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null)" ContentType="image/x-emf"/>
  <Default Extension="tiff" ContentType="image/tiff"/>
  <Default Extension="tif" ContentType="image/ti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1.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2.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3.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4.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5.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16.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7.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18.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9.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20.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21.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22.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23.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24.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25.xml" ContentType="application/vnd.openxmlformats-officedocument.theme+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26.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27.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theme/theme28.xml" ContentType="application/vnd.openxmlformats-officedocument.theme+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29.xml" ContentType="application/vnd.openxmlformats-officedocument.theme+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30.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31.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32.xml" ContentType="application/vnd.openxmlformats-officedocument.theme+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33.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34.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35.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theme/theme36.xml" ContentType="application/vnd.openxmlformats-officedocument.theme+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media/image128.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5.jpg" ContentType="image/jpg"/>
  <Override PartName="/ppt/media/image158.jpg" ContentType="image/jp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63" r:id="rId2"/>
    <p:sldMasterId id="2147483999" r:id="rId3"/>
    <p:sldMasterId id="2147484018" r:id="rId4"/>
    <p:sldMasterId id="2147484025" r:id="rId5"/>
    <p:sldMasterId id="2147484044" r:id="rId6"/>
    <p:sldMasterId id="2147484103" r:id="rId7"/>
    <p:sldMasterId id="2147484241" r:id="rId8"/>
    <p:sldMasterId id="2147484282" r:id="rId9"/>
    <p:sldMasterId id="2147484294" r:id="rId10"/>
    <p:sldMasterId id="2147484306" r:id="rId11"/>
    <p:sldMasterId id="2147484312" r:id="rId12"/>
    <p:sldMasterId id="2147484541" r:id="rId13"/>
    <p:sldMasterId id="2147484565" r:id="rId14"/>
    <p:sldMasterId id="2147484589" r:id="rId15"/>
    <p:sldMasterId id="2147484636" r:id="rId16"/>
    <p:sldMasterId id="2147484666" r:id="rId17"/>
    <p:sldMasterId id="2147484678" r:id="rId18"/>
    <p:sldMasterId id="2147484684" r:id="rId19"/>
    <p:sldMasterId id="2147484697" r:id="rId20"/>
    <p:sldMasterId id="2147484751" r:id="rId21"/>
    <p:sldMasterId id="2147484763" r:id="rId22"/>
    <p:sldMasterId id="2147484776" r:id="rId23"/>
    <p:sldMasterId id="2147484788" r:id="rId24"/>
    <p:sldMasterId id="2147484800" r:id="rId25"/>
    <p:sldMasterId id="2147484807" r:id="rId26"/>
    <p:sldMasterId id="2147484813" r:id="rId27"/>
    <p:sldMasterId id="2147484831" r:id="rId28"/>
    <p:sldMasterId id="2147484837" r:id="rId29"/>
    <p:sldMasterId id="2147484873" r:id="rId30"/>
    <p:sldMasterId id="2147484878" r:id="rId31"/>
    <p:sldMasterId id="2147484897" r:id="rId32"/>
    <p:sldMasterId id="2147484901" r:id="rId33"/>
    <p:sldMasterId id="2147484917" r:id="rId34"/>
    <p:sldMasterId id="2147484936" r:id="rId35"/>
    <p:sldMasterId id="2147484948" r:id="rId36"/>
    <p:sldMasterId id="2147484961" r:id="rId37"/>
  </p:sldMasterIdLst>
  <p:notesMasterIdLst>
    <p:notesMasterId r:id="rId124"/>
  </p:notesMasterIdLst>
  <p:handoutMasterIdLst>
    <p:handoutMasterId r:id="rId125"/>
  </p:handoutMasterIdLst>
  <p:sldIdLst>
    <p:sldId id="851" r:id="rId38"/>
    <p:sldId id="898" r:id="rId39"/>
    <p:sldId id="888" r:id="rId40"/>
    <p:sldId id="378" r:id="rId41"/>
    <p:sldId id="890" r:id="rId42"/>
    <p:sldId id="762" r:id="rId43"/>
    <p:sldId id="857" r:id="rId44"/>
    <p:sldId id="897" r:id="rId45"/>
    <p:sldId id="606" r:id="rId46"/>
    <p:sldId id="608" r:id="rId47"/>
    <p:sldId id="810" r:id="rId48"/>
    <p:sldId id="1715" r:id="rId49"/>
    <p:sldId id="860" r:id="rId50"/>
    <p:sldId id="765" r:id="rId51"/>
    <p:sldId id="258" r:id="rId52"/>
    <p:sldId id="865" r:id="rId53"/>
    <p:sldId id="768" r:id="rId54"/>
    <p:sldId id="1182" r:id="rId55"/>
    <p:sldId id="262" r:id="rId56"/>
    <p:sldId id="278" r:id="rId57"/>
    <p:sldId id="264" r:id="rId58"/>
    <p:sldId id="818" r:id="rId59"/>
    <p:sldId id="269" r:id="rId60"/>
    <p:sldId id="368" r:id="rId61"/>
    <p:sldId id="273" r:id="rId62"/>
    <p:sldId id="771" r:id="rId63"/>
    <p:sldId id="292" r:id="rId64"/>
    <p:sldId id="871" r:id="rId65"/>
    <p:sldId id="1323" r:id="rId66"/>
    <p:sldId id="884" r:id="rId67"/>
    <p:sldId id="885" r:id="rId68"/>
    <p:sldId id="267" r:id="rId69"/>
    <p:sldId id="896" r:id="rId70"/>
    <p:sldId id="887" r:id="rId71"/>
    <p:sldId id="294" r:id="rId72"/>
    <p:sldId id="807" r:id="rId73"/>
    <p:sldId id="1315" r:id="rId74"/>
    <p:sldId id="1295" r:id="rId75"/>
    <p:sldId id="1184" r:id="rId76"/>
    <p:sldId id="304" r:id="rId77"/>
    <p:sldId id="696" r:id="rId78"/>
    <p:sldId id="698" r:id="rId79"/>
    <p:sldId id="699" r:id="rId80"/>
    <p:sldId id="1314" r:id="rId81"/>
    <p:sldId id="300" r:id="rId82"/>
    <p:sldId id="1186" r:id="rId83"/>
    <p:sldId id="1316" r:id="rId84"/>
    <p:sldId id="702" r:id="rId85"/>
    <p:sldId id="1307" r:id="rId86"/>
    <p:sldId id="1185" r:id="rId87"/>
    <p:sldId id="1192" r:id="rId88"/>
    <p:sldId id="1310" r:id="rId89"/>
    <p:sldId id="1308" r:id="rId90"/>
    <p:sldId id="1311" r:id="rId91"/>
    <p:sldId id="1305" r:id="rId92"/>
    <p:sldId id="828" r:id="rId93"/>
    <p:sldId id="1188" r:id="rId94"/>
    <p:sldId id="1189" r:id="rId95"/>
    <p:sldId id="1190" r:id="rId96"/>
    <p:sldId id="270" r:id="rId97"/>
    <p:sldId id="1309" r:id="rId98"/>
    <p:sldId id="1327" r:id="rId99"/>
    <p:sldId id="271" r:id="rId100"/>
    <p:sldId id="286" r:id="rId101"/>
    <p:sldId id="1322" r:id="rId102"/>
    <p:sldId id="287" r:id="rId103"/>
    <p:sldId id="863" r:id="rId104"/>
    <p:sldId id="812" r:id="rId105"/>
    <p:sldId id="800" r:id="rId106"/>
    <p:sldId id="805" r:id="rId107"/>
    <p:sldId id="1317" r:id="rId108"/>
    <p:sldId id="308" r:id="rId109"/>
    <p:sldId id="514" r:id="rId110"/>
    <p:sldId id="816" r:id="rId111"/>
    <p:sldId id="1324" r:id="rId112"/>
    <p:sldId id="358" r:id="rId113"/>
    <p:sldId id="1321" r:id="rId114"/>
    <p:sldId id="1325" r:id="rId115"/>
    <p:sldId id="366" r:id="rId116"/>
    <p:sldId id="894" r:id="rId117"/>
    <p:sldId id="1716" r:id="rId118"/>
    <p:sldId id="675" r:id="rId119"/>
    <p:sldId id="846" r:id="rId120"/>
    <p:sldId id="847" r:id="rId121"/>
    <p:sldId id="1725" r:id="rId122"/>
    <p:sldId id="256" r:id="rId123"/>
  </p:sldIdLst>
  <p:sldSz cx="12192000" cy="6858000"/>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7DD03B"/>
    <a:srgbClr val="83CC3B"/>
    <a:srgbClr val="72C000"/>
    <a:srgbClr val="6FAE30"/>
    <a:srgbClr val="B6E21D"/>
    <a:srgbClr val="A7D03D"/>
    <a:srgbClr val="D04095"/>
    <a:srgbClr val="085D8B"/>
    <a:srgbClr val="88C9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69"/>
    <p:restoredTop sz="96608"/>
  </p:normalViewPr>
  <p:slideViewPr>
    <p:cSldViewPr snapToGrid="0" snapToObjects="1">
      <p:cViewPr varScale="1">
        <p:scale>
          <a:sx n="99" d="100"/>
          <a:sy n="99" d="100"/>
        </p:scale>
        <p:origin x="928" y="168"/>
      </p:cViewPr>
      <p:guideLst>
        <p:guide orient="horz" pos="2160"/>
        <p:guide pos="3885"/>
      </p:guideLst>
    </p:cSldViewPr>
  </p:slideViewPr>
  <p:outlineViewPr>
    <p:cViewPr>
      <p:scale>
        <a:sx n="33" d="100"/>
        <a:sy n="33" d="100"/>
      </p:scale>
      <p:origin x="0" y="-8592"/>
    </p:cViewPr>
  </p:outlineViewPr>
  <p:notesTextViewPr>
    <p:cViewPr>
      <p:scale>
        <a:sx n="100" d="100"/>
        <a:sy n="100" d="100"/>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0.xml"/><Relationship Id="rId21" Type="http://schemas.openxmlformats.org/officeDocument/2006/relationships/slideMaster" Target="slideMasters/slideMaster21.xml"/><Relationship Id="rId42" Type="http://schemas.openxmlformats.org/officeDocument/2006/relationships/slide" Target="slides/slide5.xml"/><Relationship Id="rId47" Type="http://schemas.openxmlformats.org/officeDocument/2006/relationships/slide" Target="slides/slide10.xml"/><Relationship Id="rId63" Type="http://schemas.openxmlformats.org/officeDocument/2006/relationships/slide" Target="slides/slide26.xml"/><Relationship Id="rId68" Type="http://schemas.openxmlformats.org/officeDocument/2006/relationships/slide" Target="slides/slide31.xml"/><Relationship Id="rId84" Type="http://schemas.openxmlformats.org/officeDocument/2006/relationships/slide" Target="slides/slide47.xml"/><Relationship Id="rId89" Type="http://schemas.openxmlformats.org/officeDocument/2006/relationships/slide" Target="slides/slide52.xml"/><Relationship Id="rId112" Type="http://schemas.openxmlformats.org/officeDocument/2006/relationships/slide" Target="slides/slide75.xml"/><Relationship Id="rId16" Type="http://schemas.openxmlformats.org/officeDocument/2006/relationships/slideMaster" Target="slideMasters/slideMaster16.xml"/><Relationship Id="rId107" Type="http://schemas.openxmlformats.org/officeDocument/2006/relationships/slide" Target="slides/slide7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6.xml"/><Relationship Id="rId58" Type="http://schemas.openxmlformats.org/officeDocument/2006/relationships/slide" Target="slides/slide21.xml"/><Relationship Id="rId74" Type="http://schemas.openxmlformats.org/officeDocument/2006/relationships/slide" Target="slides/slide37.xml"/><Relationship Id="rId79" Type="http://schemas.openxmlformats.org/officeDocument/2006/relationships/slide" Target="slides/slide42.xml"/><Relationship Id="rId102" Type="http://schemas.openxmlformats.org/officeDocument/2006/relationships/slide" Target="slides/slide65.xml"/><Relationship Id="rId123" Type="http://schemas.openxmlformats.org/officeDocument/2006/relationships/slide" Target="slides/slide86.xml"/><Relationship Id="rId128"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53.xml"/><Relationship Id="rId95" Type="http://schemas.openxmlformats.org/officeDocument/2006/relationships/slide" Target="slides/slide58.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6.xml"/><Relationship Id="rId48" Type="http://schemas.openxmlformats.org/officeDocument/2006/relationships/slide" Target="slides/slide11.xml"/><Relationship Id="rId64" Type="http://schemas.openxmlformats.org/officeDocument/2006/relationships/slide" Target="slides/slide27.xml"/><Relationship Id="rId69" Type="http://schemas.openxmlformats.org/officeDocument/2006/relationships/slide" Target="slides/slide32.xml"/><Relationship Id="rId113" Type="http://schemas.openxmlformats.org/officeDocument/2006/relationships/slide" Target="slides/slide76.xml"/><Relationship Id="rId118" Type="http://schemas.openxmlformats.org/officeDocument/2006/relationships/slide" Target="slides/slide81.xml"/><Relationship Id="rId80" Type="http://schemas.openxmlformats.org/officeDocument/2006/relationships/slide" Target="slides/slide43.xml"/><Relationship Id="rId85" Type="http://schemas.openxmlformats.org/officeDocument/2006/relationships/slide" Target="slides/slide4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 Target="slides/slide1.xml"/><Relationship Id="rId59" Type="http://schemas.openxmlformats.org/officeDocument/2006/relationships/slide" Target="slides/slide22.xml"/><Relationship Id="rId103" Type="http://schemas.openxmlformats.org/officeDocument/2006/relationships/slide" Target="slides/slide66.xml"/><Relationship Id="rId108" Type="http://schemas.openxmlformats.org/officeDocument/2006/relationships/slide" Target="slides/slide71.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17.xml"/><Relationship Id="rId70" Type="http://schemas.openxmlformats.org/officeDocument/2006/relationships/slide" Target="slides/slide33.xml"/><Relationship Id="rId75" Type="http://schemas.openxmlformats.org/officeDocument/2006/relationships/slide" Target="slides/slide38.xml"/><Relationship Id="rId91" Type="http://schemas.openxmlformats.org/officeDocument/2006/relationships/slide" Target="slides/slide54.xml"/><Relationship Id="rId96"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2.xml"/><Relationship Id="rId114" Type="http://schemas.openxmlformats.org/officeDocument/2006/relationships/slide" Target="slides/slide77.xml"/><Relationship Id="rId119" Type="http://schemas.openxmlformats.org/officeDocument/2006/relationships/slide" Target="slides/slide82.xml"/><Relationship Id="rId44" Type="http://schemas.openxmlformats.org/officeDocument/2006/relationships/slide" Target="slides/slide7.xml"/><Relationship Id="rId60" Type="http://schemas.openxmlformats.org/officeDocument/2006/relationships/slide" Target="slides/slide23.xml"/><Relationship Id="rId65" Type="http://schemas.openxmlformats.org/officeDocument/2006/relationships/slide" Target="slides/slide28.xml"/><Relationship Id="rId81" Type="http://schemas.openxmlformats.org/officeDocument/2006/relationships/slide" Target="slides/slide44.xml"/><Relationship Id="rId86" Type="http://schemas.openxmlformats.org/officeDocument/2006/relationships/slide" Target="slides/slide4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xml"/><Relationship Id="rId109" Type="http://schemas.openxmlformats.org/officeDocument/2006/relationships/slide" Target="slides/slide72.xml"/><Relationship Id="rId34" Type="http://schemas.openxmlformats.org/officeDocument/2006/relationships/slideMaster" Target="slideMasters/slideMaster34.xml"/><Relationship Id="rId50" Type="http://schemas.openxmlformats.org/officeDocument/2006/relationships/slide" Target="slides/slide13.xml"/><Relationship Id="rId55" Type="http://schemas.openxmlformats.org/officeDocument/2006/relationships/slide" Target="slides/slide18.xml"/><Relationship Id="rId76" Type="http://schemas.openxmlformats.org/officeDocument/2006/relationships/slide" Target="slides/slide39.xml"/><Relationship Id="rId97" Type="http://schemas.openxmlformats.org/officeDocument/2006/relationships/slide" Target="slides/slide60.xml"/><Relationship Id="rId104" Type="http://schemas.openxmlformats.org/officeDocument/2006/relationships/slide" Target="slides/slide67.xml"/><Relationship Id="rId120" Type="http://schemas.openxmlformats.org/officeDocument/2006/relationships/slide" Target="slides/slide83.xml"/><Relationship Id="rId125"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34.xml"/><Relationship Id="rId92"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3.xml"/><Relationship Id="rId45" Type="http://schemas.openxmlformats.org/officeDocument/2006/relationships/slide" Target="slides/slide8.xml"/><Relationship Id="rId66" Type="http://schemas.openxmlformats.org/officeDocument/2006/relationships/slide" Target="slides/slide29.xml"/><Relationship Id="rId87" Type="http://schemas.openxmlformats.org/officeDocument/2006/relationships/slide" Target="slides/slide50.xml"/><Relationship Id="rId110" Type="http://schemas.openxmlformats.org/officeDocument/2006/relationships/slide" Target="slides/slide73.xml"/><Relationship Id="rId115" Type="http://schemas.openxmlformats.org/officeDocument/2006/relationships/slide" Target="slides/slide78.xml"/><Relationship Id="rId61" Type="http://schemas.openxmlformats.org/officeDocument/2006/relationships/slide" Target="slides/slide24.xml"/><Relationship Id="rId82" Type="http://schemas.openxmlformats.org/officeDocument/2006/relationships/slide" Target="slides/slide4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9.xml"/><Relationship Id="rId77" Type="http://schemas.openxmlformats.org/officeDocument/2006/relationships/slide" Target="slides/slide40.xml"/><Relationship Id="rId100" Type="http://schemas.openxmlformats.org/officeDocument/2006/relationships/slide" Target="slides/slide63.xml"/><Relationship Id="rId105" Type="http://schemas.openxmlformats.org/officeDocument/2006/relationships/slide" Target="slides/slide68.xml"/><Relationship Id="rId12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14.xml"/><Relationship Id="rId72" Type="http://schemas.openxmlformats.org/officeDocument/2006/relationships/slide" Target="slides/slide35.xml"/><Relationship Id="rId93" Type="http://schemas.openxmlformats.org/officeDocument/2006/relationships/slide" Target="slides/slide56.xml"/><Relationship Id="rId98" Type="http://schemas.openxmlformats.org/officeDocument/2006/relationships/slide" Target="slides/slide61.xml"/><Relationship Id="rId121" Type="http://schemas.openxmlformats.org/officeDocument/2006/relationships/slide" Target="slides/slide84.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9.xml"/><Relationship Id="rId67" Type="http://schemas.openxmlformats.org/officeDocument/2006/relationships/slide" Target="slides/slide30.xml"/><Relationship Id="rId116" Type="http://schemas.openxmlformats.org/officeDocument/2006/relationships/slide" Target="slides/slide79.xml"/><Relationship Id="rId20" Type="http://schemas.openxmlformats.org/officeDocument/2006/relationships/slideMaster" Target="slideMasters/slideMaster20.xml"/><Relationship Id="rId41" Type="http://schemas.openxmlformats.org/officeDocument/2006/relationships/slide" Target="slides/slide4.xml"/><Relationship Id="rId62" Type="http://schemas.openxmlformats.org/officeDocument/2006/relationships/slide" Target="slides/slide25.xml"/><Relationship Id="rId83" Type="http://schemas.openxmlformats.org/officeDocument/2006/relationships/slide" Target="slides/slide46.xml"/><Relationship Id="rId88" Type="http://schemas.openxmlformats.org/officeDocument/2006/relationships/slide" Target="slides/slide51.xml"/><Relationship Id="rId111" Type="http://schemas.openxmlformats.org/officeDocument/2006/relationships/slide" Target="slides/slide74.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20.xml"/><Relationship Id="rId106" Type="http://schemas.openxmlformats.org/officeDocument/2006/relationships/slide" Target="slides/slide69.xml"/><Relationship Id="rId12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5.xml"/><Relationship Id="rId73" Type="http://schemas.openxmlformats.org/officeDocument/2006/relationships/slide" Target="slides/slide36.xml"/><Relationship Id="rId78" Type="http://schemas.openxmlformats.org/officeDocument/2006/relationships/slide" Target="slides/slide41.xml"/><Relationship Id="rId94" Type="http://schemas.openxmlformats.org/officeDocument/2006/relationships/slide" Target="slides/slide57.xml"/><Relationship Id="rId99" Type="http://schemas.openxmlformats.org/officeDocument/2006/relationships/slide" Target="slides/slide62.xml"/><Relationship Id="rId101" Type="http://schemas.openxmlformats.org/officeDocument/2006/relationships/slide" Target="slides/slide64.xml"/><Relationship Id="rId122" Type="http://schemas.openxmlformats.org/officeDocument/2006/relationships/slide" Target="slides/slide85.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6994900000000005E-2"/>
          <c:y val="2.5291600000000001E-2"/>
          <c:w val="0.91800499999999996"/>
          <c:h val="0.92772500000000002"/>
        </c:manualLayout>
      </c:layout>
      <c:barChart>
        <c:barDir val="col"/>
        <c:grouping val="clustered"/>
        <c:varyColors val="0"/>
        <c:ser>
          <c:idx val="0"/>
          <c:order val="0"/>
          <c:tx>
            <c:strRef>
              <c:f>Sheet1!$A$2</c:f>
              <c:strCache>
                <c:ptCount val="1"/>
                <c:pt idx="0">
                  <c:v>Sessions</c:v>
                </c:pt>
              </c:strCache>
            </c:strRef>
          </c:tx>
          <c:spPr>
            <a:solidFill>
              <a:srgbClr val="4F81BD"/>
            </a:solidFill>
            <a:ln w="12700" cap="flat">
              <a:noFill/>
              <a:miter lim="400000"/>
            </a:ln>
            <a:effectLst/>
          </c:spPr>
          <c:invertIfNegative val="0"/>
          <c:cat>
            <c:strRef>
              <c:f>Sheet1!$B$1:$AA$1</c:f>
              <c:strCache>
                <c:ptCount val="26"/>
                <c:pt idx="0">
                  <c:v>United States</c:v>
                </c:pt>
                <c:pt idx="1">
                  <c:v>China</c:v>
                </c:pt>
                <c:pt idx="2">
                  <c:v>United Kingdom</c:v>
                </c:pt>
                <c:pt idx="3">
                  <c:v>Germany</c:v>
                </c:pt>
                <c:pt idx="4">
                  <c:v>Japan</c:v>
                </c:pt>
                <c:pt idx="5">
                  <c:v>Sweden</c:v>
                </c:pt>
                <c:pt idx="6">
                  <c:v>Canada</c:v>
                </c:pt>
                <c:pt idx="7">
                  <c:v>India</c:v>
                </c:pt>
                <c:pt idx="8">
                  <c:v>France</c:v>
                </c:pt>
                <c:pt idx="9">
                  <c:v>South Korea</c:v>
                </c:pt>
                <c:pt idx="10">
                  <c:v>Taiwan</c:v>
                </c:pt>
                <c:pt idx="11">
                  <c:v>Australia</c:v>
                </c:pt>
                <c:pt idx="12">
                  <c:v>Italy</c:v>
                </c:pt>
                <c:pt idx="13">
                  <c:v>Netherlands</c:v>
                </c:pt>
                <c:pt idx="14">
                  <c:v>Spain</c:v>
                </c:pt>
                <c:pt idx="15">
                  <c:v>Switzerland</c:v>
                </c:pt>
                <c:pt idx="16">
                  <c:v>Russia</c:v>
                </c:pt>
                <c:pt idx="17">
                  <c:v>Singapore</c:v>
                </c:pt>
                <c:pt idx="18">
                  <c:v>Belgium</c:v>
                </c:pt>
                <c:pt idx="19">
                  <c:v>Denmark</c:v>
                </c:pt>
                <c:pt idx="20">
                  <c:v>Brazil</c:v>
                </c:pt>
                <c:pt idx="21">
                  <c:v>Israel</c:v>
                </c:pt>
                <c:pt idx="22">
                  <c:v>Finland</c:v>
                </c:pt>
                <c:pt idx="23">
                  <c:v>Austria</c:v>
                </c:pt>
                <c:pt idx="24">
                  <c:v>Norway</c:v>
                </c:pt>
                <c:pt idx="25">
                  <c:v>Other</c:v>
                </c:pt>
              </c:strCache>
            </c:strRef>
          </c:cat>
          <c:val>
            <c:numRef>
              <c:f>Sheet1!$B$2:$AA$2</c:f>
              <c:numCache>
                <c:formatCode>General</c:formatCode>
                <c:ptCount val="26"/>
                <c:pt idx="0">
                  <c:v>368519</c:v>
                </c:pt>
                <c:pt idx="1">
                  <c:v>85044</c:v>
                </c:pt>
                <c:pt idx="2">
                  <c:v>82783</c:v>
                </c:pt>
                <c:pt idx="3">
                  <c:v>74301</c:v>
                </c:pt>
                <c:pt idx="4">
                  <c:v>62551</c:v>
                </c:pt>
                <c:pt idx="5">
                  <c:v>47588</c:v>
                </c:pt>
                <c:pt idx="6">
                  <c:v>38162</c:v>
                </c:pt>
                <c:pt idx="7">
                  <c:v>32223</c:v>
                </c:pt>
                <c:pt idx="8">
                  <c:v>29416</c:v>
                </c:pt>
                <c:pt idx="9">
                  <c:v>29178</c:v>
                </c:pt>
                <c:pt idx="10">
                  <c:v>24465</c:v>
                </c:pt>
                <c:pt idx="11">
                  <c:v>22527</c:v>
                </c:pt>
                <c:pt idx="12">
                  <c:v>22382</c:v>
                </c:pt>
                <c:pt idx="13">
                  <c:v>21167</c:v>
                </c:pt>
                <c:pt idx="14">
                  <c:v>20079</c:v>
                </c:pt>
                <c:pt idx="15">
                  <c:v>17860</c:v>
                </c:pt>
                <c:pt idx="16">
                  <c:v>11356</c:v>
                </c:pt>
                <c:pt idx="17">
                  <c:v>9969</c:v>
                </c:pt>
                <c:pt idx="18">
                  <c:v>9905</c:v>
                </c:pt>
                <c:pt idx="19">
                  <c:v>9330</c:v>
                </c:pt>
                <c:pt idx="20">
                  <c:v>8686</c:v>
                </c:pt>
                <c:pt idx="21">
                  <c:v>7831</c:v>
                </c:pt>
                <c:pt idx="22">
                  <c:v>7625</c:v>
                </c:pt>
                <c:pt idx="23">
                  <c:v>7530</c:v>
                </c:pt>
                <c:pt idx="24">
                  <c:v>6584</c:v>
                </c:pt>
                <c:pt idx="25">
                  <c:v>110975</c:v>
                </c:pt>
              </c:numCache>
            </c:numRef>
          </c:val>
          <c:extLst>
            <c:ext xmlns:c16="http://schemas.microsoft.com/office/drawing/2014/chart" uri="{C3380CC4-5D6E-409C-BE32-E72D297353CC}">
              <c16:uniqueId val="{00000000-82C7-474C-ADC6-C4077C225FAC}"/>
            </c:ext>
          </c:extLst>
        </c:ser>
        <c:dLbls>
          <c:showLegendKey val="0"/>
          <c:showVal val="0"/>
          <c:showCatName val="0"/>
          <c:showSerName val="0"/>
          <c:showPercent val="0"/>
          <c:showBubbleSize val="0"/>
        </c:dLbls>
        <c:gapWidth val="219"/>
        <c:overlap val="-27"/>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sz="900" b="0" i="0" u="none" strike="noStrike">
                <a:solidFill>
                  <a:srgbClr val="595959"/>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sz="1000" b="0" i="0" u="none" strike="noStrike">
                    <a:solidFill>
                      <a:srgbClr val="595959"/>
                    </a:solidFill>
                    <a:latin typeface="Arial"/>
                  </a:defRPr>
                </a:pPr>
                <a:r>
                  <a:rPr lang="sv-SE" sz="1000" b="0" i="0" u="none" strike="noStrike">
                    <a:solidFill>
                      <a:srgbClr val="595959"/>
                    </a:solidFill>
                    <a:latin typeface="Arial"/>
                  </a:rPr>
                  <a:t>Sessions</a:t>
                </a:r>
              </a:p>
            </c:rich>
          </c:tx>
          <c:overlay val="1"/>
        </c:title>
        <c:numFmt formatCode="0" sourceLinked="0"/>
        <c:majorTickMark val="none"/>
        <c:minorTickMark val="none"/>
        <c:tickLblPos val="nextTo"/>
        <c:spPr>
          <a:ln w="12700" cap="flat">
            <a:noFill/>
            <a:prstDash val="solid"/>
            <a:round/>
          </a:ln>
        </c:spPr>
        <c:txPr>
          <a:bodyPr rot="0"/>
          <a:lstStyle/>
          <a:p>
            <a:pPr>
              <a:defRPr sz="900" b="0" i="0" u="none" strike="noStrike">
                <a:solidFill>
                  <a:srgbClr val="595959"/>
                </a:solidFill>
                <a:latin typeface="Arial"/>
              </a:defRPr>
            </a:pPr>
            <a:endParaRPr lang="en-US"/>
          </a:p>
        </c:txPr>
        <c:crossAx val="2094734552"/>
        <c:crosses val="autoZero"/>
        <c:crossBetween val="between"/>
        <c:majorUnit val="100000"/>
        <c:minorUnit val="5000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BD484-4407-0A4F-9CD6-DA63FA340029}" type="doc">
      <dgm:prSet loTypeId="urn:microsoft.com/office/officeart/2005/8/layout/process2" loCatId="" qsTypeId="urn:microsoft.com/office/officeart/2005/8/quickstyle/simple4" qsCatId="simple" csTypeId="urn:microsoft.com/office/officeart/2005/8/colors/accent2_5" csCatId="accent2" phldr="1"/>
      <dgm:spPr/>
    </dgm:pt>
    <dgm:pt modelId="{AB0DA702-40B5-904D-A0F3-3D2D6A56CDA2}">
      <dgm:prSet phldrT="[Text]"/>
      <dgm:spPr>
        <a:solidFill>
          <a:srgbClr val="3CA3B0">
            <a:alpha val="90000"/>
          </a:srgbClr>
        </a:solidFill>
      </dgm:spPr>
      <dgm:t>
        <a:bodyPr/>
        <a:lstStyle/>
        <a:p>
          <a:r>
            <a:rPr lang="en-US" dirty="0"/>
            <a:t>Data</a:t>
          </a:r>
        </a:p>
      </dgm:t>
    </dgm:pt>
    <dgm:pt modelId="{5F505454-EB54-3447-A0D6-E124153FF62C}" type="parTrans" cxnId="{A3A89468-08CB-DF4A-A370-C6EAFC6C685F}">
      <dgm:prSet/>
      <dgm:spPr/>
      <dgm:t>
        <a:bodyPr/>
        <a:lstStyle/>
        <a:p>
          <a:endParaRPr lang="en-US"/>
        </a:p>
      </dgm:t>
    </dgm:pt>
    <dgm:pt modelId="{DCAA291F-235E-6744-A656-0E5592C14666}" type="sibTrans" cxnId="{A3A89468-08CB-DF4A-A370-C6EAFC6C685F}">
      <dgm:prSet/>
      <dgm:spPr>
        <a:solidFill>
          <a:schemeClr val="accent2">
            <a:lumMod val="75000"/>
          </a:schemeClr>
        </a:solidFill>
      </dgm:spPr>
      <dgm:t>
        <a:bodyPr/>
        <a:lstStyle/>
        <a:p>
          <a:endParaRPr lang="en-US"/>
        </a:p>
      </dgm:t>
    </dgm:pt>
    <dgm:pt modelId="{0BEAD3F5-97DE-9847-ABD7-791F40995F5D}">
      <dgm:prSet phldrT="[Text]"/>
      <dgm:spPr>
        <a:solidFill>
          <a:srgbClr val="3CA3B0">
            <a:alpha val="70000"/>
          </a:srgbClr>
        </a:solidFill>
      </dgm:spPr>
      <dgm:t>
        <a:bodyPr/>
        <a:lstStyle/>
        <a:p>
          <a:r>
            <a:rPr lang="en-US"/>
            <a:t>Knowledge</a:t>
          </a:r>
        </a:p>
      </dgm:t>
    </dgm:pt>
    <dgm:pt modelId="{E199E540-D7C4-8940-B92B-356F759AD063}" type="parTrans" cxnId="{DD922FD8-6C53-6A45-8B2B-17A2938F2826}">
      <dgm:prSet/>
      <dgm:spPr/>
      <dgm:t>
        <a:bodyPr/>
        <a:lstStyle/>
        <a:p>
          <a:endParaRPr lang="en-US"/>
        </a:p>
      </dgm:t>
    </dgm:pt>
    <dgm:pt modelId="{6682B260-ADD9-8D4E-951E-C6A7616C62FB}" type="sibTrans" cxnId="{DD922FD8-6C53-6A45-8B2B-17A2938F2826}">
      <dgm:prSet/>
      <dgm:spPr>
        <a:solidFill>
          <a:schemeClr val="accent2">
            <a:lumMod val="75000"/>
          </a:schemeClr>
        </a:solidFill>
      </dgm:spPr>
      <dgm:t>
        <a:bodyPr/>
        <a:lstStyle/>
        <a:p>
          <a:endParaRPr lang="en-US"/>
        </a:p>
      </dgm:t>
    </dgm:pt>
    <dgm:pt modelId="{4EE69C2F-975D-274C-B83A-8E055F65F044}">
      <dgm:prSet phldrT="[Text]"/>
      <dgm:spPr>
        <a:solidFill>
          <a:srgbClr val="3CA3B0">
            <a:alpha val="50000"/>
          </a:srgbClr>
        </a:solidFill>
        <a:ln>
          <a:solidFill>
            <a:srgbClr val="5888FF"/>
          </a:solidFill>
        </a:ln>
      </dgm:spPr>
      <dgm:t>
        <a:bodyPr/>
        <a:lstStyle/>
        <a:p>
          <a:r>
            <a:rPr lang="en-US"/>
            <a:t>Clinical applications</a:t>
          </a:r>
        </a:p>
      </dgm:t>
    </dgm:pt>
    <dgm:pt modelId="{9EC2FADA-9C53-2F4F-B38E-8FB6330FFEA1}" type="parTrans" cxnId="{E936720F-EC86-4048-AAD9-54AFE364CEDE}">
      <dgm:prSet/>
      <dgm:spPr/>
      <dgm:t>
        <a:bodyPr/>
        <a:lstStyle/>
        <a:p>
          <a:endParaRPr lang="en-US"/>
        </a:p>
      </dgm:t>
    </dgm:pt>
    <dgm:pt modelId="{66C39450-D64E-244C-9AB3-65BE7A7774CB}" type="sibTrans" cxnId="{E936720F-EC86-4048-AAD9-54AFE364CEDE}">
      <dgm:prSet/>
      <dgm:spPr/>
      <dgm:t>
        <a:bodyPr/>
        <a:lstStyle/>
        <a:p>
          <a:endParaRPr lang="en-US"/>
        </a:p>
      </dgm:t>
    </dgm:pt>
    <dgm:pt modelId="{19ABDCA1-211A-CA4D-9815-F13B03560472}" type="pres">
      <dgm:prSet presAssocID="{4A2BD484-4407-0A4F-9CD6-DA63FA340029}" presName="linearFlow" presStyleCnt="0">
        <dgm:presLayoutVars>
          <dgm:resizeHandles val="exact"/>
        </dgm:presLayoutVars>
      </dgm:prSet>
      <dgm:spPr/>
    </dgm:pt>
    <dgm:pt modelId="{5E2A37F4-E8B0-E546-9732-967C988DA303}" type="pres">
      <dgm:prSet presAssocID="{AB0DA702-40B5-904D-A0F3-3D2D6A56CDA2}" presName="node" presStyleLbl="node1" presStyleIdx="0" presStyleCnt="3">
        <dgm:presLayoutVars>
          <dgm:bulletEnabled val="1"/>
        </dgm:presLayoutVars>
      </dgm:prSet>
      <dgm:spPr/>
    </dgm:pt>
    <dgm:pt modelId="{B5A784FC-42DC-F64D-8D24-7BF8F9D7C6B4}" type="pres">
      <dgm:prSet presAssocID="{DCAA291F-235E-6744-A656-0E5592C14666}" presName="sibTrans" presStyleLbl="sibTrans2D1" presStyleIdx="0" presStyleCnt="2"/>
      <dgm:spPr/>
    </dgm:pt>
    <dgm:pt modelId="{0DC7E9FB-E158-594C-A699-C203983D5715}" type="pres">
      <dgm:prSet presAssocID="{DCAA291F-235E-6744-A656-0E5592C14666}" presName="connectorText" presStyleLbl="sibTrans2D1" presStyleIdx="0" presStyleCnt="2"/>
      <dgm:spPr/>
    </dgm:pt>
    <dgm:pt modelId="{D1DD2E1D-A911-B24E-B0B2-88BDC4261321}" type="pres">
      <dgm:prSet presAssocID="{0BEAD3F5-97DE-9847-ABD7-791F40995F5D}" presName="node" presStyleLbl="node1" presStyleIdx="1" presStyleCnt="3">
        <dgm:presLayoutVars>
          <dgm:bulletEnabled val="1"/>
        </dgm:presLayoutVars>
      </dgm:prSet>
      <dgm:spPr/>
    </dgm:pt>
    <dgm:pt modelId="{A357CBB4-4033-8C4E-BDE7-BAF5A5AA5DB1}" type="pres">
      <dgm:prSet presAssocID="{6682B260-ADD9-8D4E-951E-C6A7616C62FB}" presName="sibTrans" presStyleLbl="sibTrans2D1" presStyleIdx="1" presStyleCnt="2"/>
      <dgm:spPr/>
    </dgm:pt>
    <dgm:pt modelId="{48AF8828-DD65-7E4F-AA5C-188AFF4D1839}" type="pres">
      <dgm:prSet presAssocID="{6682B260-ADD9-8D4E-951E-C6A7616C62FB}" presName="connectorText" presStyleLbl="sibTrans2D1" presStyleIdx="1" presStyleCnt="2"/>
      <dgm:spPr/>
    </dgm:pt>
    <dgm:pt modelId="{60402C7A-D82F-5A41-A12A-F234D08052AB}" type="pres">
      <dgm:prSet presAssocID="{4EE69C2F-975D-274C-B83A-8E055F65F044}" presName="node" presStyleLbl="node1" presStyleIdx="2" presStyleCnt="3">
        <dgm:presLayoutVars>
          <dgm:bulletEnabled val="1"/>
        </dgm:presLayoutVars>
      </dgm:prSet>
      <dgm:spPr/>
    </dgm:pt>
  </dgm:ptLst>
  <dgm:cxnLst>
    <dgm:cxn modelId="{E936720F-EC86-4048-AAD9-54AFE364CEDE}" srcId="{4A2BD484-4407-0A4F-9CD6-DA63FA340029}" destId="{4EE69C2F-975D-274C-B83A-8E055F65F044}" srcOrd="2" destOrd="0" parTransId="{9EC2FADA-9C53-2F4F-B38E-8FB6330FFEA1}" sibTransId="{66C39450-D64E-244C-9AB3-65BE7A7774CB}"/>
    <dgm:cxn modelId="{F596FD16-8301-1B43-8C79-04AA879808E2}" type="presOf" srcId="{AB0DA702-40B5-904D-A0F3-3D2D6A56CDA2}" destId="{5E2A37F4-E8B0-E546-9732-967C988DA303}" srcOrd="0" destOrd="0" presId="urn:microsoft.com/office/officeart/2005/8/layout/process2"/>
    <dgm:cxn modelId="{8D6D162E-F72B-1747-B78A-710EF4E81C38}" type="presOf" srcId="{4EE69C2F-975D-274C-B83A-8E055F65F044}" destId="{60402C7A-D82F-5A41-A12A-F234D08052AB}" srcOrd="0" destOrd="0" presId="urn:microsoft.com/office/officeart/2005/8/layout/process2"/>
    <dgm:cxn modelId="{711A3544-1487-3B48-AB60-86EC88E6B3B9}" type="presOf" srcId="{6682B260-ADD9-8D4E-951E-C6A7616C62FB}" destId="{48AF8828-DD65-7E4F-AA5C-188AFF4D1839}" srcOrd="1" destOrd="0" presId="urn:microsoft.com/office/officeart/2005/8/layout/process2"/>
    <dgm:cxn modelId="{A3A89468-08CB-DF4A-A370-C6EAFC6C685F}" srcId="{4A2BD484-4407-0A4F-9CD6-DA63FA340029}" destId="{AB0DA702-40B5-904D-A0F3-3D2D6A56CDA2}" srcOrd="0" destOrd="0" parTransId="{5F505454-EB54-3447-A0D6-E124153FF62C}" sibTransId="{DCAA291F-235E-6744-A656-0E5592C14666}"/>
    <dgm:cxn modelId="{353F1A8F-BDD4-4342-8EE3-A1A313C91828}" type="presOf" srcId="{0BEAD3F5-97DE-9847-ABD7-791F40995F5D}" destId="{D1DD2E1D-A911-B24E-B0B2-88BDC4261321}" srcOrd="0" destOrd="0" presId="urn:microsoft.com/office/officeart/2005/8/layout/process2"/>
    <dgm:cxn modelId="{B555FAB2-F6FC-1F4A-9C69-48BDF6F21240}" type="presOf" srcId="{DCAA291F-235E-6744-A656-0E5592C14666}" destId="{B5A784FC-42DC-F64D-8D24-7BF8F9D7C6B4}" srcOrd="0" destOrd="0" presId="urn:microsoft.com/office/officeart/2005/8/layout/process2"/>
    <dgm:cxn modelId="{7728B0CF-8546-4C4E-B465-61E03EE7AAE8}" type="presOf" srcId="{6682B260-ADD9-8D4E-951E-C6A7616C62FB}" destId="{A357CBB4-4033-8C4E-BDE7-BAF5A5AA5DB1}" srcOrd="0" destOrd="0" presId="urn:microsoft.com/office/officeart/2005/8/layout/process2"/>
    <dgm:cxn modelId="{DD922FD8-6C53-6A45-8B2B-17A2938F2826}" srcId="{4A2BD484-4407-0A4F-9CD6-DA63FA340029}" destId="{0BEAD3F5-97DE-9847-ABD7-791F40995F5D}" srcOrd="1" destOrd="0" parTransId="{E199E540-D7C4-8940-B92B-356F759AD063}" sibTransId="{6682B260-ADD9-8D4E-951E-C6A7616C62FB}"/>
    <dgm:cxn modelId="{E665A1DD-7242-1F47-8F30-ACF804FADD25}" type="presOf" srcId="{DCAA291F-235E-6744-A656-0E5592C14666}" destId="{0DC7E9FB-E158-594C-A699-C203983D5715}" srcOrd="1" destOrd="0" presId="urn:microsoft.com/office/officeart/2005/8/layout/process2"/>
    <dgm:cxn modelId="{4B78DBF9-35D3-BF4A-A475-D5D4AC4019B1}" type="presOf" srcId="{4A2BD484-4407-0A4F-9CD6-DA63FA340029}" destId="{19ABDCA1-211A-CA4D-9815-F13B03560472}" srcOrd="0" destOrd="0" presId="urn:microsoft.com/office/officeart/2005/8/layout/process2"/>
    <dgm:cxn modelId="{4BCA333D-DFE9-EC47-A99D-77C0EFE5D00D}" type="presParOf" srcId="{19ABDCA1-211A-CA4D-9815-F13B03560472}" destId="{5E2A37F4-E8B0-E546-9732-967C988DA303}" srcOrd="0" destOrd="0" presId="urn:microsoft.com/office/officeart/2005/8/layout/process2"/>
    <dgm:cxn modelId="{8FB60119-89F9-8E42-A317-9C6C70736B39}" type="presParOf" srcId="{19ABDCA1-211A-CA4D-9815-F13B03560472}" destId="{B5A784FC-42DC-F64D-8D24-7BF8F9D7C6B4}" srcOrd="1" destOrd="0" presId="urn:microsoft.com/office/officeart/2005/8/layout/process2"/>
    <dgm:cxn modelId="{00A16CDB-B9F5-F443-A617-48D3C84539FB}" type="presParOf" srcId="{B5A784FC-42DC-F64D-8D24-7BF8F9D7C6B4}" destId="{0DC7E9FB-E158-594C-A699-C203983D5715}" srcOrd="0" destOrd="0" presId="urn:microsoft.com/office/officeart/2005/8/layout/process2"/>
    <dgm:cxn modelId="{A078046D-F6BB-204F-9794-DC4950A2C805}" type="presParOf" srcId="{19ABDCA1-211A-CA4D-9815-F13B03560472}" destId="{D1DD2E1D-A911-B24E-B0B2-88BDC4261321}" srcOrd="2" destOrd="0" presId="urn:microsoft.com/office/officeart/2005/8/layout/process2"/>
    <dgm:cxn modelId="{9900CB6D-A3F3-BD45-8955-78FF0834676C}" type="presParOf" srcId="{19ABDCA1-211A-CA4D-9815-F13B03560472}" destId="{A357CBB4-4033-8C4E-BDE7-BAF5A5AA5DB1}" srcOrd="3" destOrd="0" presId="urn:microsoft.com/office/officeart/2005/8/layout/process2"/>
    <dgm:cxn modelId="{6C1FD2B1-43DC-1F46-B102-B9F97F0573D3}" type="presParOf" srcId="{A357CBB4-4033-8C4E-BDE7-BAF5A5AA5DB1}" destId="{48AF8828-DD65-7E4F-AA5C-188AFF4D1839}" srcOrd="0" destOrd="0" presId="urn:microsoft.com/office/officeart/2005/8/layout/process2"/>
    <dgm:cxn modelId="{15F89CEA-76DC-9B4F-9598-F87EAA7D1D3A}" type="presParOf" srcId="{19ABDCA1-211A-CA4D-9815-F13B03560472}" destId="{60402C7A-D82F-5A41-A12A-F234D08052AB}"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A37F4-E8B0-E546-9732-967C988DA303}">
      <dsp:nvSpPr>
        <dsp:cNvPr id="0" name=""/>
        <dsp:cNvSpPr/>
      </dsp:nvSpPr>
      <dsp:spPr>
        <a:xfrm>
          <a:off x="1700969" y="0"/>
          <a:ext cx="1668645" cy="927025"/>
        </a:xfrm>
        <a:prstGeom prst="roundRect">
          <a:avLst>
            <a:gd name="adj" fmla="val 10000"/>
          </a:avLst>
        </a:prstGeom>
        <a:solidFill>
          <a:srgbClr val="3CA3B0">
            <a:alpha val="9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a:t>
          </a:r>
        </a:p>
      </dsp:txBody>
      <dsp:txXfrm>
        <a:off x="1728121" y="27152"/>
        <a:ext cx="1614341" cy="872721"/>
      </dsp:txXfrm>
    </dsp:sp>
    <dsp:sp modelId="{B5A784FC-42DC-F64D-8D24-7BF8F9D7C6B4}">
      <dsp:nvSpPr>
        <dsp:cNvPr id="0" name=""/>
        <dsp:cNvSpPr/>
      </dsp:nvSpPr>
      <dsp:spPr>
        <a:xfrm rot="5400000">
          <a:off x="2361474" y="950201"/>
          <a:ext cx="347634" cy="417161"/>
        </a:xfrm>
        <a:prstGeom prst="rightArrow">
          <a:avLst>
            <a:gd name="adj1" fmla="val 60000"/>
            <a:gd name="adj2" fmla="val 50000"/>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2410143" y="984964"/>
        <a:ext cx="250297" cy="243344"/>
      </dsp:txXfrm>
    </dsp:sp>
    <dsp:sp modelId="{D1DD2E1D-A911-B24E-B0B2-88BDC4261321}">
      <dsp:nvSpPr>
        <dsp:cNvPr id="0" name=""/>
        <dsp:cNvSpPr/>
      </dsp:nvSpPr>
      <dsp:spPr>
        <a:xfrm>
          <a:off x="1700969" y="1390538"/>
          <a:ext cx="1668645" cy="927025"/>
        </a:xfrm>
        <a:prstGeom prst="roundRect">
          <a:avLst>
            <a:gd name="adj" fmla="val 10000"/>
          </a:avLst>
        </a:prstGeom>
        <a:solidFill>
          <a:srgbClr val="3CA3B0">
            <a:alpha val="7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Knowledge</a:t>
          </a:r>
        </a:p>
      </dsp:txBody>
      <dsp:txXfrm>
        <a:off x="1728121" y="1417690"/>
        <a:ext cx="1614341" cy="872721"/>
      </dsp:txXfrm>
    </dsp:sp>
    <dsp:sp modelId="{A357CBB4-4033-8C4E-BDE7-BAF5A5AA5DB1}">
      <dsp:nvSpPr>
        <dsp:cNvPr id="0" name=""/>
        <dsp:cNvSpPr/>
      </dsp:nvSpPr>
      <dsp:spPr>
        <a:xfrm rot="5400000">
          <a:off x="2361474" y="2340739"/>
          <a:ext cx="347634" cy="417161"/>
        </a:xfrm>
        <a:prstGeom prst="rightArrow">
          <a:avLst>
            <a:gd name="adj1" fmla="val 60000"/>
            <a:gd name="adj2" fmla="val 50000"/>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2410143" y="2375502"/>
        <a:ext cx="250297" cy="243344"/>
      </dsp:txXfrm>
    </dsp:sp>
    <dsp:sp modelId="{60402C7A-D82F-5A41-A12A-F234D08052AB}">
      <dsp:nvSpPr>
        <dsp:cNvPr id="0" name=""/>
        <dsp:cNvSpPr/>
      </dsp:nvSpPr>
      <dsp:spPr>
        <a:xfrm>
          <a:off x="1700969" y="2781076"/>
          <a:ext cx="1668645" cy="927025"/>
        </a:xfrm>
        <a:prstGeom prst="roundRect">
          <a:avLst>
            <a:gd name="adj" fmla="val 10000"/>
          </a:avLst>
        </a:prstGeom>
        <a:solidFill>
          <a:srgbClr val="3CA3B0">
            <a:alpha val="50000"/>
          </a:srgbClr>
        </a:solidFill>
        <a:ln>
          <a:solidFill>
            <a:srgbClr val="5888FF"/>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Clinical applications</a:t>
          </a:r>
        </a:p>
      </dsp:txBody>
      <dsp:txXfrm>
        <a:off x="1728121" y="2808228"/>
        <a:ext cx="1614341" cy="8727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E74F7A-7E9A-284C-862E-93FF3057F9D4}" type="datetimeFigureOut">
              <a:rPr lang="sv-SE" smtClean="0"/>
              <a:pPr/>
              <a:t>2018-10-02</a:t>
            </a:fld>
            <a:endParaRPr lang="sv-SE"/>
          </a:p>
        </p:txBody>
      </p:sp>
      <p:sp>
        <p:nvSpPr>
          <p:cNvPr id="4" name="Platshållare för sidfo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D71588-F2A8-A643-B22F-D4A70206AF24}" type="slidenum">
              <a:rPr lang="sv-SE" smtClean="0"/>
              <a:pPr/>
              <a:t>‹#›</a:t>
            </a:fld>
            <a:endParaRPr lang="sv-SE"/>
          </a:p>
        </p:txBody>
      </p:sp>
    </p:spTree>
    <p:extLst>
      <p:ext uri="{BB962C8B-B14F-4D97-AF65-F5344CB8AC3E}">
        <p14:creationId xmlns:p14="http://schemas.microsoft.com/office/powerpoint/2010/main" val="3574077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8EA143-2B35-2D44-801D-B2B300A5C45C}" type="datetimeFigureOut">
              <a:rPr lang="sv-SE" smtClean="0"/>
              <a:pPr/>
              <a:t>2018-10-02</a:t>
            </a:fld>
            <a:endParaRPr lang="sv-SE"/>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FB98E5-D66D-9B4F-88E4-9A1EDF31C5AA}" type="slidenum">
              <a:rPr lang="sv-SE" smtClean="0"/>
              <a:pPr/>
              <a:t>‹#›</a:t>
            </a:fld>
            <a:endParaRPr lang="sv-SE"/>
          </a:p>
        </p:txBody>
      </p:sp>
    </p:spTree>
    <p:extLst>
      <p:ext uri="{BB962C8B-B14F-4D97-AF65-F5344CB8AC3E}">
        <p14:creationId xmlns:p14="http://schemas.microsoft.com/office/powerpoint/2010/main" val="173722503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FB98E5-D66D-9B4F-88E4-9A1EDF31C5AA}"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2477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30FB98E5-D66D-9B4F-88E4-9A1EDF31C5AA}" type="slidenum">
              <a:rPr lang="sv-SE" smtClean="0"/>
              <a:pPr/>
              <a:t>29</a:t>
            </a:fld>
            <a:endParaRPr lang="sv-SE"/>
          </a:p>
        </p:txBody>
      </p:sp>
    </p:spTree>
    <p:extLst>
      <p:ext uri="{BB962C8B-B14F-4D97-AF65-F5344CB8AC3E}">
        <p14:creationId xmlns:p14="http://schemas.microsoft.com/office/powerpoint/2010/main" val="1854652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FB98E5-D66D-9B4F-88E4-9A1EDF31C5AA}"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9830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165F81-E74C-D043-AD39-0ABA55C987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630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165F81-E74C-D043-AD39-0ABA55C987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207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ln w="12701">
            <a:solidFill>
              <a:srgbClr val="000000"/>
            </a:solidFill>
            <a:prstDash val="solid"/>
            <a:miter/>
          </a:ln>
        </p:spPr>
      </p:sp>
      <p:sp>
        <p:nvSpPr>
          <p:cNvPr id="3" name="Platshållare för anteckningar 2"/>
          <p:cNvSpPr txBox="1">
            <a:spLocks noGrp="1"/>
          </p:cNvSpPr>
          <p:nvPr>
            <p:ph type="body" sz="quarter" idx="1"/>
          </p:nvPr>
        </p:nvSpPr>
        <p:spPr/>
        <p:txBody>
          <a:bodyPr/>
          <a:lstStyle/>
          <a:p>
            <a:endParaRPr lang="sv-SE"/>
          </a:p>
        </p:txBody>
      </p:sp>
      <p:sp>
        <p:nvSpPr>
          <p:cNvPr id="4" name="Platshållare för bildnummer 3"/>
          <p:cNvSpPr txBox="1"/>
          <p:nvPr/>
        </p:nvSpPr>
        <p:spPr>
          <a:xfrm>
            <a:off x="3884608" y="8685208"/>
            <a:ext cx="2971800" cy="457200"/>
          </a:xfrm>
          <a:prstGeom prst="rect">
            <a:avLst/>
          </a:prstGeom>
          <a:noFill/>
          <a:ln>
            <a:noFill/>
          </a:ln>
          <a:effectLst>
            <a:outerShdw dist="22997" dir="5400000" algn="tl">
              <a:srgbClr val="000000">
                <a:alpha val="35000"/>
              </a:srgbClr>
            </a:outerShdw>
          </a:effectLst>
        </p:spPr>
        <p:txBody>
          <a:bodyPr vert="horz" wrap="square" lIns="91440" tIns="45720" rIns="91440" bIns="45720" anchor="b" anchorCtr="0" compatLnSpc="1"/>
          <a:lstStyle/>
          <a:p>
            <a:pPr marL="0" marR="0" lvl="0" indent="0" algn="r" defTabSz="4572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E194557-C464-4DB0-86F4-34BB95B0F65B}" type="slidenum">
              <a:rPr kumimoji="0" sz="1800" b="0" i="0" u="none" strike="noStrike" kern="0" cap="none" spc="0" normalizeH="0" baseline="0" noProof="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43</a:t>
            </a:fld>
            <a:endParaRPr kumimoji="0" lang="sv-SE" sz="1200" b="0" i="0" u="none" strike="noStrike" kern="0" cap="none" spc="0" normalizeH="0" baseline="0" noProof="0">
              <a:ln>
                <a:noFill/>
              </a:ln>
              <a:solidFill>
                <a:srgbClr val="000000"/>
              </a:solidFill>
              <a:effectLst/>
              <a:uLnTx/>
              <a:uFillTx/>
              <a:latin typeface="Calibri"/>
              <a:ea typeface="MS PGothic"/>
              <a:cs typeface="MS PGothic"/>
            </a:endParaRPr>
          </a:p>
        </p:txBody>
      </p:sp>
    </p:spTree>
    <p:extLst>
      <p:ext uri="{BB962C8B-B14F-4D97-AF65-F5344CB8AC3E}">
        <p14:creationId xmlns:p14="http://schemas.microsoft.com/office/powerpoint/2010/main" val="8293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165F81-E74C-D043-AD39-0ABA55C987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7547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165F81-E74C-D043-AD39-0ABA55C987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0290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5604B-ED3B-4EFB-ABCE-0A5C69F2E83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610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165F81-E74C-D043-AD39-0ABA55C987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6678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Linear</a:t>
            </a:r>
            <a:r>
              <a:rPr lang="en-US" baseline="0"/>
              <a:t> mixed effect modelling</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165F81-E74C-D043-AD39-0ABA55C987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13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sv-SE" sz="1200" baseline="0"/>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5CF7CE-F4C0-45D9-88AF-B8369C4CCE1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7015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5604B-ED3B-4EFB-ABCE-0A5C69F2E83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6541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F7F7F"/>
                </a:solidFill>
              </a:rPr>
              <a:t>Unique molecular</a:t>
            </a:r>
            <a:r>
              <a:rPr lang="en-US" sz="1200" baseline="0" dirty="0">
                <a:solidFill>
                  <a:srgbClr val="7F7F7F"/>
                </a:solidFill>
              </a:rPr>
              <a:t> fingerprint</a:t>
            </a:r>
            <a:endParaRPr lang="en-US" sz="1200" dirty="0">
              <a:solidFill>
                <a:srgbClr val="7F7F7F"/>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165F81-E74C-D043-AD39-0ABA55C987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6510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F7F7F"/>
                </a:solidFill>
              </a:rPr>
              <a:t>Unique molecular</a:t>
            </a:r>
            <a:r>
              <a:rPr lang="en-US" sz="1200" baseline="0" dirty="0">
                <a:solidFill>
                  <a:srgbClr val="7F7F7F"/>
                </a:solidFill>
              </a:rPr>
              <a:t> fingerprint</a:t>
            </a:r>
            <a:endParaRPr lang="en-US" sz="1200" dirty="0">
              <a:solidFill>
                <a:srgbClr val="7F7F7F"/>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165F81-E74C-D043-AD39-0ABA55C987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1549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F7F7F"/>
                </a:solidFill>
              </a:rPr>
              <a:t>Unique molecular</a:t>
            </a:r>
            <a:r>
              <a:rPr lang="en-US" sz="1200" baseline="0" dirty="0">
                <a:solidFill>
                  <a:srgbClr val="7F7F7F"/>
                </a:solidFill>
              </a:rPr>
              <a:t> fingerprint</a:t>
            </a:r>
            <a:endParaRPr lang="en-US" sz="1200" dirty="0">
              <a:solidFill>
                <a:srgbClr val="7F7F7F"/>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165F81-E74C-D043-AD39-0ABA55C987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808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sv-SE" dirty="0"/>
          </a:p>
          <a:p>
            <a:r>
              <a:rPr lang="sv-SE" dirty="0"/>
              <a:t>----- Meeting Notes (9/29/15 02:46) -----</a:t>
            </a:r>
          </a:p>
          <a:p>
            <a:r>
              <a:rPr lang="sv-SE" dirty="0"/>
              <a:t>16 min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FA56E8-9B69-4E0F-AD02-A9C3DFF7A7B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908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15247" rtl="0" eaLnBrk="1" fontAlgn="auto" latinLnBrk="0" hangingPunct="1">
              <a:lnSpc>
                <a:spcPct val="100000"/>
              </a:lnSpc>
              <a:spcBef>
                <a:spcPts val="0"/>
              </a:spcBef>
              <a:spcAft>
                <a:spcPts val="0"/>
              </a:spcAft>
              <a:buClrTx/>
              <a:buSzTx/>
              <a:buFontTx/>
              <a:buNone/>
              <a:tabLst/>
              <a:defRPr/>
            </a:pPr>
            <a:fld id="{C545604B-ED3B-4EFB-ABCE-0A5C69F2E83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1524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7925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marL="0" marR="0" lvl="0" indent="0" algn="r" defTabSz="465887" rtl="0" eaLnBrk="1" fontAlgn="auto" latinLnBrk="0" hangingPunct="1">
              <a:lnSpc>
                <a:spcPct val="100000"/>
              </a:lnSpc>
              <a:spcBef>
                <a:spcPts val="0"/>
              </a:spcBef>
              <a:spcAft>
                <a:spcPts val="0"/>
              </a:spcAft>
              <a:buClrTx/>
              <a:buSzTx/>
              <a:buFontTx/>
              <a:buNone/>
              <a:tabLst/>
              <a:defRPr/>
            </a:pPr>
            <a:fld id="{AE9A5D3C-F241-4E9B-B104-A1C72A1FC2E9}" type="slidenum">
              <a:rPr kumimoji="0" lang="sv-SE" sz="1200" b="0" i="0" u="none" strike="noStrike" kern="1200" cap="none" spc="0" normalizeH="0" baseline="0" noProof="0">
                <a:ln>
                  <a:noFill/>
                </a:ln>
                <a:solidFill>
                  <a:prstClr val="black"/>
                </a:solidFill>
                <a:effectLst/>
                <a:uLnTx/>
                <a:uFillTx/>
                <a:latin typeface="Calibri"/>
                <a:ea typeface="+mn-ea"/>
                <a:cs typeface="+mn-cs"/>
              </a:rPr>
              <a:pPr marL="0" marR="0" lvl="0" indent="0" algn="r" defTabSz="465887" rtl="0" eaLnBrk="1" fontAlgn="auto" latinLnBrk="0" hangingPunct="1">
                <a:lnSpc>
                  <a:spcPct val="100000"/>
                </a:lnSpc>
                <a:spcBef>
                  <a:spcPts val="0"/>
                </a:spcBef>
                <a:spcAft>
                  <a:spcPts val="0"/>
                </a:spcAft>
                <a:buClrTx/>
                <a:buSzTx/>
                <a:buFontTx/>
                <a:buNone/>
                <a:tabLst/>
                <a:defRPr/>
              </a:pPr>
              <a:t>70</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7769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FDA698-D6FF-44C9-9236-30E09EE786B6}"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7862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07504" rtl="0" eaLnBrk="1" fontAlgn="auto" latinLnBrk="0" hangingPunct="1">
              <a:lnSpc>
                <a:spcPct val="100000"/>
              </a:lnSpc>
              <a:spcBef>
                <a:spcPts val="0"/>
              </a:spcBef>
              <a:spcAft>
                <a:spcPts val="0"/>
              </a:spcAft>
              <a:buClrTx/>
              <a:buSzTx/>
              <a:buFontTx/>
              <a:buNone/>
              <a:tabLst/>
              <a:defRPr/>
            </a:pPr>
            <a:fld id="{C545604B-ED3B-4EFB-ABCE-0A5C69F2E83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07504"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2098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07504" rtl="0" eaLnBrk="1" fontAlgn="auto" latinLnBrk="0" hangingPunct="1">
              <a:lnSpc>
                <a:spcPct val="100000"/>
              </a:lnSpc>
              <a:spcBef>
                <a:spcPts val="0"/>
              </a:spcBef>
              <a:spcAft>
                <a:spcPts val="0"/>
              </a:spcAft>
              <a:buClrTx/>
              <a:buSzTx/>
              <a:buFontTx/>
              <a:buNone/>
              <a:tabLst/>
              <a:defRPr/>
            </a:pPr>
            <a:fld id="{C545604B-ED3B-4EFB-ABCE-0A5C69F2E83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07504"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5730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43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 Meeting Notes (9/29/15 02:46) -----</a:t>
            </a:r>
          </a:p>
          <a:p>
            <a:r>
              <a:rPr lang="en-US" dirty="0">
                <a:latin typeface="Calibri" charset="0"/>
                <a:ea typeface="ＭＳ Ｐゴシック" charset="0"/>
                <a:cs typeface="ＭＳ Ｐゴシック" charset="0"/>
              </a:rPr>
              <a:t>GOAL TO STUDY THE ENTIRE HUMAN PROTEOME!</a:t>
            </a:r>
          </a:p>
        </p:txBody>
      </p:sp>
      <p:sp>
        <p:nvSpPr>
          <p:cNvPr id="243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rgbClr val="000000"/>
                </a:solidFill>
                <a:latin typeface="Hoefler Text" charset="0"/>
                <a:ea typeface="ヒラギノ明朝 ProN W3" charset="0"/>
                <a:cs typeface="ヒラギノ明朝 ProN W3" charset="0"/>
                <a:sym typeface="Hoefler Text" charset="0"/>
              </a:defRPr>
            </a:lvl1pPr>
            <a:lvl2pPr marL="742950" indent="-285750" eaLnBrk="0" hangingPunct="0">
              <a:defRPr sz="1200">
                <a:solidFill>
                  <a:srgbClr val="000000"/>
                </a:solidFill>
                <a:latin typeface="Hoefler Text" charset="0"/>
                <a:ea typeface="ヒラギノ明朝 ProN W3" charset="0"/>
                <a:cs typeface="ヒラギノ明朝 ProN W3" charset="0"/>
                <a:sym typeface="Hoefler Text" charset="0"/>
              </a:defRPr>
            </a:lvl2pPr>
            <a:lvl3pPr marL="1143000" indent="-228600" eaLnBrk="0" hangingPunct="0">
              <a:defRPr sz="1200">
                <a:solidFill>
                  <a:srgbClr val="000000"/>
                </a:solidFill>
                <a:latin typeface="Hoefler Text" charset="0"/>
                <a:ea typeface="ヒラギノ明朝 ProN W3" charset="0"/>
                <a:cs typeface="ヒラギノ明朝 ProN W3" charset="0"/>
                <a:sym typeface="Hoefler Text" charset="0"/>
              </a:defRPr>
            </a:lvl3pPr>
            <a:lvl4pPr marL="1600200" indent="-228600" eaLnBrk="0" hangingPunct="0">
              <a:defRPr sz="1200">
                <a:solidFill>
                  <a:srgbClr val="000000"/>
                </a:solidFill>
                <a:latin typeface="Hoefler Text" charset="0"/>
                <a:ea typeface="ヒラギノ明朝 ProN W3" charset="0"/>
                <a:cs typeface="ヒラギノ明朝 ProN W3" charset="0"/>
                <a:sym typeface="Hoefler Text" charset="0"/>
              </a:defRPr>
            </a:lvl4pPr>
            <a:lvl5pPr marL="2057400" indent="-228600" eaLnBrk="0" hangingPunct="0">
              <a:defRPr sz="1200">
                <a:solidFill>
                  <a:srgbClr val="000000"/>
                </a:solidFill>
                <a:latin typeface="Hoefler Text" charset="0"/>
                <a:ea typeface="ヒラギノ明朝 ProN W3" charset="0"/>
                <a:cs typeface="ヒラギノ明朝 ProN W3" charset="0"/>
                <a:sym typeface="Hoefler Text" charset="0"/>
              </a:defRPr>
            </a:lvl5pPr>
            <a:lvl6pPr marL="2514600" indent="-228600" eaLnBrk="0" fontAlgn="base" hangingPunct="0">
              <a:spcBef>
                <a:spcPct val="0"/>
              </a:spcBef>
              <a:spcAft>
                <a:spcPct val="0"/>
              </a:spcAft>
              <a:defRPr sz="1200">
                <a:solidFill>
                  <a:srgbClr val="000000"/>
                </a:solidFill>
                <a:latin typeface="Hoefler Text" charset="0"/>
                <a:ea typeface="ヒラギノ明朝 ProN W3" charset="0"/>
                <a:cs typeface="ヒラギノ明朝 ProN W3" charset="0"/>
                <a:sym typeface="Hoefler Text" charset="0"/>
              </a:defRPr>
            </a:lvl6pPr>
            <a:lvl7pPr marL="2971800" indent="-228600" eaLnBrk="0" fontAlgn="base" hangingPunct="0">
              <a:spcBef>
                <a:spcPct val="0"/>
              </a:spcBef>
              <a:spcAft>
                <a:spcPct val="0"/>
              </a:spcAft>
              <a:defRPr sz="1200">
                <a:solidFill>
                  <a:srgbClr val="000000"/>
                </a:solidFill>
                <a:latin typeface="Hoefler Text" charset="0"/>
                <a:ea typeface="ヒラギノ明朝 ProN W3" charset="0"/>
                <a:cs typeface="ヒラギノ明朝 ProN W3" charset="0"/>
                <a:sym typeface="Hoefler Text" charset="0"/>
              </a:defRPr>
            </a:lvl7pPr>
            <a:lvl8pPr marL="3429000" indent="-228600" eaLnBrk="0" fontAlgn="base" hangingPunct="0">
              <a:spcBef>
                <a:spcPct val="0"/>
              </a:spcBef>
              <a:spcAft>
                <a:spcPct val="0"/>
              </a:spcAft>
              <a:defRPr sz="1200">
                <a:solidFill>
                  <a:srgbClr val="000000"/>
                </a:solidFill>
                <a:latin typeface="Hoefler Text" charset="0"/>
                <a:ea typeface="ヒラギノ明朝 ProN W3" charset="0"/>
                <a:cs typeface="ヒラギノ明朝 ProN W3" charset="0"/>
                <a:sym typeface="Hoefler Text" charset="0"/>
              </a:defRPr>
            </a:lvl8pPr>
            <a:lvl9pPr marL="3886200" indent="-228600" eaLnBrk="0" fontAlgn="base" hangingPunct="0">
              <a:spcBef>
                <a:spcPct val="0"/>
              </a:spcBef>
              <a:spcAft>
                <a:spcPct val="0"/>
              </a:spcAft>
              <a:defRPr sz="1200">
                <a:solidFill>
                  <a:srgbClr val="000000"/>
                </a:solidFill>
                <a:latin typeface="Hoefler Text" charset="0"/>
                <a:ea typeface="ヒラギノ明朝 ProN W3" charset="0"/>
                <a:cs typeface="ヒラギノ明朝 ProN W3" charset="0"/>
                <a:sym typeface="Hoefler Text"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4E5D22BF-62FD-AB4A-8A28-887EAFF6A3F8}" type="slidenum">
              <a:rPr kumimoji="0" lang="en-US" sz="1200" b="0" i="0" u="none" strike="noStrike" kern="1200" cap="none" spc="0" normalizeH="0" baseline="0" noProof="0">
                <a:ln>
                  <a:noFill/>
                </a:ln>
                <a:solidFill>
                  <a:srgbClr val="3F3F3F"/>
                </a:solidFill>
                <a:effectLst/>
                <a:uLnTx/>
                <a:uFillTx/>
                <a:latin typeface="Palatino" charset="0"/>
                <a:ea typeface="ヒラギノ角ゴ Pro W3" charset="0"/>
                <a:cs typeface="ヒラギノ角ゴ Pro W3" charset="0"/>
                <a:sym typeface="Palatino" charset="0"/>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3F3F3F"/>
              </a:solidFill>
              <a:effectLst/>
              <a:uLnTx/>
              <a:uFillTx/>
              <a:latin typeface="Palatino" charset="0"/>
              <a:ea typeface="ヒラギノ角ゴ Pro W3" charset="0"/>
              <a:cs typeface="ヒラギノ角ゴ Pro W3" charset="0"/>
              <a:sym typeface="Palatino" charset="0"/>
            </a:endParaRPr>
          </a:p>
        </p:txBody>
      </p:sp>
    </p:spTree>
    <p:extLst>
      <p:ext uri="{BB962C8B-B14F-4D97-AF65-F5344CB8AC3E}">
        <p14:creationId xmlns:p14="http://schemas.microsoft.com/office/powerpoint/2010/main" val="1879845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 y="746125"/>
            <a:ext cx="6611938" cy="37195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D751AE-7ABC-314D-AFAD-47B860ED6F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597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 y="746125"/>
            <a:ext cx="6611938" cy="37195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D751AE-7ABC-314D-AFAD-47B860ED6F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8428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 y="746125"/>
            <a:ext cx="6611938" cy="37195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D751AE-7ABC-314D-AFAD-47B860ED6F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6114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5CF7CE-F4C0-45D9-88AF-B8369C4CCE1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1898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95CF7CE-F4C0-45D9-88AF-B8369C4CCE1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028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5604B-ED3B-4EFB-ABCE-0A5C69F2E83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6622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FB98E5-D66D-9B4F-88E4-9A1EDF31C5AA}"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7590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5CF7CE-F4C0-45D9-88AF-B8369C4CCE1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0418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07504" rtl="0" eaLnBrk="1" fontAlgn="auto" latinLnBrk="0" hangingPunct="1">
              <a:lnSpc>
                <a:spcPct val="100000"/>
              </a:lnSpc>
              <a:spcBef>
                <a:spcPts val="0"/>
              </a:spcBef>
              <a:spcAft>
                <a:spcPts val="0"/>
              </a:spcAft>
              <a:buClrTx/>
              <a:buSzTx/>
              <a:buFontTx/>
              <a:buNone/>
              <a:tabLst/>
              <a:defRPr/>
            </a:pPr>
            <a:fld id="{B95CF7CE-F4C0-45D9-88AF-B8369C4CCE1A}" type="slidenum">
              <a:rPr kumimoji="0" lang="en-GB" sz="1200" b="0" i="0" u="none" strike="noStrike" kern="1200" cap="none" spc="0" normalizeH="0" baseline="0" noProof="0" smtClean="0">
                <a:ln>
                  <a:noFill/>
                </a:ln>
                <a:solidFill>
                  <a:prstClr val="black"/>
                </a:solidFill>
                <a:effectLst/>
                <a:uLnTx/>
                <a:uFillTx/>
                <a:latin typeface="Calibri"/>
                <a:ea typeface="+mn-ea"/>
                <a:cs typeface="Calibri"/>
                <a:sym typeface="Arial"/>
              </a:rPr>
              <a:pPr marL="0" marR="0" lvl="0" indent="0" algn="r" defTabSz="407504"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a:ea typeface="+mn-ea"/>
              <a:cs typeface="Calibri"/>
              <a:sym typeface="Arial"/>
            </a:endParaRPr>
          </a:p>
        </p:txBody>
      </p:sp>
    </p:spTree>
    <p:extLst>
      <p:ext uri="{BB962C8B-B14F-4D97-AF65-F5344CB8AC3E}">
        <p14:creationId xmlns:p14="http://schemas.microsoft.com/office/powerpoint/2010/main" val="36234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95CF7CE-F4C0-45D9-88AF-B8369C4CCE1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6864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200">
                <a:solidFill>
                  <a:srgbClr val="FFFFFF"/>
                </a:solidFill>
              </a:rPr>
              <a:t>Most common for proteins </a:t>
            </a:r>
            <a:r>
              <a:rPr lang="sv-SE" sz="1200" err="1">
                <a:solidFill>
                  <a:srgbClr val="FFFFFF"/>
                </a:solidFill>
              </a:rPr>
              <a:t>localized</a:t>
            </a:r>
            <a:r>
              <a:rPr lang="sv-SE" sz="1200">
                <a:solidFill>
                  <a:srgbClr val="FFFFFF"/>
                </a:solidFill>
              </a:rPr>
              <a:t> </a:t>
            </a:r>
            <a:r>
              <a:rPr lang="sv-SE" sz="1200" err="1">
                <a:solidFill>
                  <a:srgbClr val="FFFFFF"/>
                </a:solidFill>
              </a:rPr>
              <a:t>to</a:t>
            </a:r>
            <a:r>
              <a:rPr lang="sv-SE" sz="1200">
                <a:solidFill>
                  <a:srgbClr val="FFFFFF"/>
                </a:solidFill>
              </a:rPr>
              <a:t> the </a:t>
            </a:r>
            <a:r>
              <a:rPr lang="sv-SE" sz="1200" err="1">
                <a:solidFill>
                  <a:srgbClr val="FFFFFF"/>
                </a:solidFill>
              </a:rPr>
              <a:t>nucleus</a:t>
            </a:r>
            <a:r>
              <a:rPr lang="sv-SE" sz="1200">
                <a:solidFill>
                  <a:srgbClr val="FFFFFF"/>
                </a:solidFill>
              </a:rPr>
              <a:t>, </a:t>
            </a:r>
            <a:r>
              <a:rPr lang="sv-SE" sz="1200" err="1">
                <a:solidFill>
                  <a:srgbClr val="FFFFFF"/>
                </a:solidFill>
              </a:rPr>
              <a:t>cytosol</a:t>
            </a:r>
            <a:r>
              <a:rPr lang="sv-SE" sz="1200">
                <a:solidFill>
                  <a:srgbClr val="FFFFFF"/>
                </a:solidFill>
              </a:rPr>
              <a:t>, </a:t>
            </a:r>
            <a:r>
              <a:rPr lang="sv-SE" sz="1200" err="1">
                <a:solidFill>
                  <a:srgbClr val="FFFFFF"/>
                </a:solidFill>
              </a:rPr>
              <a:t>mitochondria</a:t>
            </a:r>
            <a:r>
              <a:rPr lang="sv-SE" sz="1200">
                <a:solidFill>
                  <a:srgbClr val="FFFFFF"/>
                </a:solidFill>
              </a:rPr>
              <a:t> and </a:t>
            </a:r>
            <a:r>
              <a:rPr lang="sv-SE" sz="1200" err="1">
                <a:solidFill>
                  <a:srgbClr val="FFFFFF"/>
                </a:solidFill>
              </a:rPr>
              <a:t>nucleoli</a:t>
            </a:r>
            <a:r>
              <a:rPr lang="sv-SE" sz="1200">
                <a:solidFill>
                  <a:srgbClr val="FFFFFF"/>
                </a:solidFill>
              </a:rPr>
              <a:t>.</a:t>
            </a:r>
            <a:endParaRPr lang="en-US" sz="1200">
              <a:solidFill>
                <a:srgbClr val="FFFFFF"/>
              </a:solidFill>
            </a:endParaRPr>
          </a:p>
          <a:p>
            <a:endParaRPr lang="en-US"/>
          </a:p>
        </p:txBody>
      </p:sp>
      <p:sp>
        <p:nvSpPr>
          <p:cNvPr id="4" name="Slide Number Placeholder 3"/>
          <p:cNvSpPr>
            <a:spLocks noGrp="1"/>
          </p:cNvSpPr>
          <p:nvPr>
            <p:ph type="sldNum" sz="quarter" idx="10"/>
          </p:nvPr>
        </p:nvSpPr>
        <p:spPr/>
        <p:txBody>
          <a:bodyPr/>
          <a:lstStyle/>
          <a:p>
            <a:pPr marL="0" marR="0" lvl="0" indent="0" algn="r" defTabSz="407504" rtl="0" eaLnBrk="1" fontAlgn="auto" latinLnBrk="0" hangingPunct="1">
              <a:lnSpc>
                <a:spcPct val="100000"/>
              </a:lnSpc>
              <a:spcBef>
                <a:spcPts val="0"/>
              </a:spcBef>
              <a:spcAft>
                <a:spcPts val="0"/>
              </a:spcAft>
              <a:buClrTx/>
              <a:buSzTx/>
              <a:buFontTx/>
              <a:buNone/>
              <a:tabLst/>
              <a:defRPr/>
            </a:pPr>
            <a:fld id="{E33811D3-1D66-D44C-BA68-515D512955AD}" type="slidenum">
              <a:rPr kumimoji="0" lang="en-US" sz="1200" b="0" i="0" u="none" strike="noStrike" kern="1200" cap="none" spc="0" normalizeH="0" baseline="0" noProof="0" smtClean="0">
                <a:ln>
                  <a:noFill/>
                </a:ln>
                <a:solidFill>
                  <a:prstClr val="black"/>
                </a:solidFill>
                <a:effectLst/>
                <a:uLnTx/>
                <a:uFillTx/>
                <a:latin typeface="Calibri"/>
                <a:ea typeface="+mn-ea"/>
                <a:cs typeface="Calibri"/>
                <a:sym typeface="Arial"/>
              </a:rPr>
              <a:pPr marL="0" marR="0" lvl="0" indent="0" algn="r" defTabSz="40750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Calibri"/>
              <a:sym typeface="Arial"/>
            </a:endParaRPr>
          </a:p>
        </p:txBody>
      </p:sp>
    </p:spTree>
    <p:extLst>
      <p:ext uri="{BB962C8B-B14F-4D97-AF65-F5344CB8AC3E}">
        <p14:creationId xmlns:p14="http://schemas.microsoft.com/office/powerpoint/2010/main" val="228200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6.jpe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7.xml"/><Relationship Id="rId4" Type="http://schemas.openxmlformats.org/officeDocument/2006/relationships/image" Target="../media/image3.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7.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7.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7.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7.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7.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7.xml"/><Relationship Id="rId4" Type="http://schemas.openxmlformats.org/officeDocument/2006/relationships/image" Target="../media/image3.png"/></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37.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37.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37.xml"/><Relationship Id="rId5" Type="http://schemas.openxmlformats.org/officeDocument/2006/relationships/image" Target="../media/image14.png"/><Relationship Id="rId4" Type="http://schemas.openxmlformats.org/officeDocument/2006/relationships/image" Target="../media/image15.png"/></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7.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 Id="rId4" Type="http://schemas.openxmlformats.org/officeDocument/2006/relationships/image" Target="../media/image3.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 Id="rId4" Type="http://schemas.openxmlformats.org/officeDocument/2006/relationships/image" Target="../media/image3.png"/></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7.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7.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 Id="rId4" Type="http://schemas.openxmlformats.org/officeDocument/2006/relationships/image" Target="../media/image3.png"/></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 Id="rId4" Type="http://schemas.openxmlformats.org/officeDocument/2006/relationships/image" Target="../media/image3.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2018-10-02</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7145541" y="265016"/>
            <a:ext cx="4656787" cy="793392"/>
          </a:xfrm>
          <a:prstGeom prst="rect">
            <a:avLst/>
          </a:prstGeom>
          <a:ln>
            <a:noFill/>
          </a:ln>
        </p:spPr>
        <p:txBody>
          <a:bodyPr vert="horz" lIns="0" tIns="0" rIns="0" bIns="0" rtlCol="0" anchor="t" anchorCtr="0">
            <a:normAutofit/>
          </a:bodyPr>
          <a:lstStyle>
            <a:lvl1pPr algn="r">
              <a:defRPr sz="1500"/>
            </a:lvl1pPr>
          </a:lstStyle>
          <a:p>
            <a:r>
              <a:rPr lang="sv-SE" dirty="0"/>
              <a:t>Klicka här för att ändra format</a:t>
            </a:r>
          </a:p>
        </p:txBody>
      </p:sp>
      <p:sp>
        <p:nvSpPr>
          <p:cNvPr id="12" name="Platshållare för text 11"/>
          <p:cNvSpPr>
            <a:spLocks noGrp="1"/>
          </p:cNvSpPr>
          <p:nvPr>
            <p:ph type="body" sz="quarter" idx="13"/>
          </p:nvPr>
        </p:nvSpPr>
        <p:spPr>
          <a:xfrm>
            <a:off x="410633" y="1782811"/>
            <a:ext cx="9031232"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a:t>Klicka här för att ändra format på bakgrundstexten</a:t>
            </a:r>
          </a:p>
        </p:txBody>
      </p:sp>
      <p:sp>
        <p:nvSpPr>
          <p:cNvPr id="14" name="Platshållare för text 13"/>
          <p:cNvSpPr>
            <a:spLocks noGrp="1"/>
          </p:cNvSpPr>
          <p:nvPr>
            <p:ph type="body" sz="quarter" idx="14"/>
          </p:nvPr>
        </p:nvSpPr>
        <p:spPr>
          <a:xfrm>
            <a:off x="410634" y="3283795"/>
            <a:ext cx="9031817" cy="23764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Klik for at redigere titeltypografi i masteren</a:t>
            </a:r>
          </a:p>
        </p:txBody>
      </p:sp>
      <p:sp>
        <p:nvSpPr>
          <p:cNvPr id="3" name="Content Placeholder 2"/>
          <p:cNvSpPr>
            <a:spLocks noGrp="1"/>
          </p:cNvSpPr>
          <p:nvPr>
            <p:ph idx="1"/>
          </p:nvPr>
        </p:nvSpPr>
        <p:spPr/>
        <p:txBody>
          <a:bodyPr/>
          <a:lstStyle/>
          <a:p>
            <a:pPr lvl="0"/>
            <a:r>
              <a:rPr lang="en-US"/>
              <a:t>Klik for at redigere typografi i masteren</a:t>
            </a:r>
          </a:p>
          <a:p>
            <a:pPr lvl="1"/>
            <a:r>
              <a:rPr lang="en-US"/>
              <a:t>Andet niveau</a:t>
            </a:r>
          </a:p>
          <a:p>
            <a:pPr lvl="2"/>
            <a:r>
              <a:rPr lang="en-US"/>
              <a:t>Tredje niveau</a:t>
            </a:r>
          </a:p>
          <a:p>
            <a:pPr lvl="3"/>
            <a:r>
              <a:rPr lang="en-US"/>
              <a:t>Fjerde niveau</a:t>
            </a:r>
          </a:p>
          <a:p>
            <a:pPr lvl="4"/>
            <a:r>
              <a:rPr lang="en-US"/>
              <a:t>Femte niveau</a:t>
            </a:r>
          </a:p>
        </p:txBody>
      </p:sp>
      <p:sp>
        <p:nvSpPr>
          <p:cNvPr id="6"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1200">
                <a:solidFill>
                  <a:schemeClr val="tx1"/>
                </a:solidFill>
              </a:defRPr>
            </a:lvl1pPr>
          </a:lstStyle>
          <a:p>
            <a:fld id="{103EA872-A674-449B-A120-B97244F8E91D}" type="slidenum">
              <a:rPr lang="en-US" smtClean="0"/>
              <a:pPr/>
              <a:t>‹#›</a:t>
            </a:fld>
            <a:endParaRPr lang="en-US"/>
          </a:p>
        </p:txBody>
      </p:sp>
      <p:sp>
        <p:nvSpPr>
          <p:cNvPr id="7" name="Footer Placeholder 2"/>
          <p:cNvSpPr>
            <a:spLocks noGrp="1"/>
          </p:cNvSpPr>
          <p:nvPr>
            <p:ph type="ftr" sz="quarter" idx="3"/>
          </p:nvPr>
        </p:nvSpPr>
        <p:spPr>
          <a:xfrm>
            <a:off x="7248130" y="6477000"/>
            <a:ext cx="2808156" cy="306000"/>
          </a:xfrm>
          <a:prstGeom prst="rect">
            <a:avLst/>
          </a:prstGeom>
        </p:spPr>
        <p:txBody>
          <a:bodyPr vert="horz" lIns="0" tIns="0" rIns="0" bIns="0" rtlCol="0" anchor="t" anchorCtr="0"/>
          <a:lstStyle>
            <a:lvl1pPr algn="r">
              <a:defRPr sz="1200">
                <a:solidFill>
                  <a:schemeClr val="tx1"/>
                </a:solidFill>
              </a:defRPr>
            </a:lvl1pPr>
          </a:lstStyle>
          <a:p>
            <a:endParaRPr lang="en-US"/>
          </a:p>
        </p:txBody>
      </p:sp>
    </p:spTree>
    <p:extLst>
      <p:ext uri="{BB962C8B-B14F-4D97-AF65-F5344CB8AC3E}">
        <p14:creationId xmlns:p14="http://schemas.microsoft.com/office/powerpoint/2010/main" val="3011463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pic>
        <p:nvPicPr>
          <p:cNvPr id="11"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12"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3" name="Bildobjekt 8" descr="Bildobjekt 8"/>
          <p:cNvPicPr>
            <a:picLocks noChangeAspect="1"/>
          </p:cNvPicPr>
          <p:nvPr/>
        </p:nvPicPr>
        <p:blipFill>
          <a:blip r:embed="rId3">
            <a:extLst/>
          </a:blip>
          <a:stretch>
            <a:fillRect/>
          </a:stretch>
        </p:blipFill>
        <p:spPr>
          <a:xfrm>
            <a:off x="410515" y="358771"/>
            <a:ext cx="4203751" cy="1018843"/>
          </a:xfrm>
          <a:prstGeom prst="rect">
            <a:avLst/>
          </a:prstGeom>
          <a:ln w="12700">
            <a:miter lim="400000"/>
          </a:ln>
        </p:spPr>
      </p:pic>
      <p:sp>
        <p:nvSpPr>
          <p:cNvPr id="14" name="Title Text"/>
          <p:cNvSpPr txBox="1">
            <a:spLocks noGrp="1"/>
          </p:cNvSpPr>
          <p:nvPr>
            <p:ph type="title"/>
          </p:nvPr>
        </p:nvSpPr>
        <p:spPr>
          <a:xfrm>
            <a:off x="7145542" y="265017"/>
            <a:ext cx="4656788" cy="793393"/>
          </a:xfrm>
          <a:prstGeom prst="rect">
            <a:avLst/>
          </a:prstGeom>
        </p:spPr>
        <p:txBody>
          <a:bodyPr lIns="0" tIns="0" rIns="0" bIns="0"/>
          <a:lstStyle>
            <a:lvl1pPr algn="r" defTabSz="457189">
              <a:defRPr sz="1500" b="1">
                <a:latin typeface="Arial"/>
                <a:ea typeface="Arial"/>
                <a:cs typeface="Arial"/>
                <a:sym typeface="Arial"/>
              </a:defRPr>
            </a:lvl1pPr>
          </a:lstStyle>
          <a:p>
            <a:r>
              <a:t>Title Text</a:t>
            </a:r>
          </a:p>
        </p:txBody>
      </p:sp>
      <p:sp>
        <p:nvSpPr>
          <p:cNvPr id="15" name="Body Level One…"/>
          <p:cNvSpPr txBox="1">
            <a:spLocks noGrp="1"/>
          </p:cNvSpPr>
          <p:nvPr>
            <p:ph type="body" sz="quarter" idx="1"/>
          </p:nvPr>
        </p:nvSpPr>
        <p:spPr>
          <a:xfrm>
            <a:off x="410633" y="1782810"/>
            <a:ext cx="9031233" cy="1223855"/>
          </a:xfrm>
          <a:prstGeom prst="rect">
            <a:avLst/>
          </a:prstGeom>
        </p:spPr>
        <p:txBody>
          <a:bodyPr/>
          <a:lstStyle>
            <a:lvl1pPr indent="-685783">
              <a:spcBef>
                <a:spcPts val="700"/>
              </a:spcBef>
              <a:buSzTx/>
              <a:buFontTx/>
              <a:buNone/>
              <a:defRPr sz="3200" b="1"/>
            </a:lvl1pPr>
            <a:lvl2pPr marL="342891" indent="-628635">
              <a:spcBef>
                <a:spcPts val="700"/>
              </a:spcBef>
              <a:buSzTx/>
              <a:buFontTx/>
              <a:buNone/>
              <a:defRPr sz="3200" b="1"/>
            </a:lvl2pPr>
            <a:lvl3pPr marL="342891" indent="-571486">
              <a:spcBef>
                <a:spcPts val="700"/>
              </a:spcBef>
              <a:buSzTx/>
              <a:buFontTx/>
              <a:buNone/>
              <a:defRPr sz="3200" b="1"/>
            </a:lvl3pPr>
            <a:lvl4pPr marL="342891" indent="-571486">
              <a:spcBef>
                <a:spcPts val="700"/>
              </a:spcBef>
              <a:buSzTx/>
              <a:buFontTx/>
              <a:buNone/>
              <a:defRPr sz="3200" b="1"/>
            </a:lvl4pPr>
            <a:lvl5pPr marL="342891" indent="-571486">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16" name="Platshållare för text 13"/>
          <p:cNvSpPr>
            <a:spLocks noGrp="1"/>
          </p:cNvSpPr>
          <p:nvPr>
            <p:ph type="body" sz="half" idx="13"/>
          </p:nvPr>
        </p:nvSpPr>
        <p:spPr>
          <a:xfrm>
            <a:off x="410636" y="3283796"/>
            <a:ext cx="9031817" cy="2376489"/>
          </a:xfrm>
          <a:prstGeom prst="rect">
            <a:avLst/>
          </a:prstGeom>
        </p:spPr>
        <p:txBody>
          <a:bodyPr/>
          <a:lstStyle/>
          <a:p>
            <a:endParaRP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490001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1_Rubrikbild">
    <p:spTree>
      <p:nvGrpSpPr>
        <p:cNvPr id="1" name=""/>
        <p:cNvGrpSpPr/>
        <p:nvPr/>
      </p:nvGrpSpPr>
      <p:grpSpPr>
        <a:xfrm>
          <a:off x="0" y="0"/>
          <a:ext cx="0" cy="0"/>
          <a:chOff x="0" y="0"/>
          <a:chExt cx="0" cy="0"/>
        </a:xfrm>
      </p:grpSpPr>
      <p:pic>
        <p:nvPicPr>
          <p:cNvPr id="24"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25"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26" name="Bildobjekt 8" descr="Bildobjekt 8"/>
          <p:cNvPicPr>
            <a:picLocks noChangeAspect="1"/>
          </p:cNvPicPr>
          <p:nvPr/>
        </p:nvPicPr>
        <p:blipFill>
          <a:blip r:embed="rId3">
            <a:extLst/>
          </a:blip>
          <a:stretch>
            <a:fillRect/>
          </a:stretch>
        </p:blipFill>
        <p:spPr>
          <a:xfrm>
            <a:off x="410515" y="358771"/>
            <a:ext cx="4203751" cy="1018843"/>
          </a:xfrm>
          <a:prstGeom prst="rect">
            <a:avLst/>
          </a:prstGeom>
          <a:ln w="12700">
            <a:miter lim="400000"/>
          </a:ln>
        </p:spPr>
      </p:pic>
      <p:sp>
        <p:nvSpPr>
          <p:cNvPr id="27" name="Body Level One…"/>
          <p:cNvSpPr txBox="1">
            <a:spLocks noGrp="1"/>
          </p:cNvSpPr>
          <p:nvPr>
            <p:ph type="body" sz="quarter" idx="1"/>
          </p:nvPr>
        </p:nvSpPr>
        <p:spPr>
          <a:xfrm>
            <a:off x="410634" y="1879298"/>
            <a:ext cx="6055791" cy="1898295"/>
          </a:xfrm>
          <a:prstGeom prst="rect">
            <a:avLst/>
          </a:prstGeom>
        </p:spPr>
        <p:txBody>
          <a:bodyPr/>
          <a:lstStyle>
            <a:lvl1pPr marL="0" indent="0">
              <a:spcBef>
                <a:spcPts val="0"/>
              </a:spcBef>
              <a:buSzTx/>
              <a:buFontTx/>
              <a:buNone/>
              <a:defRPr sz="2400"/>
            </a:lvl1pPr>
            <a:lvl2pPr marL="800080" indent="-342891">
              <a:spcBef>
                <a:spcPts val="0"/>
              </a:spcBef>
              <a:buFontTx/>
              <a:defRPr sz="2400"/>
            </a:lvl2pPr>
            <a:lvl3pPr marL="1188689" indent="-274312">
              <a:spcBef>
                <a:spcPts val="0"/>
              </a:spcBef>
              <a:buFontTx/>
              <a:defRPr sz="2400"/>
            </a:lvl3pPr>
            <a:lvl4pPr marL="1645879" indent="-274313">
              <a:spcBef>
                <a:spcPts val="0"/>
              </a:spcBef>
              <a:buFontTx/>
              <a:defRPr sz="2400"/>
            </a:lvl4pPr>
            <a:lvl5pPr marL="2103067" indent="-27431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28" name="Bildobjekt 7" descr="Bildobjekt 7"/>
          <p:cNvPicPr>
            <a:picLocks noChangeAspect="1"/>
          </p:cNvPicPr>
          <p:nvPr/>
        </p:nvPicPr>
        <p:blipFill>
          <a:blip r:embed="rId4">
            <a:extLst/>
          </a:blip>
          <a:stretch>
            <a:fillRect/>
          </a:stretch>
        </p:blipFill>
        <p:spPr>
          <a:xfrm>
            <a:off x="7535314" y="332811"/>
            <a:ext cx="4296149" cy="616252"/>
          </a:xfrm>
          <a:prstGeom prst="rect">
            <a:avLst/>
          </a:prstGeom>
          <a:ln w="12700">
            <a:miter lim="400000"/>
          </a:ln>
        </p:spPr>
      </p:pic>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03374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2_Rubrikbild">
    <p:spTree>
      <p:nvGrpSpPr>
        <p:cNvPr id="1" name=""/>
        <p:cNvGrpSpPr/>
        <p:nvPr/>
      </p:nvGrpSpPr>
      <p:grpSpPr>
        <a:xfrm>
          <a:off x="0" y="0"/>
          <a:ext cx="0" cy="0"/>
          <a:chOff x="0" y="0"/>
          <a:chExt cx="0" cy="0"/>
        </a:xfrm>
      </p:grpSpPr>
      <p:sp>
        <p:nvSpPr>
          <p:cNvPr id="36" name="Rektangel 13"/>
          <p:cNvSpPr/>
          <p:nvPr/>
        </p:nvSpPr>
        <p:spPr>
          <a:xfrm>
            <a:off x="0" y="-38267"/>
            <a:ext cx="12192000" cy="6896267"/>
          </a:xfrm>
          <a:prstGeom prst="rect">
            <a:avLst/>
          </a:prstGeom>
          <a:solidFill>
            <a:srgbClr val="88C93B"/>
          </a:solidFill>
          <a:ln w="12700">
            <a:miter lim="400000"/>
          </a:ln>
        </p:spPr>
        <p:txBody>
          <a:bodyPr lIns="45719" rIns="45719" anchor="ctr"/>
          <a:lstStyle/>
          <a:p>
            <a:pPr algn="ctr">
              <a:defRPr>
                <a:solidFill>
                  <a:srgbClr val="FFFFFF"/>
                </a:solidFill>
              </a:defRPr>
            </a:pPr>
            <a:endParaRPr sz="1351"/>
          </a:p>
        </p:txBody>
      </p:sp>
      <p:sp>
        <p:nvSpPr>
          <p:cNvPr id="37" name="Rak 7"/>
          <p:cNvSpPr/>
          <p:nvPr/>
        </p:nvSpPr>
        <p:spPr>
          <a:xfrm>
            <a:off x="410516" y="1521741"/>
            <a:ext cx="11391817" cy="1591"/>
          </a:xfrm>
          <a:prstGeom prst="line">
            <a:avLst/>
          </a:prstGeom>
          <a:ln w="12700">
            <a:solidFill>
              <a:srgbClr val="FFFFFF"/>
            </a:solidFill>
          </a:ln>
        </p:spPr>
        <p:txBody>
          <a:bodyPr lIns="45719" rIns="45719"/>
          <a:lstStyle/>
          <a:p>
            <a:endParaRPr sz="1351"/>
          </a:p>
        </p:txBody>
      </p:sp>
      <p:pic>
        <p:nvPicPr>
          <p:cNvPr id="38" name="Bildobjekt 16" descr="Bildobjekt 16"/>
          <p:cNvPicPr>
            <a:picLocks noChangeAspect="1"/>
          </p:cNvPicPr>
          <p:nvPr/>
        </p:nvPicPr>
        <p:blipFill>
          <a:blip r:embed="rId2">
            <a:extLst/>
          </a:blip>
          <a:stretch>
            <a:fillRect/>
          </a:stretch>
        </p:blipFill>
        <p:spPr>
          <a:xfrm>
            <a:off x="9403375" y="233738"/>
            <a:ext cx="2398955" cy="581423"/>
          </a:xfrm>
          <a:prstGeom prst="rect">
            <a:avLst/>
          </a:prstGeom>
          <a:ln w="12700">
            <a:miter lim="400000"/>
          </a:ln>
        </p:spPr>
      </p:pic>
      <p:pic>
        <p:nvPicPr>
          <p:cNvPr id="39" name="Bildobjekt 18" descr="Bildobjekt 18"/>
          <p:cNvPicPr>
            <a:picLocks noChangeAspect="1"/>
          </p:cNvPicPr>
          <p:nvPr/>
        </p:nvPicPr>
        <p:blipFill>
          <a:blip r:embed="rId3">
            <a:extLst/>
          </a:blip>
          <a:stretch>
            <a:fillRect/>
          </a:stretch>
        </p:blipFill>
        <p:spPr>
          <a:xfrm>
            <a:off x="0" y="2262965"/>
            <a:ext cx="12192000" cy="4595035"/>
          </a:xfrm>
          <a:prstGeom prst="rect">
            <a:avLst/>
          </a:prstGeom>
          <a:ln w="12700">
            <a:miter lim="400000"/>
          </a:ln>
        </p:spPr>
      </p:pic>
      <p:sp>
        <p:nvSpPr>
          <p:cNvPr id="40" name="Body Level One…"/>
          <p:cNvSpPr txBox="1">
            <a:spLocks noGrp="1"/>
          </p:cNvSpPr>
          <p:nvPr>
            <p:ph type="body" sz="quarter" idx="1"/>
          </p:nvPr>
        </p:nvSpPr>
        <p:spPr>
          <a:xfrm>
            <a:off x="410514" y="202060"/>
            <a:ext cx="8283853" cy="1193115"/>
          </a:xfrm>
          <a:prstGeom prst="rect">
            <a:avLst/>
          </a:prstGeom>
        </p:spPr>
        <p:txBody>
          <a:bodyPr/>
          <a:lstStyle>
            <a:lvl1pPr marL="0" indent="0">
              <a:spcBef>
                <a:spcPts val="0"/>
              </a:spcBef>
              <a:buSzTx/>
              <a:buFontTx/>
              <a:buNone/>
              <a:defRPr sz="3200" b="1">
                <a:solidFill>
                  <a:srgbClr val="FFFFFF"/>
                </a:solidFill>
              </a:defRPr>
            </a:lvl1pPr>
            <a:lvl2pPr marL="914377" indent="-457189">
              <a:spcBef>
                <a:spcPts val="0"/>
              </a:spcBef>
              <a:buFontTx/>
              <a:defRPr sz="3200" b="1">
                <a:solidFill>
                  <a:srgbClr val="FFFFFF"/>
                </a:solidFill>
              </a:defRPr>
            </a:lvl2pPr>
            <a:lvl3pPr marL="1280128" indent="-365751">
              <a:spcBef>
                <a:spcPts val="0"/>
              </a:spcBef>
              <a:buFontTx/>
              <a:defRPr sz="3200" b="1">
                <a:solidFill>
                  <a:srgbClr val="FFFFFF"/>
                </a:solidFill>
              </a:defRPr>
            </a:lvl3pPr>
            <a:lvl4pPr marL="1737317" indent="-365751">
              <a:spcBef>
                <a:spcPts val="0"/>
              </a:spcBef>
              <a:buFontTx/>
              <a:defRPr sz="3200" b="1">
                <a:solidFill>
                  <a:srgbClr val="FFFFFF"/>
                </a:solidFill>
              </a:defRPr>
            </a:lvl4pPr>
            <a:lvl5pPr marL="2194505" indent="-365751">
              <a:spcBef>
                <a:spcPts val="0"/>
              </a:spcBef>
              <a:buFontTx/>
              <a:defRPr sz="32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 name="Platshållare för text 11"/>
          <p:cNvSpPr>
            <a:spLocks noGrp="1"/>
          </p:cNvSpPr>
          <p:nvPr>
            <p:ph type="body" sz="half" idx="13"/>
          </p:nvPr>
        </p:nvSpPr>
        <p:spPr>
          <a:xfrm>
            <a:off x="410633" y="1808165"/>
            <a:ext cx="8284635" cy="2520951"/>
          </a:xfrm>
          <a:prstGeom prst="rect">
            <a:avLst/>
          </a:prstGeom>
        </p:spPr>
        <p:txBody>
          <a:bodyPr/>
          <a:lstStyle/>
          <a:p>
            <a:pPr>
              <a:defRPr>
                <a:solidFill>
                  <a:srgbClr val="FFFFFF"/>
                </a:solidFill>
              </a:defRPr>
            </a:pPr>
            <a:endParaRP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91671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Rubrikbild">
    <p:spTree>
      <p:nvGrpSpPr>
        <p:cNvPr id="1" name=""/>
        <p:cNvGrpSpPr/>
        <p:nvPr/>
      </p:nvGrpSpPr>
      <p:grpSpPr>
        <a:xfrm>
          <a:off x="0" y="0"/>
          <a:ext cx="0" cy="0"/>
          <a:chOff x="0" y="0"/>
          <a:chExt cx="0" cy="0"/>
        </a:xfrm>
      </p:grpSpPr>
      <p:sp>
        <p:nvSpPr>
          <p:cNvPr id="49" name="Title Text"/>
          <p:cNvSpPr txBox="1">
            <a:spLocks noGrp="1"/>
          </p:cNvSpPr>
          <p:nvPr>
            <p:ph type="title"/>
          </p:nvPr>
        </p:nvSpPr>
        <p:spPr>
          <a:xfrm>
            <a:off x="914400" y="2130520"/>
            <a:ext cx="10363200" cy="1470027"/>
          </a:xfrm>
          <a:prstGeom prst="rect">
            <a:avLst/>
          </a:prstGeom>
        </p:spPr>
        <p:txBody>
          <a:bodyPr/>
          <a:lstStyle>
            <a:lvl1pPr>
              <a:defRPr sz="3200"/>
            </a:lvl1pPr>
          </a:lstStyle>
          <a:p>
            <a:r>
              <a:t>Title Text</a:t>
            </a:r>
          </a:p>
        </p:txBody>
      </p:sp>
      <p:sp>
        <p:nvSpPr>
          <p:cNvPr id="50" name="Body Level One…"/>
          <p:cNvSpPr txBox="1">
            <a:spLocks noGrp="1"/>
          </p:cNvSpPr>
          <p:nvPr>
            <p:ph type="body" sz="quarter" idx="1"/>
          </p:nvPr>
        </p:nvSpPr>
        <p:spPr>
          <a:xfrm>
            <a:off x="1828800" y="3886202"/>
            <a:ext cx="8534400" cy="1752601"/>
          </a:xfrm>
          <a:prstGeom prst="rect">
            <a:avLst/>
          </a:prstGeom>
        </p:spPr>
        <p:txBody>
          <a:bodyPr lIns="45698" tIns="45698" rIns="45698" bIns="45698"/>
          <a:lstStyle>
            <a:lvl1pPr marL="0" indent="0" algn="ctr" defTabSz="914377">
              <a:spcBef>
                <a:spcPts val="600"/>
              </a:spcBef>
              <a:buSzTx/>
              <a:buFontTx/>
              <a:buNone/>
              <a:defRPr sz="2600">
                <a:solidFill>
                  <a:srgbClr val="888888"/>
                </a:solidFill>
                <a:latin typeface="+mn-lt"/>
                <a:ea typeface="+mn-ea"/>
                <a:cs typeface="+mn-cs"/>
                <a:sym typeface="Calibri"/>
              </a:defRPr>
            </a:lvl1pPr>
            <a:lvl2pPr marL="0" indent="456683" algn="ctr" defTabSz="914377">
              <a:spcBef>
                <a:spcPts val="600"/>
              </a:spcBef>
              <a:buSzTx/>
              <a:buFontTx/>
              <a:buNone/>
              <a:defRPr sz="2600">
                <a:solidFill>
                  <a:srgbClr val="888888"/>
                </a:solidFill>
                <a:latin typeface="+mn-lt"/>
                <a:ea typeface="+mn-ea"/>
                <a:cs typeface="+mn-cs"/>
                <a:sym typeface="Calibri"/>
              </a:defRPr>
            </a:lvl2pPr>
            <a:lvl3pPr marL="0" indent="913364" algn="ctr" defTabSz="914377">
              <a:spcBef>
                <a:spcPts val="600"/>
              </a:spcBef>
              <a:buSzTx/>
              <a:buFontTx/>
              <a:buNone/>
              <a:defRPr sz="2600">
                <a:solidFill>
                  <a:srgbClr val="888888"/>
                </a:solidFill>
                <a:latin typeface="+mn-lt"/>
                <a:ea typeface="+mn-ea"/>
                <a:cs typeface="+mn-cs"/>
                <a:sym typeface="Calibri"/>
              </a:defRPr>
            </a:lvl3pPr>
            <a:lvl4pPr marL="0" indent="1370044" algn="ctr" defTabSz="914377">
              <a:spcBef>
                <a:spcPts val="600"/>
              </a:spcBef>
              <a:buSzTx/>
              <a:buFontTx/>
              <a:buNone/>
              <a:defRPr sz="2600">
                <a:solidFill>
                  <a:srgbClr val="888888"/>
                </a:solidFill>
                <a:latin typeface="+mn-lt"/>
                <a:ea typeface="+mn-ea"/>
                <a:cs typeface="+mn-cs"/>
                <a:sym typeface="Calibri"/>
              </a:defRPr>
            </a:lvl4pPr>
            <a:lvl5pPr marL="0" indent="1826725" algn="ctr" defTabSz="914377">
              <a:spcBef>
                <a:spcPts val="600"/>
              </a:spcBef>
              <a:buSzTx/>
              <a:buFontTx/>
              <a:buNone/>
              <a:defRPr sz="26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90893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Rubrik och innehåll">
    <p:spTree>
      <p:nvGrpSpPr>
        <p:cNvPr id="1" name=""/>
        <p:cNvGrpSpPr/>
        <p:nvPr/>
      </p:nvGrpSpPr>
      <p:grpSpPr>
        <a:xfrm>
          <a:off x="0" y="0"/>
          <a:ext cx="0" cy="0"/>
          <a:chOff x="0" y="0"/>
          <a:chExt cx="0" cy="0"/>
        </a:xfrm>
      </p:grpSpPr>
      <p:sp>
        <p:nvSpPr>
          <p:cNvPr id="58" name="Title Text"/>
          <p:cNvSpPr txBox="1">
            <a:spLocks noGrp="1"/>
          </p:cNvSpPr>
          <p:nvPr>
            <p:ph type="title"/>
          </p:nvPr>
        </p:nvSpPr>
        <p:spPr>
          <a:xfrm>
            <a:off x="609600" y="1349895"/>
            <a:ext cx="10972800" cy="1143001"/>
          </a:xfrm>
          <a:prstGeom prst="rect">
            <a:avLst/>
          </a:prstGeom>
        </p:spPr>
        <p:txBody>
          <a:bodyPr/>
          <a:lstStyle/>
          <a:p>
            <a:r>
              <a:t>Title Text</a:t>
            </a:r>
          </a:p>
        </p:txBody>
      </p:sp>
      <p:sp>
        <p:nvSpPr>
          <p:cNvPr id="59" name="Body Level One…"/>
          <p:cNvSpPr txBox="1">
            <a:spLocks noGrp="1"/>
          </p:cNvSpPr>
          <p:nvPr>
            <p:ph type="body" idx="1"/>
          </p:nvPr>
        </p:nvSpPr>
        <p:spPr>
          <a:xfrm>
            <a:off x="609600" y="2709018"/>
            <a:ext cx="10972800" cy="3417244"/>
          </a:xfrm>
          <a:prstGeom prst="rect">
            <a:avLst/>
          </a:prstGeom>
        </p:spPr>
        <p:txBody>
          <a:bodyPr lIns="45698" tIns="45698" rIns="45698" bIns="45698"/>
          <a:lstStyle>
            <a:lvl1pPr marL="342511" indent="-342511" defTabSz="914377">
              <a:spcBef>
                <a:spcPts val="700"/>
              </a:spcBef>
              <a:defRPr sz="3200">
                <a:latin typeface="+mn-lt"/>
                <a:ea typeface="+mn-ea"/>
                <a:cs typeface="+mn-cs"/>
                <a:sym typeface="Calibri"/>
              </a:defRPr>
            </a:lvl1pPr>
            <a:lvl2pPr marL="782864" indent="-326183" defTabSz="914377">
              <a:spcBef>
                <a:spcPts val="700"/>
              </a:spcBef>
              <a:defRPr sz="3200">
                <a:latin typeface="+mn-lt"/>
                <a:ea typeface="+mn-ea"/>
                <a:cs typeface="+mn-cs"/>
                <a:sym typeface="Calibri"/>
              </a:defRPr>
            </a:lvl2pPr>
            <a:lvl3pPr marL="1217816" indent="-304451" defTabSz="914377">
              <a:spcBef>
                <a:spcPts val="700"/>
              </a:spcBef>
              <a:defRPr sz="3200">
                <a:latin typeface="+mn-lt"/>
                <a:ea typeface="+mn-ea"/>
                <a:cs typeface="+mn-cs"/>
                <a:sym typeface="Calibri"/>
              </a:defRPr>
            </a:lvl3pPr>
            <a:lvl4pPr marL="1735369" indent="-365342" defTabSz="914377">
              <a:spcBef>
                <a:spcPts val="700"/>
              </a:spcBef>
              <a:defRPr sz="3200">
                <a:latin typeface="+mn-lt"/>
                <a:ea typeface="+mn-ea"/>
                <a:cs typeface="+mn-cs"/>
                <a:sym typeface="Calibri"/>
              </a:defRPr>
            </a:lvl4pPr>
            <a:lvl5pPr marL="2192047" indent="-365342" defTabSz="914377">
              <a:spcBef>
                <a:spcPts val="700"/>
              </a:spcBef>
              <a:defRPr sz="32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93218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Avsnittsrubrik">
    <p:spTree>
      <p:nvGrpSpPr>
        <p:cNvPr id="1" name=""/>
        <p:cNvGrpSpPr/>
        <p:nvPr/>
      </p:nvGrpSpPr>
      <p:grpSpPr>
        <a:xfrm>
          <a:off x="0" y="0"/>
          <a:ext cx="0" cy="0"/>
          <a:chOff x="0" y="0"/>
          <a:chExt cx="0" cy="0"/>
        </a:xfrm>
      </p:grpSpPr>
      <p:sp>
        <p:nvSpPr>
          <p:cNvPr id="67" name="Title Text"/>
          <p:cNvSpPr txBox="1">
            <a:spLocks noGrp="1"/>
          </p:cNvSpPr>
          <p:nvPr>
            <p:ph type="title"/>
          </p:nvPr>
        </p:nvSpPr>
        <p:spPr>
          <a:xfrm>
            <a:off x="963089" y="4406999"/>
            <a:ext cx="10363201" cy="1362076"/>
          </a:xfrm>
          <a:prstGeom prst="rect">
            <a:avLst/>
          </a:prstGeom>
        </p:spPr>
        <p:txBody>
          <a:bodyPr/>
          <a:lstStyle>
            <a:lvl1pPr algn="l">
              <a:defRPr sz="4000" b="1" cap="all"/>
            </a:lvl1pPr>
          </a:lstStyle>
          <a:p>
            <a:r>
              <a:t>Title Text</a:t>
            </a:r>
          </a:p>
        </p:txBody>
      </p:sp>
      <p:sp>
        <p:nvSpPr>
          <p:cNvPr id="68" name="Body Level One…"/>
          <p:cNvSpPr txBox="1">
            <a:spLocks noGrp="1"/>
          </p:cNvSpPr>
          <p:nvPr>
            <p:ph type="body" sz="quarter" idx="1"/>
          </p:nvPr>
        </p:nvSpPr>
        <p:spPr>
          <a:xfrm>
            <a:off x="963089" y="2906727"/>
            <a:ext cx="10363201" cy="1500188"/>
          </a:xfrm>
          <a:prstGeom prst="rect">
            <a:avLst/>
          </a:prstGeom>
        </p:spPr>
        <p:txBody>
          <a:bodyPr lIns="45698" tIns="45698" rIns="45698" bIns="45698" anchor="b"/>
          <a:lstStyle>
            <a:lvl1pPr marL="0" indent="0" defTabSz="914377">
              <a:buSzTx/>
              <a:buFontTx/>
              <a:buNone/>
              <a:defRPr>
                <a:solidFill>
                  <a:srgbClr val="888888"/>
                </a:solidFill>
                <a:latin typeface="+mn-lt"/>
                <a:ea typeface="+mn-ea"/>
                <a:cs typeface="+mn-cs"/>
                <a:sym typeface="Calibri"/>
              </a:defRPr>
            </a:lvl1pPr>
            <a:lvl2pPr marL="0" indent="456683" defTabSz="914377">
              <a:buSzTx/>
              <a:buFontTx/>
              <a:buNone/>
              <a:defRPr>
                <a:solidFill>
                  <a:srgbClr val="888888"/>
                </a:solidFill>
                <a:latin typeface="+mn-lt"/>
                <a:ea typeface="+mn-ea"/>
                <a:cs typeface="+mn-cs"/>
                <a:sym typeface="Calibri"/>
              </a:defRPr>
            </a:lvl2pPr>
            <a:lvl3pPr marL="0" indent="913364" defTabSz="914377">
              <a:buSzTx/>
              <a:buFontTx/>
              <a:buNone/>
              <a:defRPr>
                <a:solidFill>
                  <a:srgbClr val="888888"/>
                </a:solidFill>
                <a:latin typeface="+mn-lt"/>
                <a:ea typeface="+mn-ea"/>
                <a:cs typeface="+mn-cs"/>
                <a:sym typeface="Calibri"/>
              </a:defRPr>
            </a:lvl3pPr>
            <a:lvl4pPr marL="0" indent="1370044" defTabSz="914377">
              <a:buSzTx/>
              <a:buFontTx/>
              <a:buNone/>
              <a:defRPr>
                <a:solidFill>
                  <a:srgbClr val="888888"/>
                </a:solidFill>
                <a:latin typeface="+mn-lt"/>
                <a:ea typeface="+mn-ea"/>
                <a:cs typeface="+mn-cs"/>
                <a:sym typeface="Calibri"/>
              </a:defRPr>
            </a:lvl4pPr>
            <a:lvl5pPr marL="0" indent="1826725" defTabSz="914377">
              <a:buSzTx/>
              <a:buFontTx/>
              <a:buNone/>
              <a:defRPr>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66987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Två innehållsdelar">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sz="half" idx="1"/>
          </p:nvPr>
        </p:nvSpPr>
        <p:spPr>
          <a:xfrm>
            <a:off x="609602" y="1600206"/>
            <a:ext cx="5384801" cy="4525963"/>
          </a:xfrm>
          <a:prstGeom prst="rect">
            <a:avLst/>
          </a:prstGeom>
        </p:spPr>
        <p:txBody>
          <a:bodyPr lIns="45698" tIns="45698" rIns="45698" bIns="45698"/>
          <a:lstStyle>
            <a:lvl1pPr marL="342511" indent="-342511" defTabSz="914377">
              <a:spcBef>
                <a:spcPts val="600"/>
              </a:spcBef>
              <a:defRPr sz="2800">
                <a:latin typeface="+mn-lt"/>
                <a:ea typeface="+mn-ea"/>
                <a:cs typeface="+mn-cs"/>
                <a:sym typeface="Calibri"/>
              </a:defRPr>
            </a:lvl1pPr>
            <a:lvl2pPr marL="789660" indent="-332978" defTabSz="914377">
              <a:spcBef>
                <a:spcPts val="600"/>
              </a:spcBef>
              <a:defRPr sz="2800">
                <a:latin typeface="+mn-lt"/>
                <a:ea typeface="+mn-ea"/>
                <a:cs typeface="+mn-cs"/>
                <a:sym typeface="Calibri"/>
              </a:defRPr>
            </a:lvl2pPr>
            <a:lvl3pPr marL="1233040" indent="-319673" defTabSz="914377">
              <a:spcBef>
                <a:spcPts val="600"/>
              </a:spcBef>
              <a:defRPr sz="2800">
                <a:latin typeface="+mn-lt"/>
                <a:ea typeface="+mn-ea"/>
                <a:cs typeface="+mn-cs"/>
                <a:sym typeface="Calibri"/>
              </a:defRPr>
            </a:lvl3pPr>
            <a:lvl4pPr marL="1725220" indent="-355192" defTabSz="914377">
              <a:spcBef>
                <a:spcPts val="600"/>
              </a:spcBef>
              <a:defRPr sz="2800">
                <a:latin typeface="+mn-lt"/>
                <a:ea typeface="+mn-ea"/>
                <a:cs typeface="+mn-cs"/>
                <a:sym typeface="Calibri"/>
              </a:defRPr>
            </a:lvl4pPr>
            <a:lvl5pPr marL="2181897" indent="-355192" defTabSz="914377">
              <a:spcBef>
                <a:spcPts val="600"/>
              </a:spcBef>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7277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Jämförelse">
    <p:spTree>
      <p:nvGrpSpPr>
        <p:cNvPr id="1" name=""/>
        <p:cNvGrpSpPr/>
        <p:nvPr/>
      </p:nvGrpSpPr>
      <p:grpSpPr>
        <a:xfrm>
          <a:off x="0" y="0"/>
          <a:ext cx="0" cy="0"/>
          <a:chOff x="0" y="0"/>
          <a:chExt cx="0" cy="0"/>
        </a:xfrm>
      </p:grpSpPr>
      <p:sp>
        <p:nvSpPr>
          <p:cNvPr id="85" name="Title Text"/>
          <p:cNvSpPr txBox="1">
            <a:spLocks noGrp="1"/>
          </p:cNvSpPr>
          <p:nvPr>
            <p:ph type="title"/>
          </p:nvPr>
        </p:nvSpPr>
        <p:spPr>
          <a:prstGeom prst="rect">
            <a:avLst/>
          </a:prstGeom>
        </p:spPr>
        <p:txBody>
          <a:bodyPr/>
          <a:lstStyle/>
          <a:p>
            <a:r>
              <a:t>Title Text</a:t>
            </a:r>
          </a:p>
        </p:txBody>
      </p:sp>
      <p:sp>
        <p:nvSpPr>
          <p:cNvPr id="86" name="Body Level One…"/>
          <p:cNvSpPr txBox="1">
            <a:spLocks noGrp="1"/>
          </p:cNvSpPr>
          <p:nvPr>
            <p:ph type="body" sz="quarter" idx="1"/>
          </p:nvPr>
        </p:nvSpPr>
        <p:spPr>
          <a:xfrm>
            <a:off x="609600" y="1535113"/>
            <a:ext cx="5386917" cy="639763"/>
          </a:xfrm>
          <a:prstGeom prst="rect">
            <a:avLst/>
          </a:prstGeom>
        </p:spPr>
        <p:txBody>
          <a:bodyPr lIns="45698" tIns="45698" rIns="45698" bIns="45698" anchor="b"/>
          <a:lstStyle>
            <a:lvl1pPr marL="0" indent="0" defTabSz="914377">
              <a:spcBef>
                <a:spcPts val="500"/>
              </a:spcBef>
              <a:buSzTx/>
              <a:buFontTx/>
              <a:buNone/>
              <a:defRPr sz="2400" b="1">
                <a:latin typeface="+mn-lt"/>
                <a:ea typeface="+mn-ea"/>
                <a:cs typeface="+mn-cs"/>
                <a:sym typeface="Calibri"/>
              </a:defRPr>
            </a:lvl1pPr>
            <a:lvl2pPr marL="0" indent="456683" defTabSz="914377">
              <a:spcBef>
                <a:spcPts val="500"/>
              </a:spcBef>
              <a:buSzTx/>
              <a:buFontTx/>
              <a:buNone/>
              <a:defRPr sz="2400" b="1">
                <a:latin typeface="+mn-lt"/>
                <a:ea typeface="+mn-ea"/>
                <a:cs typeface="+mn-cs"/>
                <a:sym typeface="Calibri"/>
              </a:defRPr>
            </a:lvl2pPr>
            <a:lvl3pPr marL="0" indent="913364" defTabSz="914377">
              <a:spcBef>
                <a:spcPts val="500"/>
              </a:spcBef>
              <a:buSzTx/>
              <a:buFontTx/>
              <a:buNone/>
              <a:defRPr sz="2400" b="1">
                <a:latin typeface="+mn-lt"/>
                <a:ea typeface="+mn-ea"/>
                <a:cs typeface="+mn-cs"/>
                <a:sym typeface="Calibri"/>
              </a:defRPr>
            </a:lvl3pPr>
            <a:lvl4pPr marL="0" indent="1370044" defTabSz="914377">
              <a:spcBef>
                <a:spcPts val="500"/>
              </a:spcBef>
              <a:buSzTx/>
              <a:buFontTx/>
              <a:buNone/>
              <a:defRPr sz="2400" b="1">
                <a:latin typeface="+mn-lt"/>
                <a:ea typeface="+mn-ea"/>
                <a:cs typeface="+mn-cs"/>
                <a:sym typeface="Calibri"/>
              </a:defRPr>
            </a:lvl4pPr>
            <a:lvl5pPr marL="0" indent="1826725" defTabSz="914377">
              <a:spcBef>
                <a:spcPts val="500"/>
              </a:spcBef>
              <a:buSzTx/>
              <a:buFontTx/>
              <a:buNone/>
              <a:defRPr sz="2400" b="1">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7" name="Platshållare för text 4"/>
          <p:cNvSpPr>
            <a:spLocks noGrp="1"/>
          </p:cNvSpPr>
          <p:nvPr>
            <p:ph type="body" sz="quarter" idx="13"/>
          </p:nvPr>
        </p:nvSpPr>
        <p:spPr>
          <a:xfrm>
            <a:off x="6193473" y="1535113"/>
            <a:ext cx="5389035" cy="639763"/>
          </a:xfrm>
          <a:prstGeom prst="rect">
            <a:avLst/>
          </a:prstGeom>
        </p:spPr>
        <p:txBody>
          <a:bodyPr lIns="45698" tIns="45698" rIns="45698" bIns="45698" anchor="b"/>
          <a:lstStyle>
            <a:lvl1pPr marL="0" indent="0" defTabSz="1219170">
              <a:spcBef>
                <a:spcPts val="667"/>
              </a:spcBef>
              <a:buSzTx/>
              <a:buFontTx/>
              <a:buNone/>
              <a:defRPr sz="2400" b="1">
                <a:latin typeface="+mn-lt"/>
                <a:ea typeface="+mn-ea"/>
                <a:cs typeface="+mn-cs"/>
                <a:sym typeface="Calibri"/>
              </a:defRPr>
            </a:lvl1pPr>
          </a:lstStyle>
          <a:p>
            <a:pPr marL="0" indent="0" defTabSz="914400">
              <a:spcBef>
                <a:spcPts val="500"/>
              </a:spcBef>
              <a:buSzTx/>
              <a:buFontTx/>
              <a:buNone/>
              <a:defRPr sz="2400" b="1">
                <a:latin typeface="+mn-lt"/>
                <a:ea typeface="+mn-ea"/>
                <a:cs typeface="+mn-cs"/>
                <a:sym typeface="Calibri"/>
              </a:defRPr>
            </a:pPr>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61325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Endast rubrik">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760478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627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Klik for at redigere titeltypografi i masteren</a:t>
            </a:r>
          </a:p>
        </p:txBody>
      </p:sp>
      <p:sp>
        <p:nvSpPr>
          <p:cNvPr id="3" name="Content Placeholder 2"/>
          <p:cNvSpPr>
            <a:spLocks noGrp="1"/>
          </p:cNvSpPr>
          <p:nvPr>
            <p:ph sz="half" idx="1"/>
          </p:nvPr>
        </p:nvSpPr>
        <p:spPr>
          <a:xfrm>
            <a:off x="812800" y="1600200"/>
            <a:ext cx="5080000" cy="4565651"/>
          </a:xfrm>
        </p:spPr>
        <p:txBody>
          <a:bodyPr/>
          <a:lstStyle>
            <a:lvl1pPr>
              <a:defRPr sz="2133"/>
            </a:lvl1pPr>
            <a:lvl2pPr>
              <a:defRPr sz="2133"/>
            </a:lvl2pPr>
            <a:lvl3pPr>
              <a:defRPr sz="2133"/>
            </a:lvl3pPr>
            <a:lvl4pPr>
              <a:defRPr sz="2133"/>
            </a:lvl4pPr>
            <a:lvl5pPr>
              <a:defRPr sz="2133"/>
            </a:lvl5pPr>
            <a:lvl6pPr>
              <a:defRPr sz="2400"/>
            </a:lvl6pPr>
            <a:lvl7pPr>
              <a:defRPr sz="2400"/>
            </a:lvl7pPr>
            <a:lvl8pPr>
              <a:defRPr sz="2400"/>
            </a:lvl8pPr>
            <a:lvl9pPr>
              <a:defRPr sz="2400"/>
            </a:lvl9pPr>
          </a:lstStyle>
          <a:p>
            <a:pPr lvl="0"/>
            <a:r>
              <a:rPr lang="en-US"/>
              <a:t>Klik for at redigere typografi i masteren</a:t>
            </a:r>
          </a:p>
          <a:p>
            <a:pPr lvl="1"/>
            <a:r>
              <a:rPr lang="en-US"/>
              <a:t>Andet niveau</a:t>
            </a:r>
          </a:p>
          <a:p>
            <a:pPr lvl="2"/>
            <a:r>
              <a:rPr lang="en-US"/>
              <a:t>Tredje niveau</a:t>
            </a:r>
          </a:p>
          <a:p>
            <a:pPr lvl="3"/>
            <a:r>
              <a:rPr lang="en-US"/>
              <a:t>Fjerde niveau</a:t>
            </a:r>
          </a:p>
          <a:p>
            <a:pPr lvl="4"/>
            <a:r>
              <a:rPr lang="en-US"/>
              <a:t>Femte niveau</a:t>
            </a:r>
          </a:p>
        </p:txBody>
      </p:sp>
      <p:sp>
        <p:nvSpPr>
          <p:cNvPr id="4" name="Content Placeholder 3"/>
          <p:cNvSpPr>
            <a:spLocks noGrp="1"/>
          </p:cNvSpPr>
          <p:nvPr>
            <p:ph sz="half" idx="2"/>
          </p:nvPr>
        </p:nvSpPr>
        <p:spPr>
          <a:xfrm>
            <a:off x="6096000" y="1600200"/>
            <a:ext cx="5080000" cy="4565651"/>
          </a:xfrm>
        </p:spPr>
        <p:txBody>
          <a:bodyPr/>
          <a:lstStyle>
            <a:lvl1pPr>
              <a:defRPr sz="2133"/>
            </a:lvl1pPr>
            <a:lvl2pPr>
              <a:defRPr sz="2133"/>
            </a:lvl2pPr>
            <a:lvl3pPr>
              <a:defRPr sz="2133"/>
            </a:lvl3pPr>
            <a:lvl4pPr>
              <a:defRPr sz="2133"/>
            </a:lvl4pPr>
            <a:lvl5pPr>
              <a:defRPr sz="2133"/>
            </a:lvl5pPr>
            <a:lvl6pPr>
              <a:defRPr sz="2400"/>
            </a:lvl6pPr>
            <a:lvl7pPr>
              <a:defRPr sz="2400"/>
            </a:lvl7pPr>
            <a:lvl8pPr>
              <a:defRPr sz="2400"/>
            </a:lvl8pPr>
            <a:lvl9pPr>
              <a:defRPr sz="2400"/>
            </a:lvl9pPr>
          </a:lstStyle>
          <a:p>
            <a:pPr lvl="0"/>
            <a:r>
              <a:rPr lang="en-US"/>
              <a:t>Klik for at redigere typografi i masteren</a:t>
            </a:r>
          </a:p>
          <a:p>
            <a:pPr lvl="1"/>
            <a:r>
              <a:rPr lang="en-US"/>
              <a:t>Andet niveau</a:t>
            </a:r>
          </a:p>
          <a:p>
            <a:pPr lvl="2"/>
            <a:r>
              <a:rPr lang="en-US"/>
              <a:t>Tredje niveau</a:t>
            </a:r>
          </a:p>
          <a:p>
            <a:pPr lvl="3"/>
            <a:r>
              <a:rPr lang="en-US"/>
              <a:t>Fjerde niveau</a:t>
            </a:r>
          </a:p>
          <a:p>
            <a:pPr lvl="4"/>
            <a:r>
              <a:rPr lang="en-US"/>
              <a:t>Femte niveau</a:t>
            </a:r>
          </a:p>
        </p:txBody>
      </p:sp>
      <p:sp>
        <p:nvSpPr>
          <p:cNvPr id="7"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1200">
                <a:solidFill>
                  <a:schemeClr val="tx1"/>
                </a:solidFill>
              </a:defRPr>
            </a:lvl1pPr>
          </a:lstStyle>
          <a:p>
            <a:fld id="{103EA872-A674-449B-A120-B97244F8E91D}" type="slidenum">
              <a:rPr lang="en-US" smtClean="0"/>
              <a:pPr/>
              <a:t>‹#›</a:t>
            </a:fld>
            <a:endParaRPr lang="en-US"/>
          </a:p>
        </p:txBody>
      </p:sp>
      <p:sp>
        <p:nvSpPr>
          <p:cNvPr id="8" name="Footer Placeholder 2"/>
          <p:cNvSpPr>
            <a:spLocks noGrp="1"/>
          </p:cNvSpPr>
          <p:nvPr>
            <p:ph type="ftr" sz="quarter" idx="3"/>
          </p:nvPr>
        </p:nvSpPr>
        <p:spPr>
          <a:xfrm>
            <a:off x="7248130" y="6477000"/>
            <a:ext cx="2808156" cy="306000"/>
          </a:xfrm>
          <a:prstGeom prst="rect">
            <a:avLst/>
          </a:prstGeom>
        </p:spPr>
        <p:txBody>
          <a:bodyPr vert="horz" lIns="0" tIns="0" rIns="0" bIns="0" rtlCol="0" anchor="t" anchorCtr="0"/>
          <a:lstStyle>
            <a:lvl1pPr algn="r">
              <a:defRPr sz="1200">
                <a:solidFill>
                  <a:schemeClr val="tx1"/>
                </a:solidFill>
              </a:defRPr>
            </a:lvl1pPr>
          </a:lstStyle>
          <a:p>
            <a:endParaRPr lang="en-US"/>
          </a:p>
        </p:txBody>
      </p:sp>
    </p:spTree>
    <p:extLst>
      <p:ext uri="{BB962C8B-B14F-4D97-AF65-F5344CB8AC3E}">
        <p14:creationId xmlns:p14="http://schemas.microsoft.com/office/powerpoint/2010/main" val="5637692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914399" y="1844674"/>
            <a:ext cx="10363204" cy="2041527"/>
          </a:xfrm>
          <a:prstGeom prst="rect">
            <a:avLst/>
          </a:prstGeom>
        </p:spPr>
        <p:txBody>
          <a:bodyPr lIns="0" tIns="0" rIns="0" bIns="0"/>
          <a:lstStyle>
            <a:lvl1pPr defTabSz="411380">
              <a:defRPr sz="4300"/>
            </a:lvl1pPr>
          </a:lstStyle>
          <a:p>
            <a:r>
              <a:t>Title Text</a:t>
            </a:r>
          </a:p>
        </p:txBody>
      </p:sp>
      <p:sp>
        <p:nvSpPr>
          <p:cNvPr id="111" name="Body Level One…"/>
          <p:cNvSpPr txBox="1">
            <a:spLocks noGrp="1"/>
          </p:cNvSpPr>
          <p:nvPr>
            <p:ph type="body" sz="half" idx="1"/>
          </p:nvPr>
        </p:nvSpPr>
        <p:spPr>
          <a:xfrm>
            <a:off x="1828832" y="3886200"/>
            <a:ext cx="8534401" cy="2971800"/>
          </a:xfrm>
          <a:prstGeom prst="rect">
            <a:avLst/>
          </a:prstGeom>
        </p:spPr>
        <p:txBody>
          <a:bodyPr/>
          <a:lstStyle>
            <a:lvl1pPr marL="0" indent="0" algn="ctr" defTabSz="411380">
              <a:spcBef>
                <a:spcPts val="600"/>
              </a:spcBef>
              <a:buSzTx/>
              <a:buFontTx/>
              <a:buNone/>
              <a:defRPr sz="3100">
                <a:solidFill>
                  <a:srgbClr val="888888"/>
                </a:solidFill>
                <a:latin typeface="+mn-lt"/>
                <a:ea typeface="+mn-ea"/>
                <a:cs typeface="+mn-cs"/>
                <a:sym typeface="Calibri"/>
              </a:defRPr>
            </a:lvl1pPr>
            <a:lvl2pPr marL="0" indent="0" algn="ctr" defTabSz="411380">
              <a:spcBef>
                <a:spcPts val="600"/>
              </a:spcBef>
              <a:buSzTx/>
              <a:buFontTx/>
              <a:buNone/>
              <a:defRPr sz="3100">
                <a:solidFill>
                  <a:srgbClr val="888888"/>
                </a:solidFill>
                <a:latin typeface="+mn-lt"/>
                <a:ea typeface="+mn-ea"/>
                <a:cs typeface="+mn-cs"/>
                <a:sym typeface="Calibri"/>
              </a:defRPr>
            </a:lvl2pPr>
            <a:lvl3pPr marL="0" indent="0" algn="ctr" defTabSz="411380">
              <a:spcBef>
                <a:spcPts val="600"/>
              </a:spcBef>
              <a:buSzTx/>
              <a:buFontTx/>
              <a:buNone/>
              <a:defRPr sz="3100">
                <a:solidFill>
                  <a:srgbClr val="888888"/>
                </a:solidFill>
                <a:latin typeface="+mn-lt"/>
                <a:ea typeface="+mn-ea"/>
                <a:cs typeface="+mn-cs"/>
                <a:sym typeface="Calibri"/>
              </a:defRPr>
            </a:lvl3pPr>
            <a:lvl4pPr marL="0" indent="0" algn="ctr" defTabSz="411380">
              <a:spcBef>
                <a:spcPts val="600"/>
              </a:spcBef>
              <a:buSzTx/>
              <a:buFontTx/>
              <a:buNone/>
              <a:defRPr sz="3100">
                <a:solidFill>
                  <a:srgbClr val="888888"/>
                </a:solidFill>
                <a:latin typeface="+mn-lt"/>
                <a:ea typeface="+mn-ea"/>
                <a:cs typeface="+mn-cs"/>
                <a:sym typeface="Calibri"/>
              </a:defRPr>
            </a:lvl4pPr>
            <a:lvl5pPr marL="0" indent="0" algn="ctr" defTabSz="411380">
              <a:spcBef>
                <a:spcPts val="600"/>
              </a:spcBef>
              <a:buSzTx/>
              <a:buFontTx/>
              <a:buNone/>
              <a:defRPr sz="31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11308821" y="6413206"/>
            <a:ext cx="273580" cy="276999"/>
          </a:xfrm>
          <a:prstGeom prst="rect">
            <a:avLst/>
          </a:prstGeom>
        </p:spPr>
        <p:txBody>
          <a:bodyPr lIns="0" tIns="0" rIns="0" bIns="0" anchor="t"/>
          <a:lstStyle>
            <a:lvl1pPr defTabSz="411380">
              <a:defRPr sz="18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8353645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4_Rubrikbild">
    <p:spTree>
      <p:nvGrpSpPr>
        <p:cNvPr id="1" name=""/>
        <p:cNvGrpSpPr/>
        <p:nvPr/>
      </p:nvGrpSpPr>
      <p:grpSpPr>
        <a:xfrm>
          <a:off x="0" y="0"/>
          <a:ext cx="0" cy="0"/>
          <a:chOff x="0" y="0"/>
          <a:chExt cx="0" cy="0"/>
        </a:xfrm>
      </p:grpSpPr>
      <p:sp>
        <p:nvSpPr>
          <p:cNvPr id="12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127" name="Rektangel 6"/>
          <p:cNvSpPr/>
          <p:nvPr/>
        </p:nvSpPr>
        <p:spPr>
          <a:xfrm>
            <a:off x="0" y="1196751"/>
            <a:ext cx="12192000" cy="5661251"/>
          </a:xfrm>
          <a:prstGeom prst="rect">
            <a:avLst/>
          </a:prstGeom>
          <a:solidFill>
            <a:srgbClr val="BFBFBF"/>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128" name="Title Text"/>
          <p:cNvSpPr txBox="1">
            <a:spLocks noGrp="1"/>
          </p:cNvSpPr>
          <p:nvPr>
            <p:ph type="title"/>
          </p:nvPr>
        </p:nvSpPr>
        <p:spPr>
          <a:xfrm>
            <a:off x="914400" y="2130481"/>
            <a:ext cx="10363200" cy="1470027"/>
          </a:xfrm>
          <a:prstGeom prst="rect">
            <a:avLst/>
          </a:prstGeom>
        </p:spPr>
        <p:txBody>
          <a:bodyPr lIns="45606" tIns="45606" rIns="45606" bIns="45606" anchor="ctr"/>
          <a:lstStyle>
            <a:lvl1pPr defTabSz="912137">
              <a:defRPr sz="3800">
                <a:latin typeface="Century Gothic"/>
                <a:ea typeface="Century Gothic"/>
                <a:cs typeface="Century Gothic"/>
                <a:sym typeface="Century Gothic"/>
              </a:defRPr>
            </a:lvl1pPr>
          </a:lstStyle>
          <a:p>
            <a:r>
              <a:t>Title Text</a:t>
            </a:r>
          </a:p>
        </p:txBody>
      </p:sp>
      <p:sp>
        <p:nvSpPr>
          <p:cNvPr id="129" name="Body Level One…"/>
          <p:cNvSpPr txBox="1">
            <a:spLocks noGrp="1"/>
          </p:cNvSpPr>
          <p:nvPr>
            <p:ph type="body" sz="quarter" idx="1"/>
          </p:nvPr>
        </p:nvSpPr>
        <p:spPr>
          <a:xfrm>
            <a:off x="1828800" y="3886200"/>
            <a:ext cx="8534400" cy="1752600"/>
          </a:xfrm>
          <a:prstGeom prst="rect">
            <a:avLst/>
          </a:prstGeom>
        </p:spPr>
        <p:txBody>
          <a:bodyPr lIns="45606" tIns="45606" rIns="45606" bIns="45606"/>
          <a:lstStyle>
            <a:lvl1pPr marL="0" indent="0" algn="ctr" defTabSz="912137">
              <a:spcBef>
                <a:spcPts val="700"/>
              </a:spcBef>
              <a:buSzTx/>
              <a:buFontTx/>
              <a:buNone/>
              <a:defRPr sz="3200">
                <a:latin typeface="Century Gothic"/>
                <a:ea typeface="Century Gothic"/>
                <a:cs typeface="Century Gothic"/>
                <a:sym typeface="Century Gothic"/>
              </a:defRPr>
            </a:lvl1pPr>
            <a:lvl2pPr marL="0" indent="456055" algn="ctr" defTabSz="912137">
              <a:spcBef>
                <a:spcPts val="700"/>
              </a:spcBef>
              <a:buSzTx/>
              <a:buFontTx/>
              <a:buNone/>
              <a:defRPr sz="3200">
                <a:latin typeface="Century Gothic"/>
                <a:ea typeface="Century Gothic"/>
                <a:cs typeface="Century Gothic"/>
                <a:sym typeface="Century Gothic"/>
              </a:defRPr>
            </a:lvl2pPr>
            <a:lvl3pPr marL="0" indent="912137" algn="ctr" defTabSz="912137">
              <a:spcBef>
                <a:spcPts val="700"/>
              </a:spcBef>
              <a:buSzTx/>
              <a:buFontTx/>
              <a:buNone/>
              <a:defRPr sz="3200">
                <a:latin typeface="Century Gothic"/>
                <a:ea typeface="Century Gothic"/>
                <a:cs typeface="Century Gothic"/>
                <a:sym typeface="Century Gothic"/>
              </a:defRPr>
            </a:lvl3pPr>
            <a:lvl4pPr marL="0" indent="1368212" algn="ctr" defTabSz="912137">
              <a:spcBef>
                <a:spcPts val="700"/>
              </a:spcBef>
              <a:buSzTx/>
              <a:buFontTx/>
              <a:buNone/>
              <a:defRPr sz="3200">
                <a:latin typeface="Century Gothic"/>
                <a:ea typeface="Century Gothic"/>
                <a:cs typeface="Century Gothic"/>
                <a:sym typeface="Century Gothic"/>
              </a:defRPr>
            </a:lvl4pPr>
            <a:lvl5pPr marL="0" indent="1824280" algn="ctr" defTabSz="912137">
              <a:spcBef>
                <a:spcPts val="700"/>
              </a:spcBef>
              <a:buSzTx/>
              <a:buFontTx/>
              <a:buNone/>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862567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1_Rubrik och innehåll">
    <p:spTree>
      <p:nvGrpSpPr>
        <p:cNvPr id="1" name=""/>
        <p:cNvGrpSpPr/>
        <p:nvPr/>
      </p:nvGrpSpPr>
      <p:grpSpPr>
        <a:xfrm>
          <a:off x="0" y="0"/>
          <a:ext cx="0" cy="0"/>
          <a:chOff x="0" y="0"/>
          <a:chExt cx="0" cy="0"/>
        </a:xfrm>
      </p:grpSpPr>
      <p:sp>
        <p:nvSpPr>
          <p:cNvPr id="137"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138" name="Title Text"/>
          <p:cNvSpPr txBox="1">
            <a:spLocks noGrp="1"/>
          </p:cNvSpPr>
          <p:nvPr>
            <p:ph type="title"/>
          </p:nvPr>
        </p:nvSpPr>
        <p:spPr>
          <a:xfrm>
            <a:off x="609600" y="44625"/>
            <a:ext cx="10972800" cy="1143001"/>
          </a:xfrm>
          <a:prstGeom prst="rect">
            <a:avLst/>
          </a:prstGeom>
        </p:spPr>
        <p:txBody>
          <a:bodyPr lIns="45606" tIns="45606" rIns="45606" bIns="45606" anchor="ctr"/>
          <a:lstStyle>
            <a:lvl1pPr defTabSz="912137">
              <a:defRPr sz="3800">
                <a:solidFill>
                  <a:srgbClr val="B6B6B6"/>
                </a:solidFill>
                <a:latin typeface="Century Gothic"/>
                <a:ea typeface="Century Gothic"/>
                <a:cs typeface="Century Gothic"/>
                <a:sym typeface="Century Gothic"/>
              </a:defRPr>
            </a:lvl1pPr>
          </a:lstStyle>
          <a:p>
            <a:r>
              <a:t>Title Text</a:t>
            </a:r>
          </a:p>
        </p:txBody>
      </p:sp>
      <p:sp>
        <p:nvSpPr>
          <p:cNvPr id="139" name="Body Level One…"/>
          <p:cNvSpPr txBox="1">
            <a:spLocks noGrp="1"/>
          </p:cNvSpPr>
          <p:nvPr>
            <p:ph type="body" idx="1"/>
          </p:nvPr>
        </p:nvSpPr>
        <p:spPr>
          <a:xfrm>
            <a:off x="609600" y="1600254"/>
            <a:ext cx="10972800" cy="4525964"/>
          </a:xfrm>
          <a:prstGeom prst="rect">
            <a:avLst/>
          </a:prstGeom>
        </p:spPr>
        <p:txBody>
          <a:bodyPr lIns="45606" tIns="45606" rIns="45606" bIns="45606"/>
          <a:lstStyle>
            <a:lvl1pPr marL="342062" indent="-342062" defTabSz="912137">
              <a:spcBef>
                <a:spcPts val="700"/>
              </a:spcBef>
              <a:defRPr sz="3200">
                <a:latin typeface="Century Gothic"/>
                <a:ea typeface="Century Gothic"/>
                <a:cs typeface="Century Gothic"/>
                <a:sym typeface="Century Gothic"/>
              </a:defRPr>
            </a:lvl1pPr>
            <a:lvl2pPr marL="781832" indent="-325779" defTabSz="912137">
              <a:spcBef>
                <a:spcPts val="700"/>
              </a:spcBef>
              <a:defRPr sz="3200">
                <a:latin typeface="Century Gothic"/>
                <a:ea typeface="Century Gothic"/>
                <a:cs typeface="Century Gothic"/>
                <a:sym typeface="Century Gothic"/>
              </a:defRPr>
            </a:lvl2pPr>
            <a:lvl3pPr marL="1216182" indent="-304035" defTabSz="912137">
              <a:spcBef>
                <a:spcPts val="700"/>
              </a:spcBef>
              <a:defRPr sz="3200">
                <a:latin typeface="Century Gothic"/>
                <a:ea typeface="Century Gothic"/>
                <a:cs typeface="Century Gothic"/>
                <a:sym typeface="Century Gothic"/>
              </a:defRPr>
            </a:lvl3pPr>
            <a:lvl4pPr marL="1733055" indent="-364843" defTabSz="912137">
              <a:spcBef>
                <a:spcPts val="700"/>
              </a:spcBef>
              <a:defRPr sz="3200">
                <a:latin typeface="Century Gothic"/>
                <a:ea typeface="Century Gothic"/>
                <a:cs typeface="Century Gothic"/>
                <a:sym typeface="Century Gothic"/>
              </a:defRPr>
            </a:lvl4pPr>
            <a:lvl5pPr marL="2189139" indent="-364843" defTabSz="9121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3252770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1_Avsnittsrubrik">
    <p:spTree>
      <p:nvGrpSpPr>
        <p:cNvPr id="1" name=""/>
        <p:cNvGrpSpPr/>
        <p:nvPr/>
      </p:nvGrpSpPr>
      <p:grpSpPr>
        <a:xfrm>
          <a:off x="0" y="0"/>
          <a:ext cx="0" cy="0"/>
          <a:chOff x="0" y="0"/>
          <a:chExt cx="0" cy="0"/>
        </a:xfrm>
      </p:grpSpPr>
      <p:sp>
        <p:nvSpPr>
          <p:cNvPr id="147"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pic>
        <p:nvPicPr>
          <p:cNvPr id="148" name="Picture 2" descr="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96753"/>
            <a:ext cx="12192000" cy="5661249"/>
          </a:xfrm>
          <a:prstGeom prst="rect">
            <a:avLst/>
          </a:prstGeom>
          <a:ln w="12700">
            <a:miter lim="400000"/>
          </a:ln>
        </p:spPr>
      </p:pic>
      <p:sp>
        <p:nvSpPr>
          <p:cNvPr id="149" name="Title Text"/>
          <p:cNvSpPr txBox="1">
            <a:spLocks noGrp="1"/>
          </p:cNvSpPr>
          <p:nvPr>
            <p:ph type="title"/>
          </p:nvPr>
        </p:nvSpPr>
        <p:spPr>
          <a:xfrm>
            <a:off x="963085" y="4406954"/>
            <a:ext cx="10363201" cy="1362076"/>
          </a:xfrm>
          <a:prstGeom prst="rect">
            <a:avLst/>
          </a:prstGeom>
        </p:spPr>
        <p:txBody>
          <a:bodyPr lIns="45606" tIns="45606" rIns="45606" bIns="45606"/>
          <a:lstStyle>
            <a:lvl1pPr algn="l" defTabSz="912137">
              <a:defRPr sz="4000" b="1" cap="all">
                <a:latin typeface="Century Gothic"/>
                <a:ea typeface="Century Gothic"/>
                <a:cs typeface="Century Gothic"/>
                <a:sym typeface="Century Gothic"/>
              </a:defRPr>
            </a:lvl1pPr>
          </a:lstStyle>
          <a:p>
            <a:r>
              <a:t>Title Text</a:t>
            </a:r>
          </a:p>
        </p:txBody>
      </p:sp>
      <p:sp>
        <p:nvSpPr>
          <p:cNvPr id="150" name="Body Level One…"/>
          <p:cNvSpPr txBox="1">
            <a:spLocks noGrp="1"/>
          </p:cNvSpPr>
          <p:nvPr>
            <p:ph type="body" sz="quarter" idx="1"/>
          </p:nvPr>
        </p:nvSpPr>
        <p:spPr>
          <a:xfrm>
            <a:off x="963085" y="2906761"/>
            <a:ext cx="10363201" cy="1500188"/>
          </a:xfrm>
          <a:prstGeom prst="rect">
            <a:avLst/>
          </a:prstGeom>
        </p:spPr>
        <p:txBody>
          <a:bodyPr lIns="45606" tIns="45606" rIns="45606" bIns="45606" anchor="b"/>
          <a:lstStyle>
            <a:lvl1pPr marL="0" indent="0" defTabSz="912137">
              <a:buSzTx/>
              <a:buFontTx/>
              <a:buNone/>
              <a:defRPr>
                <a:latin typeface="Century Gothic"/>
                <a:ea typeface="Century Gothic"/>
                <a:cs typeface="Century Gothic"/>
                <a:sym typeface="Century Gothic"/>
              </a:defRPr>
            </a:lvl1pPr>
            <a:lvl2pPr marL="0" indent="456055" defTabSz="912137">
              <a:buSzTx/>
              <a:buFontTx/>
              <a:buNone/>
              <a:defRPr>
                <a:latin typeface="Century Gothic"/>
                <a:ea typeface="Century Gothic"/>
                <a:cs typeface="Century Gothic"/>
                <a:sym typeface="Century Gothic"/>
              </a:defRPr>
            </a:lvl2pPr>
            <a:lvl3pPr marL="0" indent="912137" defTabSz="912137">
              <a:buSzTx/>
              <a:buFontTx/>
              <a:buNone/>
              <a:defRPr>
                <a:latin typeface="Century Gothic"/>
                <a:ea typeface="Century Gothic"/>
                <a:cs typeface="Century Gothic"/>
                <a:sym typeface="Century Gothic"/>
              </a:defRPr>
            </a:lvl3pPr>
            <a:lvl4pPr marL="0" indent="1368212" defTabSz="912137">
              <a:buSzTx/>
              <a:buFontTx/>
              <a:buNone/>
              <a:defRPr>
                <a:latin typeface="Century Gothic"/>
                <a:ea typeface="Century Gothic"/>
                <a:cs typeface="Century Gothic"/>
                <a:sym typeface="Century Gothic"/>
              </a:defRPr>
            </a:lvl4pPr>
            <a:lvl5pPr marL="0" indent="1824280" defTabSz="912137">
              <a:buSzTx/>
              <a:buFontTx/>
              <a:buNone/>
              <a:defRPr>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4221040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1_Två innehållsdelar">
    <p:spTree>
      <p:nvGrpSpPr>
        <p:cNvPr id="1" name=""/>
        <p:cNvGrpSpPr/>
        <p:nvPr/>
      </p:nvGrpSpPr>
      <p:grpSpPr>
        <a:xfrm>
          <a:off x="0" y="0"/>
          <a:ext cx="0" cy="0"/>
          <a:chOff x="0" y="0"/>
          <a:chExt cx="0" cy="0"/>
        </a:xfrm>
      </p:grpSpPr>
      <p:sp>
        <p:nvSpPr>
          <p:cNvPr id="158"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159" name="Title Text"/>
          <p:cNvSpPr txBox="1">
            <a:spLocks noGrp="1"/>
          </p:cNvSpPr>
          <p:nvPr>
            <p:ph type="title"/>
          </p:nvPr>
        </p:nvSpPr>
        <p:spPr>
          <a:xfrm>
            <a:off x="609600" y="44625"/>
            <a:ext cx="10972800" cy="1143001"/>
          </a:xfrm>
          <a:prstGeom prst="rect">
            <a:avLst/>
          </a:prstGeom>
        </p:spPr>
        <p:txBody>
          <a:bodyPr lIns="45606" tIns="45606" rIns="45606" bIns="45606" anchor="ctr"/>
          <a:lstStyle>
            <a:lvl1pPr defTabSz="912137">
              <a:defRPr sz="3800">
                <a:solidFill>
                  <a:srgbClr val="B6B6B6"/>
                </a:solidFill>
                <a:latin typeface="Century Gothic"/>
                <a:ea typeface="Century Gothic"/>
                <a:cs typeface="Century Gothic"/>
                <a:sym typeface="Century Gothic"/>
              </a:defRPr>
            </a:lvl1pPr>
          </a:lstStyle>
          <a:p>
            <a:r>
              <a:t>Title Text</a:t>
            </a:r>
          </a:p>
        </p:txBody>
      </p:sp>
      <p:sp>
        <p:nvSpPr>
          <p:cNvPr id="160" name="Body Level One…"/>
          <p:cNvSpPr txBox="1">
            <a:spLocks noGrp="1"/>
          </p:cNvSpPr>
          <p:nvPr>
            <p:ph type="body" sz="half" idx="1"/>
          </p:nvPr>
        </p:nvSpPr>
        <p:spPr>
          <a:xfrm>
            <a:off x="609600" y="1600254"/>
            <a:ext cx="5384800" cy="4525964"/>
          </a:xfrm>
          <a:prstGeom prst="rect">
            <a:avLst/>
          </a:prstGeom>
        </p:spPr>
        <p:txBody>
          <a:bodyPr lIns="45606" tIns="45606" rIns="45606" bIns="45606"/>
          <a:lstStyle>
            <a:lvl1pPr marL="342062" indent="-342062" defTabSz="912137">
              <a:spcBef>
                <a:spcPts val="600"/>
              </a:spcBef>
              <a:defRPr sz="2800">
                <a:latin typeface="Century Gothic"/>
                <a:ea typeface="Century Gothic"/>
                <a:cs typeface="Century Gothic"/>
                <a:sym typeface="Century Gothic"/>
              </a:defRPr>
            </a:lvl1pPr>
            <a:lvl2pPr marL="788619" indent="-332566" defTabSz="912137">
              <a:spcBef>
                <a:spcPts val="600"/>
              </a:spcBef>
              <a:defRPr sz="2800">
                <a:latin typeface="Century Gothic"/>
                <a:ea typeface="Century Gothic"/>
                <a:cs typeface="Century Gothic"/>
                <a:sym typeface="Century Gothic"/>
              </a:defRPr>
            </a:lvl2pPr>
            <a:lvl3pPr marL="1231384" indent="-319239" defTabSz="912137">
              <a:spcBef>
                <a:spcPts val="600"/>
              </a:spcBef>
              <a:defRPr sz="2800">
                <a:latin typeface="Century Gothic"/>
                <a:ea typeface="Century Gothic"/>
                <a:cs typeface="Century Gothic"/>
                <a:sym typeface="Century Gothic"/>
              </a:defRPr>
            </a:lvl3pPr>
            <a:lvl4pPr marL="1722921" indent="-354708" defTabSz="912137">
              <a:spcBef>
                <a:spcPts val="600"/>
              </a:spcBef>
              <a:defRPr sz="2800">
                <a:latin typeface="Century Gothic"/>
                <a:ea typeface="Century Gothic"/>
                <a:cs typeface="Century Gothic"/>
                <a:sym typeface="Century Gothic"/>
              </a:defRPr>
            </a:lvl4pPr>
            <a:lvl5pPr marL="2179004" indent="-354708" defTabSz="912137">
              <a:spcBef>
                <a:spcPts val="600"/>
              </a:spcBef>
              <a:defRPr sz="28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61"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42808678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1_Jämförelse">
    <p:spTree>
      <p:nvGrpSpPr>
        <p:cNvPr id="1" name=""/>
        <p:cNvGrpSpPr/>
        <p:nvPr/>
      </p:nvGrpSpPr>
      <p:grpSpPr>
        <a:xfrm>
          <a:off x="0" y="0"/>
          <a:ext cx="0" cy="0"/>
          <a:chOff x="0" y="0"/>
          <a:chExt cx="0" cy="0"/>
        </a:xfrm>
      </p:grpSpPr>
      <p:sp>
        <p:nvSpPr>
          <p:cNvPr id="168"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169" name="Title Text"/>
          <p:cNvSpPr txBox="1">
            <a:spLocks noGrp="1"/>
          </p:cNvSpPr>
          <p:nvPr>
            <p:ph type="title"/>
          </p:nvPr>
        </p:nvSpPr>
        <p:spPr>
          <a:xfrm>
            <a:off x="609600" y="44625"/>
            <a:ext cx="10972800" cy="1143001"/>
          </a:xfrm>
          <a:prstGeom prst="rect">
            <a:avLst/>
          </a:prstGeom>
        </p:spPr>
        <p:txBody>
          <a:bodyPr lIns="45606" tIns="45606" rIns="45606" bIns="45606" anchor="ctr"/>
          <a:lstStyle>
            <a:lvl1pPr defTabSz="912137">
              <a:defRPr sz="3800">
                <a:solidFill>
                  <a:srgbClr val="B6B6B6"/>
                </a:solidFill>
                <a:latin typeface="Century Gothic"/>
                <a:ea typeface="Century Gothic"/>
                <a:cs typeface="Century Gothic"/>
                <a:sym typeface="Century Gothic"/>
              </a:defRPr>
            </a:lvl1pPr>
          </a:lstStyle>
          <a:p>
            <a:r>
              <a:t>Title Text</a:t>
            </a:r>
          </a:p>
        </p:txBody>
      </p:sp>
      <p:sp>
        <p:nvSpPr>
          <p:cNvPr id="170" name="Body Level One…"/>
          <p:cNvSpPr txBox="1">
            <a:spLocks noGrp="1"/>
          </p:cNvSpPr>
          <p:nvPr>
            <p:ph type="body" sz="quarter" idx="1"/>
          </p:nvPr>
        </p:nvSpPr>
        <p:spPr>
          <a:xfrm>
            <a:off x="609600" y="1535166"/>
            <a:ext cx="5386917" cy="639764"/>
          </a:xfrm>
          <a:prstGeom prst="rect">
            <a:avLst/>
          </a:prstGeom>
        </p:spPr>
        <p:txBody>
          <a:bodyPr lIns="45606" tIns="45606" rIns="45606" bIns="45606" anchor="b"/>
          <a:lstStyle>
            <a:lvl1pPr marL="0" indent="0" defTabSz="912137">
              <a:spcBef>
                <a:spcPts val="500"/>
              </a:spcBef>
              <a:buSzTx/>
              <a:buFontTx/>
              <a:buNone/>
              <a:defRPr sz="2400" b="1">
                <a:latin typeface="Century Gothic"/>
                <a:ea typeface="Century Gothic"/>
                <a:cs typeface="Century Gothic"/>
                <a:sym typeface="Century Gothic"/>
              </a:defRPr>
            </a:lvl1pPr>
            <a:lvl2pPr marL="0" indent="456055" defTabSz="912137">
              <a:spcBef>
                <a:spcPts val="500"/>
              </a:spcBef>
              <a:buSzTx/>
              <a:buFontTx/>
              <a:buNone/>
              <a:defRPr sz="2400" b="1">
                <a:latin typeface="Century Gothic"/>
                <a:ea typeface="Century Gothic"/>
                <a:cs typeface="Century Gothic"/>
                <a:sym typeface="Century Gothic"/>
              </a:defRPr>
            </a:lvl2pPr>
            <a:lvl3pPr marL="0" indent="912137" defTabSz="912137">
              <a:spcBef>
                <a:spcPts val="500"/>
              </a:spcBef>
              <a:buSzTx/>
              <a:buFontTx/>
              <a:buNone/>
              <a:defRPr sz="2400" b="1">
                <a:latin typeface="Century Gothic"/>
                <a:ea typeface="Century Gothic"/>
                <a:cs typeface="Century Gothic"/>
                <a:sym typeface="Century Gothic"/>
              </a:defRPr>
            </a:lvl3pPr>
            <a:lvl4pPr marL="0" indent="1368212" defTabSz="912137">
              <a:spcBef>
                <a:spcPts val="500"/>
              </a:spcBef>
              <a:buSzTx/>
              <a:buFontTx/>
              <a:buNone/>
              <a:defRPr sz="2400" b="1">
                <a:latin typeface="Century Gothic"/>
                <a:ea typeface="Century Gothic"/>
                <a:cs typeface="Century Gothic"/>
                <a:sym typeface="Century Gothic"/>
              </a:defRPr>
            </a:lvl4pPr>
            <a:lvl5pPr marL="0" indent="1824280" defTabSz="912137">
              <a:spcBef>
                <a:spcPts val="500"/>
              </a:spcBef>
              <a:buSzTx/>
              <a:buFontTx/>
              <a:buNone/>
              <a:defRPr sz="2400" b="1">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71" name="Platshållare för text 4"/>
          <p:cNvSpPr>
            <a:spLocks noGrp="1"/>
          </p:cNvSpPr>
          <p:nvPr>
            <p:ph type="body" sz="quarter" idx="13"/>
          </p:nvPr>
        </p:nvSpPr>
        <p:spPr>
          <a:xfrm>
            <a:off x="6193421" y="1535165"/>
            <a:ext cx="5389035" cy="639765"/>
          </a:xfrm>
          <a:prstGeom prst="rect">
            <a:avLst/>
          </a:prstGeom>
        </p:spPr>
        <p:txBody>
          <a:bodyPr lIns="45606" tIns="45606" rIns="45606" bIns="45606" anchor="b"/>
          <a:lstStyle>
            <a:lvl1pPr marL="0" indent="0" defTabSz="1216183">
              <a:spcBef>
                <a:spcPts val="667"/>
              </a:spcBef>
              <a:buSzTx/>
              <a:buFontTx/>
              <a:buNone/>
              <a:defRPr sz="2400" b="1">
                <a:latin typeface="Century Gothic"/>
                <a:sym typeface="Century Gothic"/>
              </a:defRPr>
            </a:lvl1pPr>
          </a:lstStyle>
          <a:p>
            <a:pPr marL="0" indent="0" defTabSz="912160">
              <a:spcBef>
                <a:spcPts val="500"/>
              </a:spcBef>
              <a:buSzTx/>
              <a:buFontTx/>
              <a:buNone/>
              <a:defRPr sz="2400" b="1">
                <a:latin typeface="Century Gothic"/>
                <a:ea typeface="Century Gothic"/>
                <a:cs typeface="Century Gothic"/>
                <a:sym typeface="Century Gothic"/>
              </a:defRPr>
            </a:pPr>
            <a:endParaRPr/>
          </a:p>
        </p:txBody>
      </p:sp>
      <p:sp>
        <p:nvSpPr>
          <p:cNvPr id="172"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4910550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1_Endast rubrik">
    <p:spTree>
      <p:nvGrpSpPr>
        <p:cNvPr id="1" name=""/>
        <p:cNvGrpSpPr/>
        <p:nvPr/>
      </p:nvGrpSpPr>
      <p:grpSpPr>
        <a:xfrm>
          <a:off x="0" y="0"/>
          <a:ext cx="0" cy="0"/>
          <a:chOff x="0" y="0"/>
          <a:chExt cx="0" cy="0"/>
        </a:xfrm>
      </p:grpSpPr>
      <p:sp>
        <p:nvSpPr>
          <p:cNvPr id="179"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180" name="Title Text"/>
          <p:cNvSpPr txBox="1">
            <a:spLocks noGrp="1"/>
          </p:cNvSpPr>
          <p:nvPr>
            <p:ph type="title"/>
          </p:nvPr>
        </p:nvSpPr>
        <p:spPr>
          <a:xfrm>
            <a:off x="609600" y="44625"/>
            <a:ext cx="10972800" cy="1143001"/>
          </a:xfrm>
          <a:prstGeom prst="rect">
            <a:avLst/>
          </a:prstGeom>
        </p:spPr>
        <p:txBody>
          <a:bodyPr lIns="45606" tIns="45606" rIns="45606" bIns="45606" anchor="ctr"/>
          <a:lstStyle>
            <a:lvl1pPr defTabSz="912137">
              <a:defRPr sz="3800">
                <a:solidFill>
                  <a:srgbClr val="B6B6B6"/>
                </a:solidFill>
                <a:latin typeface="Century Gothic"/>
                <a:ea typeface="Century Gothic"/>
                <a:cs typeface="Century Gothic"/>
                <a:sym typeface="Century Gothic"/>
              </a:defRPr>
            </a:lvl1pPr>
          </a:lstStyle>
          <a:p>
            <a:r>
              <a:t>Title Text</a:t>
            </a:r>
          </a:p>
        </p:txBody>
      </p:sp>
      <p:sp>
        <p:nvSpPr>
          <p:cNvPr id="181"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6059367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1_Tom">
    <p:spTree>
      <p:nvGrpSpPr>
        <p:cNvPr id="1" name=""/>
        <p:cNvGrpSpPr/>
        <p:nvPr/>
      </p:nvGrpSpPr>
      <p:grpSpPr>
        <a:xfrm>
          <a:off x="0" y="0"/>
          <a:ext cx="0" cy="0"/>
          <a:chOff x="0" y="0"/>
          <a:chExt cx="0" cy="0"/>
        </a:xfrm>
      </p:grpSpPr>
      <p:sp>
        <p:nvSpPr>
          <p:cNvPr id="188"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189"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34544130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Innehåll med bildtext">
    <p:spTree>
      <p:nvGrpSpPr>
        <p:cNvPr id="1" name=""/>
        <p:cNvGrpSpPr/>
        <p:nvPr/>
      </p:nvGrpSpPr>
      <p:grpSpPr>
        <a:xfrm>
          <a:off x="0" y="0"/>
          <a:ext cx="0" cy="0"/>
          <a:chOff x="0" y="0"/>
          <a:chExt cx="0" cy="0"/>
        </a:xfrm>
      </p:grpSpPr>
      <p:sp>
        <p:nvSpPr>
          <p:cNvPr id="19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197" name="Title Text"/>
          <p:cNvSpPr txBox="1">
            <a:spLocks noGrp="1"/>
          </p:cNvSpPr>
          <p:nvPr>
            <p:ph type="title"/>
          </p:nvPr>
        </p:nvSpPr>
        <p:spPr>
          <a:xfrm>
            <a:off x="609658" y="273099"/>
            <a:ext cx="4011084" cy="1162051"/>
          </a:xfrm>
          <a:prstGeom prst="rect">
            <a:avLst/>
          </a:prstGeom>
        </p:spPr>
        <p:txBody>
          <a:bodyPr lIns="45606" tIns="45606" rIns="45606" bIns="45606" anchor="b"/>
          <a:lstStyle>
            <a:lvl1pPr algn="l" defTabSz="912137">
              <a:defRPr sz="2000" b="1">
                <a:solidFill>
                  <a:srgbClr val="B6B6B6"/>
                </a:solidFill>
                <a:latin typeface="Century Gothic"/>
                <a:ea typeface="Century Gothic"/>
                <a:cs typeface="Century Gothic"/>
                <a:sym typeface="Century Gothic"/>
              </a:defRPr>
            </a:lvl1pPr>
          </a:lstStyle>
          <a:p>
            <a:r>
              <a:t>Title Text</a:t>
            </a:r>
          </a:p>
        </p:txBody>
      </p:sp>
      <p:sp>
        <p:nvSpPr>
          <p:cNvPr id="198" name="Body Level One…"/>
          <p:cNvSpPr txBox="1">
            <a:spLocks noGrp="1"/>
          </p:cNvSpPr>
          <p:nvPr>
            <p:ph type="body" idx="1"/>
          </p:nvPr>
        </p:nvSpPr>
        <p:spPr>
          <a:xfrm>
            <a:off x="4766733" y="273157"/>
            <a:ext cx="6815667" cy="5853113"/>
          </a:xfrm>
          <a:prstGeom prst="rect">
            <a:avLst/>
          </a:prstGeom>
        </p:spPr>
        <p:txBody>
          <a:bodyPr lIns="45606" tIns="45606" rIns="45606" bIns="45606"/>
          <a:lstStyle>
            <a:lvl1pPr marL="342062" indent="-342062" defTabSz="912137">
              <a:spcBef>
                <a:spcPts val="700"/>
              </a:spcBef>
              <a:defRPr sz="3200">
                <a:latin typeface="Century Gothic"/>
                <a:ea typeface="Century Gothic"/>
                <a:cs typeface="Century Gothic"/>
                <a:sym typeface="Century Gothic"/>
              </a:defRPr>
            </a:lvl1pPr>
            <a:lvl2pPr marL="781832" indent="-325779" defTabSz="912137">
              <a:spcBef>
                <a:spcPts val="700"/>
              </a:spcBef>
              <a:defRPr sz="3200">
                <a:latin typeface="Century Gothic"/>
                <a:ea typeface="Century Gothic"/>
                <a:cs typeface="Century Gothic"/>
                <a:sym typeface="Century Gothic"/>
              </a:defRPr>
            </a:lvl2pPr>
            <a:lvl3pPr marL="1216182" indent="-304035" defTabSz="912137">
              <a:spcBef>
                <a:spcPts val="700"/>
              </a:spcBef>
              <a:defRPr sz="3200">
                <a:latin typeface="Century Gothic"/>
                <a:ea typeface="Century Gothic"/>
                <a:cs typeface="Century Gothic"/>
                <a:sym typeface="Century Gothic"/>
              </a:defRPr>
            </a:lvl3pPr>
            <a:lvl4pPr marL="1733055" indent="-364843" defTabSz="912137">
              <a:spcBef>
                <a:spcPts val="700"/>
              </a:spcBef>
              <a:defRPr sz="3200">
                <a:latin typeface="Century Gothic"/>
                <a:ea typeface="Century Gothic"/>
                <a:cs typeface="Century Gothic"/>
                <a:sym typeface="Century Gothic"/>
              </a:defRPr>
            </a:lvl4pPr>
            <a:lvl5pPr marL="2189139" indent="-364843" defTabSz="9121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99" name="Platshållare för text 3"/>
          <p:cNvSpPr>
            <a:spLocks noGrp="1"/>
          </p:cNvSpPr>
          <p:nvPr>
            <p:ph type="body" sz="half" idx="13"/>
          </p:nvPr>
        </p:nvSpPr>
        <p:spPr>
          <a:xfrm>
            <a:off x="609656" y="1435124"/>
            <a:ext cx="4011085" cy="4691064"/>
          </a:xfrm>
          <a:prstGeom prst="rect">
            <a:avLst/>
          </a:prstGeom>
        </p:spPr>
        <p:txBody>
          <a:bodyPr lIns="45606" tIns="45606" rIns="45606" bIns="45606"/>
          <a:lstStyle>
            <a:lvl1pPr marL="0" indent="0" defTabSz="1216183">
              <a:spcBef>
                <a:spcPts val="400"/>
              </a:spcBef>
              <a:buSzTx/>
              <a:buFontTx/>
              <a:buNone/>
              <a:defRPr sz="1400">
                <a:latin typeface="Century Gothic"/>
                <a:sym typeface="Century Gothic"/>
              </a:defRPr>
            </a:lvl1pPr>
          </a:lstStyle>
          <a:p>
            <a:pPr marL="0" indent="0" defTabSz="912160">
              <a:spcBef>
                <a:spcPts val="300"/>
              </a:spcBef>
              <a:buSzTx/>
              <a:buFontTx/>
              <a:buNone/>
              <a:defRPr sz="1400">
                <a:latin typeface="Century Gothic"/>
                <a:ea typeface="Century Gothic"/>
                <a:cs typeface="Century Gothic"/>
                <a:sym typeface="Century Gothic"/>
              </a:defRPr>
            </a:pPr>
            <a:endParaRPr/>
          </a:p>
        </p:txBody>
      </p:sp>
      <p:sp>
        <p:nvSpPr>
          <p:cNvPr id="200"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362267646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Bild med bildtext">
    <p:spTree>
      <p:nvGrpSpPr>
        <p:cNvPr id="1" name=""/>
        <p:cNvGrpSpPr/>
        <p:nvPr/>
      </p:nvGrpSpPr>
      <p:grpSpPr>
        <a:xfrm>
          <a:off x="0" y="0"/>
          <a:ext cx="0" cy="0"/>
          <a:chOff x="0" y="0"/>
          <a:chExt cx="0" cy="0"/>
        </a:xfrm>
      </p:grpSpPr>
      <p:sp>
        <p:nvSpPr>
          <p:cNvPr id="207"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208" name="Title Text"/>
          <p:cNvSpPr txBox="1">
            <a:spLocks noGrp="1"/>
          </p:cNvSpPr>
          <p:nvPr>
            <p:ph type="title"/>
          </p:nvPr>
        </p:nvSpPr>
        <p:spPr>
          <a:xfrm>
            <a:off x="2389717" y="4800654"/>
            <a:ext cx="7315201" cy="566740"/>
          </a:xfrm>
          <a:prstGeom prst="rect">
            <a:avLst/>
          </a:prstGeom>
        </p:spPr>
        <p:txBody>
          <a:bodyPr lIns="45606" tIns="45606" rIns="45606" bIns="45606" anchor="b"/>
          <a:lstStyle>
            <a:lvl1pPr algn="l" defTabSz="912137">
              <a:defRPr sz="2000" b="1">
                <a:solidFill>
                  <a:srgbClr val="B6B6B6"/>
                </a:solidFill>
                <a:latin typeface="Century Gothic"/>
                <a:ea typeface="Century Gothic"/>
                <a:cs typeface="Century Gothic"/>
                <a:sym typeface="Century Gothic"/>
              </a:defRPr>
            </a:lvl1pPr>
          </a:lstStyle>
          <a:p>
            <a:r>
              <a:t>Title Text</a:t>
            </a:r>
          </a:p>
        </p:txBody>
      </p:sp>
      <p:sp>
        <p:nvSpPr>
          <p:cNvPr id="209" name="Platshållare för bild 2"/>
          <p:cNvSpPr>
            <a:spLocks noGrp="1"/>
          </p:cNvSpPr>
          <p:nvPr>
            <p:ph type="pic" sz="half" idx="13"/>
          </p:nvPr>
        </p:nvSpPr>
        <p:spPr>
          <a:xfrm>
            <a:off x="2389717" y="612775"/>
            <a:ext cx="7315201" cy="4114800"/>
          </a:xfrm>
          <a:prstGeom prst="rect">
            <a:avLst/>
          </a:prstGeom>
        </p:spPr>
        <p:txBody>
          <a:bodyPr lIns="91439" tIns="45719" rIns="91439" bIns="45719">
            <a:noAutofit/>
          </a:bodyPr>
          <a:lstStyle/>
          <a:p>
            <a:endParaRPr/>
          </a:p>
        </p:txBody>
      </p:sp>
      <p:sp>
        <p:nvSpPr>
          <p:cNvPr id="210" name="Body Level One…"/>
          <p:cNvSpPr txBox="1">
            <a:spLocks noGrp="1"/>
          </p:cNvSpPr>
          <p:nvPr>
            <p:ph type="body" sz="quarter" idx="1"/>
          </p:nvPr>
        </p:nvSpPr>
        <p:spPr>
          <a:xfrm>
            <a:off x="2389717" y="5367395"/>
            <a:ext cx="7315201" cy="804864"/>
          </a:xfrm>
          <a:prstGeom prst="rect">
            <a:avLst/>
          </a:prstGeom>
        </p:spPr>
        <p:txBody>
          <a:bodyPr lIns="45606" tIns="45606" rIns="45606" bIns="45606"/>
          <a:lstStyle>
            <a:lvl1pPr marL="0" indent="0" defTabSz="912137">
              <a:spcBef>
                <a:spcPts val="300"/>
              </a:spcBef>
              <a:buSzTx/>
              <a:buFontTx/>
              <a:buNone/>
              <a:defRPr sz="1400">
                <a:latin typeface="Century Gothic"/>
                <a:ea typeface="Century Gothic"/>
                <a:cs typeface="Century Gothic"/>
                <a:sym typeface="Century Gothic"/>
              </a:defRPr>
            </a:lvl1pPr>
            <a:lvl2pPr marL="0" indent="456055" defTabSz="912137">
              <a:spcBef>
                <a:spcPts val="300"/>
              </a:spcBef>
              <a:buSzTx/>
              <a:buFontTx/>
              <a:buNone/>
              <a:defRPr sz="1400">
                <a:latin typeface="Century Gothic"/>
                <a:ea typeface="Century Gothic"/>
                <a:cs typeface="Century Gothic"/>
                <a:sym typeface="Century Gothic"/>
              </a:defRPr>
            </a:lvl2pPr>
            <a:lvl3pPr marL="0" indent="912137" defTabSz="912137">
              <a:spcBef>
                <a:spcPts val="300"/>
              </a:spcBef>
              <a:buSzTx/>
              <a:buFontTx/>
              <a:buNone/>
              <a:defRPr sz="1400">
                <a:latin typeface="Century Gothic"/>
                <a:ea typeface="Century Gothic"/>
                <a:cs typeface="Century Gothic"/>
                <a:sym typeface="Century Gothic"/>
              </a:defRPr>
            </a:lvl3pPr>
            <a:lvl4pPr marL="0" indent="1368212" defTabSz="912137">
              <a:spcBef>
                <a:spcPts val="300"/>
              </a:spcBef>
              <a:buSzTx/>
              <a:buFontTx/>
              <a:buNone/>
              <a:defRPr sz="1400">
                <a:latin typeface="Century Gothic"/>
                <a:ea typeface="Century Gothic"/>
                <a:cs typeface="Century Gothic"/>
                <a:sym typeface="Century Gothic"/>
              </a:defRPr>
            </a:lvl4pPr>
            <a:lvl5pPr marL="0" indent="1824280" defTabSz="912137">
              <a:spcBef>
                <a:spcPts val="300"/>
              </a:spcBef>
              <a:buSzTx/>
              <a:buFontTx/>
              <a:buNone/>
              <a:defRPr sz="14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211"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1080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Klik for at redigere titeltypografi i masteren</a:t>
            </a:r>
          </a:p>
        </p:txBody>
      </p:sp>
      <p:sp>
        <p:nvSpPr>
          <p:cNvPr id="5"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1200">
                <a:solidFill>
                  <a:schemeClr val="tx1"/>
                </a:solidFill>
              </a:defRPr>
            </a:lvl1pPr>
          </a:lstStyle>
          <a:p>
            <a:fld id="{103EA872-A674-449B-A120-B97244F8E91D}" type="slidenum">
              <a:rPr lang="en-US" smtClean="0"/>
              <a:pPr/>
              <a:t>‹#›</a:t>
            </a:fld>
            <a:endParaRPr lang="en-US"/>
          </a:p>
        </p:txBody>
      </p:sp>
      <p:sp>
        <p:nvSpPr>
          <p:cNvPr id="6" name="Footer Placeholder 2"/>
          <p:cNvSpPr>
            <a:spLocks noGrp="1"/>
          </p:cNvSpPr>
          <p:nvPr>
            <p:ph type="ftr" sz="quarter" idx="3"/>
          </p:nvPr>
        </p:nvSpPr>
        <p:spPr>
          <a:xfrm>
            <a:off x="7248130" y="6477000"/>
            <a:ext cx="2808156" cy="306000"/>
          </a:xfrm>
          <a:prstGeom prst="rect">
            <a:avLst/>
          </a:prstGeom>
        </p:spPr>
        <p:txBody>
          <a:bodyPr vert="horz" lIns="0" tIns="0" rIns="0" bIns="0" rtlCol="0" anchor="t" anchorCtr="0"/>
          <a:lstStyle>
            <a:lvl1pPr algn="r">
              <a:defRPr sz="1200">
                <a:solidFill>
                  <a:schemeClr val="tx1"/>
                </a:solidFill>
              </a:defRPr>
            </a:lvl1pPr>
          </a:lstStyle>
          <a:p>
            <a:endParaRPr lang="en-US"/>
          </a:p>
        </p:txBody>
      </p:sp>
    </p:spTree>
    <p:extLst>
      <p:ext uri="{BB962C8B-B14F-4D97-AF65-F5344CB8AC3E}">
        <p14:creationId xmlns:p14="http://schemas.microsoft.com/office/powerpoint/2010/main" val="9329846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Rubrik och lodrät text">
    <p:spTree>
      <p:nvGrpSpPr>
        <p:cNvPr id="1" name=""/>
        <p:cNvGrpSpPr/>
        <p:nvPr/>
      </p:nvGrpSpPr>
      <p:grpSpPr>
        <a:xfrm>
          <a:off x="0" y="0"/>
          <a:ext cx="0" cy="0"/>
          <a:chOff x="0" y="0"/>
          <a:chExt cx="0" cy="0"/>
        </a:xfrm>
      </p:grpSpPr>
      <p:sp>
        <p:nvSpPr>
          <p:cNvPr id="218"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219" name="Title Text"/>
          <p:cNvSpPr txBox="1">
            <a:spLocks noGrp="1"/>
          </p:cNvSpPr>
          <p:nvPr>
            <p:ph type="title"/>
          </p:nvPr>
        </p:nvSpPr>
        <p:spPr>
          <a:xfrm>
            <a:off x="609600" y="44625"/>
            <a:ext cx="10972800" cy="1143001"/>
          </a:xfrm>
          <a:prstGeom prst="rect">
            <a:avLst/>
          </a:prstGeom>
        </p:spPr>
        <p:txBody>
          <a:bodyPr lIns="45606" tIns="45606" rIns="45606" bIns="45606" anchor="ctr"/>
          <a:lstStyle>
            <a:lvl1pPr defTabSz="912137">
              <a:defRPr sz="3800">
                <a:solidFill>
                  <a:srgbClr val="B6B6B6"/>
                </a:solidFill>
                <a:latin typeface="Century Gothic"/>
                <a:ea typeface="Century Gothic"/>
                <a:cs typeface="Century Gothic"/>
                <a:sym typeface="Century Gothic"/>
              </a:defRPr>
            </a:lvl1pPr>
          </a:lstStyle>
          <a:p>
            <a:r>
              <a:t>Title Text</a:t>
            </a:r>
          </a:p>
        </p:txBody>
      </p:sp>
      <p:sp>
        <p:nvSpPr>
          <p:cNvPr id="220" name="Body Level One…"/>
          <p:cNvSpPr txBox="1">
            <a:spLocks noGrp="1"/>
          </p:cNvSpPr>
          <p:nvPr>
            <p:ph type="body" idx="1"/>
          </p:nvPr>
        </p:nvSpPr>
        <p:spPr>
          <a:xfrm>
            <a:off x="609600" y="1600254"/>
            <a:ext cx="10972800" cy="4525964"/>
          </a:xfrm>
          <a:prstGeom prst="rect">
            <a:avLst/>
          </a:prstGeom>
        </p:spPr>
        <p:txBody>
          <a:bodyPr lIns="45606" tIns="45606" rIns="45606" bIns="45606"/>
          <a:lstStyle>
            <a:lvl1pPr marL="342062" indent="-342062" defTabSz="912137">
              <a:spcBef>
                <a:spcPts val="700"/>
              </a:spcBef>
              <a:defRPr sz="3200">
                <a:latin typeface="Century Gothic"/>
                <a:ea typeface="Century Gothic"/>
                <a:cs typeface="Century Gothic"/>
                <a:sym typeface="Century Gothic"/>
              </a:defRPr>
            </a:lvl1pPr>
            <a:lvl2pPr marL="781832" indent="-325779" defTabSz="912137">
              <a:spcBef>
                <a:spcPts val="700"/>
              </a:spcBef>
              <a:defRPr sz="3200">
                <a:latin typeface="Century Gothic"/>
                <a:ea typeface="Century Gothic"/>
                <a:cs typeface="Century Gothic"/>
                <a:sym typeface="Century Gothic"/>
              </a:defRPr>
            </a:lvl2pPr>
            <a:lvl3pPr marL="1216182" indent="-304035" defTabSz="912137">
              <a:spcBef>
                <a:spcPts val="700"/>
              </a:spcBef>
              <a:defRPr sz="3200">
                <a:latin typeface="Century Gothic"/>
                <a:ea typeface="Century Gothic"/>
                <a:cs typeface="Century Gothic"/>
                <a:sym typeface="Century Gothic"/>
              </a:defRPr>
            </a:lvl3pPr>
            <a:lvl4pPr marL="1733055" indent="-364843" defTabSz="912137">
              <a:spcBef>
                <a:spcPts val="700"/>
              </a:spcBef>
              <a:defRPr sz="3200">
                <a:latin typeface="Century Gothic"/>
                <a:ea typeface="Century Gothic"/>
                <a:cs typeface="Century Gothic"/>
                <a:sym typeface="Century Gothic"/>
              </a:defRPr>
            </a:lvl4pPr>
            <a:lvl5pPr marL="2189139" indent="-364843" defTabSz="9121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40703233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Lodrät rubrik och text">
    <p:spTree>
      <p:nvGrpSpPr>
        <p:cNvPr id="1" name=""/>
        <p:cNvGrpSpPr/>
        <p:nvPr/>
      </p:nvGrpSpPr>
      <p:grpSpPr>
        <a:xfrm>
          <a:off x="0" y="0"/>
          <a:ext cx="0" cy="0"/>
          <a:chOff x="0" y="0"/>
          <a:chExt cx="0" cy="0"/>
        </a:xfrm>
      </p:grpSpPr>
      <p:sp>
        <p:nvSpPr>
          <p:cNvPr id="228"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2137">
              <a:defRPr>
                <a:solidFill>
                  <a:srgbClr val="FFFFFF"/>
                </a:solidFill>
                <a:latin typeface="Century Gothic"/>
                <a:ea typeface="Century Gothic"/>
                <a:cs typeface="Century Gothic"/>
                <a:sym typeface="Century Gothic"/>
              </a:defRPr>
            </a:pPr>
            <a:endParaRPr sz="1351"/>
          </a:p>
        </p:txBody>
      </p:sp>
      <p:sp>
        <p:nvSpPr>
          <p:cNvPr id="229" name="Title Text"/>
          <p:cNvSpPr txBox="1">
            <a:spLocks noGrp="1"/>
          </p:cNvSpPr>
          <p:nvPr>
            <p:ph type="title"/>
          </p:nvPr>
        </p:nvSpPr>
        <p:spPr>
          <a:xfrm>
            <a:off x="8839200" y="1484789"/>
            <a:ext cx="2743200" cy="4641381"/>
          </a:xfrm>
          <a:prstGeom prst="rect">
            <a:avLst/>
          </a:prstGeom>
        </p:spPr>
        <p:txBody>
          <a:bodyPr lIns="45606" tIns="45606" rIns="45606" bIns="45606" anchor="ctr"/>
          <a:lstStyle>
            <a:lvl1pPr defTabSz="912137">
              <a:defRPr sz="3800">
                <a:solidFill>
                  <a:srgbClr val="B6B6B6"/>
                </a:solidFill>
                <a:latin typeface="Century Gothic"/>
                <a:ea typeface="Century Gothic"/>
                <a:cs typeface="Century Gothic"/>
                <a:sym typeface="Century Gothic"/>
              </a:defRPr>
            </a:lvl1pPr>
          </a:lstStyle>
          <a:p>
            <a:r>
              <a:t>Title Text</a:t>
            </a:r>
          </a:p>
        </p:txBody>
      </p:sp>
      <p:sp>
        <p:nvSpPr>
          <p:cNvPr id="230" name="Body Level One…"/>
          <p:cNvSpPr txBox="1">
            <a:spLocks noGrp="1"/>
          </p:cNvSpPr>
          <p:nvPr>
            <p:ph type="body" idx="1"/>
          </p:nvPr>
        </p:nvSpPr>
        <p:spPr>
          <a:xfrm>
            <a:off x="609605" y="1484789"/>
            <a:ext cx="8026401" cy="4641381"/>
          </a:xfrm>
          <a:prstGeom prst="rect">
            <a:avLst/>
          </a:prstGeom>
        </p:spPr>
        <p:txBody>
          <a:bodyPr lIns="45606" tIns="45606" rIns="45606" bIns="45606"/>
          <a:lstStyle>
            <a:lvl1pPr marL="342062" indent="-342062" defTabSz="912137">
              <a:spcBef>
                <a:spcPts val="700"/>
              </a:spcBef>
              <a:defRPr sz="3200">
                <a:latin typeface="Century Gothic"/>
                <a:ea typeface="Century Gothic"/>
                <a:cs typeface="Century Gothic"/>
                <a:sym typeface="Century Gothic"/>
              </a:defRPr>
            </a:lvl1pPr>
            <a:lvl2pPr marL="781832" indent="-325779" defTabSz="912137">
              <a:spcBef>
                <a:spcPts val="700"/>
              </a:spcBef>
              <a:defRPr sz="3200">
                <a:latin typeface="Century Gothic"/>
                <a:ea typeface="Century Gothic"/>
                <a:cs typeface="Century Gothic"/>
                <a:sym typeface="Century Gothic"/>
              </a:defRPr>
            </a:lvl2pPr>
            <a:lvl3pPr marL="1216182" indent="-304035" defTabSz="912137">
              <a:spcBef>
                <a:spcPts val="700"/>
              </a:spcBef>
              <a:defRPr sz="3200">
                <a:latin typeface="Century Gothic"/>
                <a:ea typeface="Century Gothic"/>
                <a:cs typeface="Century Gothic"/>
                <a:sym typeface="Century Gothic"/>
              </a:defRPr>
            </a:lvl3pPr>
            <a:lvl4pPr marL="1733055" indent="-364843" defTabSz="912137">
              <a:spcBef>
                <a:spcPts val="700"/>
              </a:spcBef>
              <a:defRPr sz="3200">
                <a:latin typeface="Century Gothic"/>
                <a:ea typeface="Century Gothic"/>
                <a:cs typeface="Century Gothic"/>
                <a:sym typeface="Century Gothic"/>
              </a:defRPr>
            </a:lvl4pPr>
            <a:lvl5pPr marL="2189139" indent="-364843" defTabSz="9121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231" name="Slide Number"/>
          <p:cNvSpPr txBox="1">
            <a:spLocks noGrp="1"/>
          </p:cNvSpPr>
          <p:nvPr>
            <p:ph type="sldNum" sz="quarter" idx="2"/>
          </p:nvPr>
        </p:nvSpPr>
        <p:spPr>
          <a:xfrm>
            <a:off x="11316858" y="6400580"/>
            <a:ext cx="279654" cy="276769"/>
          </a:xfrm>
          <a:prstGeom prst="rect">
            <a:avLst/>
          </a:prstGeom>
        </p:spPr>
        <p:txBody>
          <a:bodyPr lIns="45606" tIns="45606" rIns="45606" bIns="45606"/>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35344067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5_Rubrikbild">
    <p:spTree>
      <p:nvGrpSpPr>
        <p:cNvPr id="1" name=""/>
        <p:cNvGrpSpPr/>
        <p:nvPr/>
      </p:nvGrpSpPr>
      <p:grpSpPr>
        <a:xfrm>
          <a:off x="0" y="0"/>
          <a:ext cx="0" cy="0"/>
          <a:chOff x="0" y="0"/>
          <a:chExt cx="0" cy="0"/>
        </a:xfrm>
      </p:grpSpPr>
      <p:pic>
        <p:nvPicPr>
          <p:cNvPr id="238" name="Bildobjekt 9" descr="Bildobjekt 9"/>
          <p:cNvPicPr>
            <a:picLocks noChangeAspect="1"/>
          </p:cNvPicPr>
          <p:nvPr/>
        </p:nvPicPr>
        <p:blipFill>
          <a:blip r:embed="rId2">
            <a:extLst/>
          </a:blip>
          <a:stretch>
            <a:fillRect/>
          </a:stretch>
        </p:blipFill>
        <p:spPr>
          <a:xfrm>
            <a:off x="555753" y="2134306"/>
            <a:ext cx="1478971" cy="1489119"/>
          </a:xfrm>
          <a:prstGeom prst="rect">
            <a:avLst/>
          </a:prstGeom>
          <a:ln w="12700">
            <a:miter lim="400000"/>
          </a:ln>
        </p:spPr>
      </p:pic>
      <p:sp>
        <p:nvSpPr>
          <p:cNvPr id="239" name="Title Text"/>
          <p:cNvSpPr txBox="1">
            <a:spLocks noGrp="1"/>
          </p:cNvSpPr>
          <p:nvPr>
            <p:ph type="title"/>
          </p:nvPr>
        </p:nvSpPr>
        <p:spPr>
          <a:xfrm>
            <a:off x="2674618" y="2132857"/>
            <a:ext cx="8227623" cy="1016747"/>
          </a:xfrm>
          <a:prstGeom prst="rect">
            <a:avLst/>
          </a:prstGeom>
        </p:spPr>
        <p:txBody>
          <a:bodyPr lIns="0" tIns="0" rIns="0" bIns="0" anchor="ctr"/>
          <a:lstStyle>
            <a:lvl1pPr algn="l" defTabSz="913800">
              <a:defRPr sz="3500">
                <a:solidFill>
                  <a:srgbClr val="808080"/>
                </a:solidFill>
                <a:latin typeface="Verdana"/>
                <a:ea typeface="Verdana"/>
                <a:cs typeface="Verdana"/>
                <a:sym typeface="Verdana"/>
              </a:defRPr>
            </a:lvl1pPr>
          </a:lstStyle>
          <a:p>
            <a:r>
              <a:t>Title Text</a:t>
            </a:r>
          </a:p>
        </p:txBody>
      </p:sp>
      <p:sp>
        <p:nvSpPr>
          <p:cNvPr id="240" name="Body Level One…"/>
          <p:cNvSpPr txBox="1">
            <a:spLocks noGrp="1"/>
          </p:cNvSpPr>
          <p:nvPr>
            <p:ph type="body" sz="quarter" idx="1"/>
          </p:nvPr>
        </p:nvSpPr>
        <p:spPr>
          <a:xfrm>
            <a:off x="2674611" y="3166904"/>
            <a:ext cx="8226668" cy="845365"/>
          </a:xfrm>
          <a:prstGeom prst="rect">
            <a:avLst/>
          </a:prstGeom>
        </p:spPr>
        <p:txBody>
          <a:bodyPr/>
          <a:lstStyle>
            <a:lvl1pPr marL="0" indent="0" defTabSz="913800">
              <a:buSzTx/>
              <a:buFontTx/>
              <a:buNone/>
              <a:defRPr sz="1900">
                <a:latin typeface="Verdana"/>
                <a:ea typeface="Verdana"/>
                <a:cs typeface="Verdana"/>
                <a:sym typeface="Verdana"/>
              </a:defRPr>
            </a:lvl1pPr>
            <a:lvl2pPr marL="0" indent="0" defTabSz="913800">
              <a:buSzTx/>
              <a:buFontTx/>
              <a:buNone/>
              <a:defRPr sz="1900">
                <a:latin typeface="Verdana"/>
                <a:ea typeface="Verdana"/>
                <a:cs typeface="Verdana"/>
                <a:sym typeface="Verdana"/>
              </a:defRPr>
            </a:lvl2pPr>
            <a:lvl3pPr marL="0" indent="0" defTabSz="913800">
              <a:buSzTx/>
              <a:buFontTx/>
              <a:buNone/>
              <a:defRPr sz="1900">
                <a:latin typeface="Verdana"/>
                <a:ea typeface="Verdana"/>
                <a:cs typeface="Verdana"/>
                <a:sym typeface="Verdana"/>
              </a:defRPr>
            </a:lvl3pPr>
            <a:lvl4pPr marL="0" indent="0" defTabSz="913800">
              <a:buSzTx/>
              <a:buFontTx/>
              <a:buNone/>
              <a:defRPr sz="1900">
                <a:latin typeface="Verdana"/>
                <a:ea typeface="Verdana"/>
                <a:cs typeface="Verdana"/>
                <a:sym typeface="Verdana"/>
              </a:defRPr>
            </a:lvl4pPr>
            <a:lvl5pPr marL="0" indent="0" defTabSz="913800">
              <a:buSzTx/>
              <a:buFontTx/>
              <a:buNone/>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800039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2_Rubrik och innehåll">
    <p:spTree>
      <p:nvGrpSpPr>
        <p:cNvPr id="1" name=""/>
        <p:cNvGrpSpPr/>
        <p:nvPr/>
      </p:nvGrpSpPr>
      <p:grpSpPr>
        <a:xfrm>
          <a:off x="0" y="0"/>
          <a:ext cx="0" cy="0"/>
          <a:chOff x="0" y="0"/>
          <a:chExt cx="0" cy="0"/>
        </a:xfrm>
      </p:grpSpPr>
      <p:pic>
        <p:nvPicPr>
          <p:cNvPr id="248"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249"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250"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800">
              <a:defRPr>
                <a:solidFill>
                  <a:srgbClr val="808080"/>
                </a:solidFill>
                <a:latin typeface="Verdana"/>
                <a:ea typeface="Verdana"/>
                <a:cs typeface="Verdana"/>
                <a:sym typeface="Verdana"/>
              </a:defRPr>
            </a:lvl1pPr>
          </a:lstStyle>
          <a:p>
            <a:r>
              <a:t>Title Text</a:t>
            </a:r>
          </a:p>
        </p:txBody>
      </p:sp>
      <p:sp>
        <p:nvSpPr>
          <p:cNvPr id="251" name="Body Level One…"/>
          <p:cNvSpPr txBox="1">
            <a:spLocks noGrp="1"/>
          </p:cNvSpPr>
          <p:nvPr>
            <p:ph type="body" idx="1"/>
          </p:nvPr>
        </p:nvSpPr>
        <p:spPr>
          <a:xfrm>
            <a:off x="2429350" y="1874603"/>
            <a:ext cx="9150319" cy="4059459"/>
          </a:xfrm>
          <a:prstGeom prst="rect">
            <a:avLst/>
          </a:prstGeom>
        </p:spPr>
        <p:txBody>
          <a:bodyPr/>
          <a:lstStyle>
            <a:lvl1pPr marL="179424" indent="-179424" defTabSz="913800">
              <a:buClr>
                <a:srgbClr val="808080"/>
              </a:buClr>
              <a:buFontTx/>
              <a:defRPr sz="1900">
                <a:latin typeface="Verdana"/>
                <a:ea typeface="Verdana"/>
                <a:cs typeface="Verdana"/>
                <a:sym typeface="Verdana"/>
              </a:defRPr>
            </a:lvl1pPr>
            <a:lvl2pPr marL="452493" indent="-193794" defTabSz="913800">
              <a:buClr>
                <a:srgbClr val="808080"/>
              </a:buClr>
              <a:buFontTx/>
              <a:buChar char="-"/>
              <a:defRPr sz="1900">
                <a:latin typeface="Verdana"/>
                <a:ea typeface="Verdana"/>
                <a:cs typeface="Verdana"/>
                <a:sym typeface="Verdana"/>
              </a:defRPr>
            </a:lvl2pPr>
            <a:lvl3pPr marL="673332" indent="-240774" defTabSz="913800">
              <a:buClr>
                <a:srgbClr val="808080"/>
              </a:buClr>
              <a:buSzPct val="90000"/>
              <a:buFontTx/>
              <a:defRPr sz="1900">
                <a:latin typeface="Verdana"/>
                <a:ea typeface="Verdana"/>
                <a:cs typeface="Verdana"/>
                <a:sym typeface="Verdana"/>
              </a:defRPr>
            </a:lvl3pPr>
            <a:lvl4pPr marL="984634" indent="-311458" defTabSz="913800">
              <a:buClr>
                <a:srgbClr val="808080"/>
              </a:buClr>
              <a:buFontTx/>
              <a:defRPr sz="1900">
                <a:latin typeface="Verdana"/>
                <a:ea typeface="Verdana"/>
                <a:cs typeface="Verdana"/>
                <a:sym typeface="Verdana"/>
              </a:defRPr>
            </a:lvl4pPr>
            <a:lvl5pPr marL="1255487" indent="-361163" defTabSz="913800">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252" name="Slide Number"/>
          <p:cNvSpPr txBox="1">
            <a:spLocks noGrp="1"/>
          </p:cNvSpPr>
          <p:nvPr>
            <p:ph type="sldNum" sz="quarter" idx="2"/>
          </p:nvPr>
        </p:nvSpPr>
        <p:spPr>
          <a:xfrm>
            <a:off x="11689453" y="6571887"/>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475700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2_Endast rubrik">
    <p:spTree>
      <p:nvGrpSpPr>
        <p:cNvPr id="1" name=""/>
        <p:cNvGrpSpPr/>
        <p:nvPr/>
      </p:nvGrpSpPr>
      <p:grpSpPr>
        <a:xfrm>
          <a:off x="0" y="0"/>
          <a:ext cx="0" cy="0"/>
          <a:chOff x="0" y="0"/>
          <a:chExt cx="0" cy="0"/>
        </a:xfrm>
      </p:grpSpPr>
      <p:pic>
        <p:nvPicPr>
          <p:cNvPr id="259"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260"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261"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800">
              <a:defRPr>
                <a:solidFill>
                  <a:srgbClr val="808080"/>
                </a:solidFill>
                <a:latin typeface="Verdana"/>
                <a:ea typeface="Verdana"/>
                <a:cs typeface="Verdana"/>
                <a:sym typeface="Verdana"/>
              </a:defRPr>
            </a:lvl1pPr>
          </a:lstStyle>
          <a:p>
            <a:r>
              <a:t>Title Text</a:t>
            </a:r>
          </a:p>
        </p:txBody>
      </p:sp>
      <p:sp>
        <p:nvSpPr>
          <p:cNvPr id="262" name="Slide Number"/>
          <p:cNvSpPr txBox="1">
            <a:spLocks noGrp="1"/>
          </p:cNvSpPr>
          <p:nvPr>
            <p:ph type="sldNum" sz="quarter" idx="2"/>
          </p:nvPr>
        </p:nvSpPr>
        <p:spPr>
          <a:xfrm>
            <a:off x="11689453" y="6571887"/>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561035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Rubrik och samarbetspartner">
    <p:spTree>
      <p:nvGrpSpPr>
        <p:cNvPr id="1" name=""/>
        <p:cNvGrpSpPr/>
        <p:nvPr/>
      </p:nvGrpSpPr>
      <p:grpSpPr>
        <a:xfrm>
          <a:off x="0" y="0"/>
          <a:ext cx="0" cy="0"/>
          <a:chOff x="0" y="0"/>
          <a:chExt cx="0" cy="0"/>
        </a:xfrm>
      </p:grpSpPr>
      <p:pic>
        <p:nvPicPr>
          <p:cNvPr id="269"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270" name="Straight Connector 17"/>
          <p:cNvSpPr/>
          <p:nvPr/>
        </p:nvSpPr>
        <p:spPr>
          <a:xfrm>
            <a:off x="391013" y="6433158"/>
            <a:ext cx="7923447" cy="1"/>
          </a:xfrm>
          <a:prstGeom prst="line">
            <a:avLst/>
          </a:prstGeom>
          <a:ln>
            <a:solidFill>
              <a:srgbClr val="808080"/>
            </a:solidFill>
          </a:ln>
        </p:spPr>
        <p:txBody>
          <a:bodyPr lIns="45719" rIns="45719"/>
          <a:lstStyle/>
          <a:p>
            <a:endParaRPr sz="1351"/>
          </a:p>
        </p:txBody>
      </p:sp>
      <p:sp>
        <p:nvSpPr>
          <p:cNvPr id="271"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800">
              <a:defRPr>
                <a:solidFill>
                  <a:srgbClr val="808080"/>
                </a:solidFill>
                <a:latin typeface="Verdana"/>
                <a:ea typeface="Verdana"/>
                <a:cs typeface="Verdana"/>
                <a:sym typeface="Verdana"/>
              </a:defRPr>
            </a:lvl1pPr>
          </a:lstStyle>
          <a:p>
            <a:r>
              <a:t>Title Text</a:t>
            </a:r>
          </a:p>
        </p:txBody>
      </p:sp>
      <p:sp>
        <p:nvSpPr>
          <p:cNvPr id="272" name="Body Level One…"/>
          <p:cNvSpPr txBox="1">
            <a:spLocks noGrp="1"/>
          </p:cNvSpPr>
          <p:nvPr>
            <p:ph type="body" idx="1"/>
          </p:nvPr>
        </p:nvSpPr>
        <p:spPr>
          <a:xfrm>
            <a:off x="2429350" y="1874603"/>
            <a:ext cx="9150319" cy="4059459"/>
          </a:xfrm>
          <a:prstGeom prst="rect">
            <a:avLst/>
          </a:prstGeom>
        </p:spPr>
        <p:txBody>
          <a:bodyPr/>
          <a:lstStyle>
            <a:lvl1pPr marL="179424" indent="-179424" defTabSz="913800">
              <a:buClr>
                <a:srgbClr val="808080"/>
              </a:buClr>
              <a:buFontTx/>
              <a:defRPr sz="1900">
                <a:latin typeface="Verdana"/>
                <a:ea typeface="Verdana"/>
                <a:cs typeface="Verdana"/>
                <a:sym typeface="Verdana"/>
              </a:defRPr>
            </a:lvl1pPr>
            <a:lvl2pPr marL="452493" indent="-193794" defTabSz="913800">
              <a:buClr>
                <a:srgbClr val="808080"/>
              </a:buClr>
              <a:buFontTx/>
              <a:buChar char="-"/>
              <a:defRPr sz="1900">
                <a:latin typeface="Verdana"/>
                <a:ea typeface="Verdana"/>
                <a:cs typeface="Verdana"/>
                <a:sym typeface="Verdana"/>
              </a:defRPr>
            </a:lvl2pPr>
            <a:lvl3pPr marL="673332" indent="-240774" defTabSz="913800">
              <a:buClr>
                <a:srgbClr val="808080"/>
              </a:buClr>
              <a:buSzPct val="90000"/>
              <a:buFontTx/>
              <a:defRPr sz="1900">
                <a:latin typeface="Verdana"/>
                <a:ea typeface="Verdana"/>
                <a:cs typeface="Verdana"/>
                <a:sym typeface="Verdana"/>
              </a:defRPr>
            </a:lvl3pPr>
            <a:lvl4pPr marL="984634" indent="-311458" defTabSz="913800">
              <a:buClr>
                <a:srgbClr val="808080"/>
              </a:buClr>
              <a:buFontTx/>
              <a:defRPr sz="1900">
                <a:latin typeface="Verdana"/>
                <a:ea typeface="Verdana"/>
                <a:cs typeface="Verdana"/>
                <a:sym typeface="Verdana"/>
              </a:defRPr>
            </a:lvl4pPr>
            <a:lvl5pPr marL="1255487" indent="-361163" defTabSz="913800">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273" name="Picture Placeholder 3"/>
          <p:cNvSpPr>
            <a:spLocks noGrp="1"/>
          </p:cNvSpPr>
          <p:nvPr>
            <p:ph type="pic" sz="quarter" idx="13"/>
          </p:nvPr>
        </p:nvSpPr>
        <p:spPr>
          <a:xfrm>
            <a:off x="8539847" y="6086099"/>
            <a:ext cx="814619" cy="648067"/>
          </a:xfrm>
          <a:prstGeom prst="rect">
            <a:avLst/>
          </a:prstGeom>
        </p:spPr>
        <p:txBody>
          <a:bodyPr lIns="91439" tIns="45719" rIns="91439" bIns="45719">
            <a:noAutofit/>
          </a:bodyPr>
          <a:lstStyle/>
          <a:p>
            <a:endParaRPr/>
          </a:p>
        </p:txBody>
      </p:sp>
      <p:sp>
        <p:nvSpPr>
          <p:cNvPr id="274" name="Picture Placeholder 3"/>
          <p:cNvSpPr>
            <a:spLocks noGrp="1"/>
          </p:cNvSpPr>
          <p:nvPr>
            <p:ph type="pic" sz="quarter" idx="14"/>
          </p:nvPr>
        </p:nvSpPr>
        <p:spPr>
          <a:xfrm>
            <a:off x="9476661" y="6086099"/>
            <a:ext cx="814619" cy="648067"/>
          </a:xfrm>
          <a:prstGeom prst="rect">
            <a:avLst/>
          </a:prstGeom>
        </p:spPr>
        <p:txBody>
          <a:bodyPr lIns="91439" tIns="45719" rIns="91439" bIns="45719">
            <a:noAutofit/>
          </a:bodyPr>
          <a:lstStyle/>
          <a:p>
            <a:endParaRPr/>
          </a:p>
        </p:txBody>
      </p:sp>
      <p:sp>
        <p:nvSpPr>
          <p:cNvPr id="275" name="Picture Placeholder 3"/>
          <p:cNvSpPr>
            <a:spLocks noGrp="1"/>
          </p:cNvSpPr>
          <p:nvPr>
            <p:ph type="pic" sz="quarter" idx="15"/>
          </p:nvPr>
        </p:nvSpPr>
        <p:spPr>
          <a:xfrm>
            <a:off x="10413476" y="6086099"/>
            <a:ext cx="814619" cy="648067"/>
          </a:xfrm>
          <a:prstGeom prst="rect">
            <a:avLst/>
          </a:prstGeom>
        </p:spPr>
        <p:txBody>
          <a:bodyPr lIns="91439" tIns="45719" rIns="91439" bIns="45719">
            <a:noAutofit/>
          </a:bodyPr>
          <a:lstStyle/>
          <a:p>
            <a:endParaRPr/>
          </a:p>
        </p:txBody>
      </p:sp>
      <p:sp>
        <p:nvSpPr>
          <p:cNvPr id="276" name="Slide Number"/>
          <p:cNvSpPr txBox="1">
            <a:spLocks noGrp="1"/>
          </p:cNvSpPr>
          <p:nvPr>
            <p:ph type="sldNum" sz="quarter" idx="2"/>
          </p:nvPr>
        </p:nvSpPr>
        <p:spPr>
          <a:xfrm>
            <a:off x="11689453" y="6571887"/>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603021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Tom layout">
    <p:spTree>
      <p:nvGrpSpPr>
        <p:cNvPr id="1" name=""/>
        <p:cNvGrpSpPr/>
        <p:nvPr/>
      </p:nvGrpSpPr>
      <p:grpSpPr>
        <a:xfrm>
          <a:off x="0" y="0"/>
          <a:ext cx="0" cy="0"/>
          <a:chOff x="0" y="0"/>
          <a:chExt cx="0" cy="0"/>
        </a:xfrm>
      </p:grpSpPr>
      <p:pic>
        <p:nvPicPr>
          <p:cNvPr id="283"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284"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285" name="Slide Number"/>
          <p:cNvSpPr txBox="1">
            <a:spLocks noGrp="1"/>
          </p:cNvSpPr>
          <p:nvPr>
            <p:ph type="sldNum" sz="quarter" idx="2"/>
          </p:nvPr>
        </p:nvSpPr>
        <p:spPr>
          <a:xfrm>
            <a:off x="11689453" y="6571887"/>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4572241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6_Rubrikbild">
    <p:spTree>
      <p:nvGrpSpPr>
        <p:cNvPr id="1" name=""/>
        <p:cNvGrpSpPr/>
        <p:nvPr/>
      </p:nvGrpSpPr>
      <p:grpSpPr>
        <a:xfrm>
          <a:off x="0" y="0"/>
          <a:ext cx="0" cy="0"/>
          <a:chOff x="0" y="0"/>
          <a:chExt cx="0" cy="0"/>
        </a:xfrm>
      </p:grpSpPr>
      <p:pic>
        <p:nvPicPr>
          <p:cNvPr id="292" name="Bildobjekt 9" descr="Bildobjekt 9"/>
          <p:cNvPicPr>
            <a:picLocks noChangeAspect="1"/>
          </p:cNvPicPr>
          <p:nvPr/>
        </p:nvPicPr>
        <p:blipFill>
          <a:blip r:embed="rId2">
            <a:extLst/>
          </a:blip>
          <a:stretch>
            <a:fillRect/>
          </a:stretch>
        </p:blipFill>
        <p:spPr>
          <a:xfrm>
            <a:off x="555752" y="2134306"/>
            <a:ext cx="1478971" cy="1489119"/>
          </a:xfrm>
          <a:prstGeom prst="rect">
            <a:avLst/>
          </a:prstGeom>
          <a:ln w="12700">
            <a:miter lim="400000"/>
          </a:ln>
        </p:spPr>
      </p:pic>
      <p:sp>
        <p:nvSpPr>
          <p:cNvPr id="293" name="Title Text"/>
          <p:cNvSpPr txBox="1">
            <a:spLocks noGrp="1"/>
          </p:cNvSpPr>
          <p:nvPr>
            <p:ph type="title"/>
          </p:nvPr>
        </p:nvSpPr>
        <p:spPr>
          <a:xfrm>
            <a:off x="2674618" y="2132857"/>
            <a:ext cx="8227623" cy="1016747"/>
          </a:xfrm>
          <a:prstGeom prst="rect">
            <a:avLst/>
          </a:prstGeom>
        </p:spPr>
        <p:txBody>
          <a:bodyPr lIns="0" tIns="0" rIns="0" bIns="0" anchor="ctr"/>
          <a:lstStyle>
            <a:lvl1pPr algn="l" defTabSz="913912">
              <a:defRPr sz="3500">
                <a:solidFill>
                  <a:srgbClr val="808080"/>
                </a:solidFill>
                <a:latin typeface="Verdana"/>
                <a:ea typeface="Verdana"/>
                <a:cs typeface="Verdana"/>
                <a:sym typeface="Verdana"/>
              </a:defRPr>
            </a:lvl1pPr>
          </a:lstStyle>
          <a:p>
            <a:r>
              <a:t>Title Text</a:t>
            </a:r>
          </a:p>
        </p:txBody>
      </p:sp>
      <p:sp>
        <p:nvSpPr>
          <p:cNvPr id="294" name="Body Level One…"/>
          <p:cNvSpPr txBox="1">
            <a:spLocks noGrp="1"/>
          </p:cNvSpPr>
          <p:nvPr>
            <p:ph type="body" sz="quarter" idx="1"/>
          </p:nvPr>
        </p:nvSpPr>
        <p:spPr>
          <a:xfrm>
            <a:off x="2674611" y="3166904"/>
            <a:ext cx="8226668" cy="845365"/>
          </a:xfrm>
          <a:prstGeom prst="rect">
            <a:avLst/>
          </a:prstGeom>
        </p:spPr>
        <p:txBody>
          <a:bodyPr/>
          <a:lstStyle>
            <a:lvl1pPr marL="0" indent="0" defTabSz="913912">
              <a:buSzTx/>
              <a:buFontTx/>
              <a:buNone/>
              <a:defRPr sz="1900">
                <a:latin typeface="Verdana"/>
                <a:ea typeface="Verdana"/>
                <a:cs typeface="Verdana"/>
                <a:sym typeface="Verdana"/>
              </a:defRPr>
            </a:lvl1pPr>
            <a:lvl2pPr marL="0" indent="0" defTabSz="913912">
              <a:buSzTx/>
              <a:buFontTx/>
              <a:buNone/>
              <a:defRPr sz="1900">
                <a:latin typeface="Verdana"/>
                <a:ea typeface="Verdana"/>
                <a:cs typeface="Verdana"/>
                <a:sym typeface="Verdana"/>
              </a:defRPr>
            </a:lvl2pPr>
            <a:lvl3pPr marL="0" indent="0" defTabSz="913912">
              <a:buSzTx/>
              <a:buFontTx/>
              <a:buNone/>
              <a:defRPr sz="1900">
                <a:latin typeface="Verdana"/>
                <a:ea typeface="Verdana"/>
                <a:cs typeface="Verdana"/>
                <a:sym typeface="Verdana"/>
              </a:defRPr>
            </a:lvl3pPr>
            <a:lvl4pPr marL="0" indent="0" defTabSz="913912">
              <a:buSzTx/>
              <a:buFontTx/>
              <a:buNone/>
              <a:defRPr sz="1900">
                <a:latin typeface="Verdana"/>
                <a:ea typeface="Verdana"/>
                <a:cs typeface="Verdana"/>
                <a:sym typeface="Verdana"/>
              </a:defRPr>
            </a:lvl4pPr>
            <a:lvl5pPr marL="0" indent="0" defTabSz="913912">
              <a:buSzTx/>
              <a:buFontTx/>
              <a:buNone/>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295"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89070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3_Rubrik och innehåll">
    <p:spTree>
      <p:nvGrpSpPr>
        <p:cNvPr id="1" name=""/>
        <p:cNvGrpSpPr/>
        <p:nvPr/>
      </p:nvGrpSpPr>
      <p:grpSpPr>
        <a:xfrm>
          <a:off x="0" y="0"/>
          <a:ext cx="0" cy="0"/>
          <a:chOff x="0" y="0"/>
          <a:chExt cx="0" cy="0"/>
        </a:xfrm>
      </p:grpSpPr>
      <p:pic>
        <p:nvPicPr>
          <p:cNvPr id="302"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303"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304"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912">
              <a:defRPr>
                <a:solidFill>
                  <a:srgbClr val="808080"/>
                </a:solidFill>
                <a:latin typeface="Verdana"/>
                <a:ea typeface="Verdana"/>
                <a:cs typeface="Verdana"/>
                <a:sym typeface="Verdana"/>
              </a:defRPr>
            </a:lvl1pPr>
          </a:lstStyle>
          <a:p>
            <a:r>
              <a:t>Title Text</a:t>
            </a:r>
          </a:p>
        </p:txBody>
      </p:sp>
      <p:sp>
        <p:nvSpPr>
          <p:cNvPr id="305" name="Body Level One…"/>
          <p:cNvSpPr txBox="1">
            <a:spLocks noGrp="1"/>
          </p:cNvSpPr>
          <p:nvPr>
            <p:ph type="body" idx="1"/>
          </p:nvPr>
        </p:nvSpPr>
        <p:spPr>
          <a:xfrm>
            <a:off x="2429350" y="1874603"/>
            <a:ext cx="9150319" cy="4059459"/>
          </a:xfrm>
          <a:prstGeom prst="rect">
            <a:avLst/>
          </a:prstGeom>
        </p:spPr>
        <p:txBody>
          <a:bodyPr/>
          <a:lstStyle>
            <a:lvl1pPr marL="179445" indent="-179445" defTabSz="913912">
              <a:buClr>
                <a:srgbClr val="808080"/>
              </a:buClr>
              <a:buFontTx/>
              <a:defRPr sz="1900">
                <a:latin typeface="Verdana"/>
                <a:ea typeface="Verdana"/>
                <a:cs typeface="Verdana"/>
                <a:sym typeface="Verdana"/>
              </a:defRPr>
            </a:lvl1pPr>
            <a:lvl2pPr marL="452549" indent="-193816" defTabSz="913912">
              <a:buClr>
                <a:srgbClr val="808080"/>
              </a:buClr>
              <a:buFontTx/>
              <a:buChar char="-"/>
              <a:defRPr sz="1900">
                <a:latin typeface="Verdana"/>
                <a:ea typeface="Verdana"/>
                <a:cs typeface="Verdana"/>
                <a:sym typeface="Verdana"/>
              </a:defRPr>
            </a:lvl2pPr>
            <a:lvl3pPr marL="673416" indent="-240805" defTabSz="913912">
              <a:buClr>
                <a:srgbClr val="808080"/>
              </a:buClr>
              <a:buSzPct val="90000"/>
              <a:buFontTx/>
              <a:defRPr sz="1900">
                <a:latin typeface="Verdana"/>
                <a:ea typeface="Verdana"/>
                <a:cs typeface="Verdana"/>
                <a:sym typeface="Verdana"/>
              </a:defRPr>
            </a:lvl3pPr>
            <a:lvl4pPr marL="984755" indent="-311495" defTabSz="913912">
              <a:buClr>
                <a:srgbClr val="808080"/>
              </a:buClr>
              <a:buFontTx/>
              <a:defRPr sz="1900">
                <a:latin typeface="Verdana"/>
                <a:ea typeface="Verdana"/>
                <a:cs typeface="Verdana"/>
                <a:sym typeface="Verdana"/>
              </a:defRPr>
            </a:lvl4pPr>
            <a:lvl5pPr marL="1255643" indent="-361208" defTabSz="913912">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06" name="Slide Number"/>
          <p:cNvSpPr txBox="1">
            <a:spLocks noGrp="1"/>
          </p:cNvSpPr>
          <p:nvPr>
            <p:ph type="sldNum" sz="quarter" idx="2"/>
          </p:nvPr>
        </p:nvSpPr>
        <p:spPr>
          <a:xfrm>
            <a:off x="11689440" y="6571880"/>
            <a:ext cx="221973" cy="219408"/>
          </a:xfrm>
          <a:prstGeom prst="rect">
            <a:avLst/>
          </a:prstGeom>
        </p:spPr>
        <p:txBody>
          <a:bodyPr lIns="40063" tIns="40063" rIns="40063" bIns="4006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2123178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3_Endast rubrik">
    <p:spTree>
      <p:nvGrpSpPr>
        <p:cNvPr id="1" name=""/>
        <p:cNvGrpSpPr/>
        <p:nvPr/>
      </p:nvGrpSpPr>
      <p:grpSpPr>
        <a:xfrm>
          <a:off x="0" y="0"/>
          <a:ext cx="0" cy="0"/>
          <a:chOff x="0" y="0"/>
          <a:chExt cx="0" cy="0"/>
        </a:xfrm>
      </p:grpSpPr>
      <p:pic>
        <p:nvPicPr>
          <p:cNvPr id="313"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314"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315"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912">
              <a:defRPr>
                <a:solidFill>
                  <a:srgbClr val="808080"/>
                </a:solidFill>
                <a:latin typeface="Verdana"/>
                <a:ea typeface="Verdana"/>
                <a:cs typeface="Verdana"/>
                <a:sym typeface="Verdana"/>
              </a:defRPr>
            </a:lvl1pPr>
          </a:lstStyle>
          <a:p>
            <a:r>
              <a:t>Title Text</a:t>
            </a:r>
          </a:p>
        </p:txBody>
      </p:sp>
      <p:sp>
        <p:nvSpPr>
          <p:cNvPr id="316" name="Slide Number"/>
          <p:cNvSpPr txBox="1">
            <a:spLocks noGrp="1"/>
          </p:cNvSpPr>
          <p:nvPr>
            <p:ph type="sldNum" sz="quarter" idx="2"/>
          </p:nvPr>
        </p:nvSpPr>
        <p:spPr>
          <a:xfrm>
            <a:off x="11689440" y="6571880"/>
            <a:ext cx="221973" cy="219408"/>
          </a:xfrm>
          <a:prstGeom prst="rect">
            <a:avLst/>
          </a:prstGeom>
        </p:spPr>
        <p:txBody>
          <a:bodyPr lIns="40063" tIns="40063" rIns="40063" bIns="4006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695251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1200">
                <a:solidFill>
                  <a:schemeClr val="tx1"/>
                </a:solidFill>
              </a:defRPr>
            </a:lvl1pPr>
          </a:lstStyle>
          <a:p>
            <a:fld id="{103EA872-A674-449B-A120-B97244F8E91D}" type="slidenum">
              <a:rPr lang="en-US" smtClean="0"/>
              <a:pPr/>
              <a:t>‹#›</a:t>
            </a:fld>
            <a:endParaRPr lang="en-US"/>
          </a:p>
        </p:txBody>
      </p:sp>
      <p:sp>
        <p:nvSpPr>
          <p:cNvPr id="5" name="Footer Placeholder 2"/>
          <p:cNvSpPr>
            <a:spLocks noGrp="1"/>
          </p:cNvSpPr>
          <p:nvPr>
            <p:ph type="ftr" sz="quarter" idx="3"/>
          </p:nvPr>
        </p:nvSpPr>
        <p:spPr>
          <a:xfrm>
            <a:off x="7248130" y="6477000"/>
            <a:ext cx="2808156" cy="306000"/>
          </a:xfrm>
          <a:prstGeom prst="rect">
            <a:avLst/>
          </a:prstGeom>
        </p:spPr>
        <p:txBody>
          <a:bodyPr vert="horz" lIns="0" tIns="0" rIns="0" bIns="0" rtlCol="0" anchor="t" anchorCtr="0"/>
          <a:lstStyle>
            <a:lvl1pPr algn="r">
              <a:defRPr sz="1200">
                <a:solidFill>
                  <a:schemeClr val="tx1"/>
                </a:solidFill>
              </a:defRPr>
            </a:lvl1pPr>
          </a:lstStyle>
          <a:p>
            <a:endParaRPr lang="en-US"/>
          </a:p>
        </p:txBody>
      </p:sp>
    </p:spTree>
    <p:extLst>
      <p:ext uri="{BB962C8B-B14F-4D97-AF65-F5344CB8AC3E}">
        <p14:creationId xmlns:p14="http://schemas.microsoft.com/office/powerpoint/2010/main" val="276027439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Rubrik och samarbetspartner">
    <p:spTree>
      <p:nvGrpSpPr>
        <p:cNvPr id="1" name=""/>
        <p:cNvGrpSpPr/>
        <p:nvPr/>
      </p:nvGrpSpPr>
      <p:grpSpPr>
        <a:xfrm>
          <a:off x="0" y="0"/>
          <a:ext cx="0" cy="0"/>
          <a:chOff x="0" y="0"/>
          <a:chExt cx="0" cy="0"/>
        </a:xfrm>
      </p:grpSpPr>
      <p:pic>
        <p:nvPicPr>
          <p:cNvPr id="323" name="Bildobjekt 9" descr="Bildobjekt 9"/>
          <p:cNvPicPr>
            <a:picLocks noChangeAspect="1"/>
          </p:cNvPicPr>
          <p:nvPr/>
        </p:nvPicPr>
        <p:blipFill>
          <a:blip r:embed="rId2">
            <a:extLst/>
          </a:blip>
          <a:stretch>
            <a:fillRect/>
          </a:stretch>
        </p:blipFill>
        <p:spPr>
          <a:xfrm>
            <a:off x="392830" y="318277"/>
            <a:ext cx="966673" cy="972103"/>
          </a:xfrm>
          <a:prstGeom prst="rect">
            <a:avLst/>
          </a:prstGeom>
          <a:ln w="12700">
            <a:miter lim="400000"/>
          </a:ln>
        </p:spPr>
      </p:pic>
      <p:sp>
        <p:nvSpPr>
          <p:cNvPr id="324" name="Straight Connector 17"/>
          <p:cNvSpPr/>
          <p:nvPr/>
        </p:nvSpPr>
        <p:spPr>
          <a:xfrm>
            <a:off x="391013" y="6433158"/>
            <a:ext cx="7923447" cy="1"/>
          </a:xfrm>
          <a:prstGeom prst="line">
            <a:avLst/>
          </a:prstGeom>
          <a:ln>
            <a:solidFill>
              <a:srgbClr val="808080"/>
            </a:solidFill>
          </a:ln>
        </p:spPr>
        <p:txBody>
          <a:bodyPr lIns="45719" rIns="45719"/>
          <a:lstStyle/>
          <a:p>
            <a:endParaRPr sz="1351"/>
          </a:p>
        </p:txBody>
      </p:sp>
      <p:sp>
        <p:nvSpPr>
          <p:cNvPr id="325"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912">
              <a:defRPr>
                <a:solidFill>
                  <a:srgbClr val="808080"/>
                </a:solidFill>
                <a:latin typeface="Verdana"/>
                <a:ea typeface="Verdana"/>
                <a:cs typeface="Verdana"/>
                <a:sym typeface="Verdana"/>
              </a:defRPr>
            </a:lvl1pPr>
          </a:lstStyle>
          <a:p>
            <a:r>
              <a:t>Title Text</a:t>
            </a:r>
          </a:p>
        </p:txBody>
      </p:sp>
      <p:sp>
        <p:nvSpPr>
          <p:cNvPr id="326" name="Body Level One…"/>
          <p:cNvSpPr txBox="1">
            <a:spLocks noGrp="1"/>
          </p:cNvSpPr>
          <p:nvPr>
            <p:ph type="body" idx="1"/>
          </p:nvPr>
        </p:nvSpPr>
        <p:spPr>
          <a:xfrm>
            <a:off x="2429350" y="1874603"/>
            <a:ext cx="9150319" cy="4059459"/>
          </a:xfrm>
          <a:prstGeom prst="rect">
            <a:avLst/>
          </a:prstGeom>
        </p:spPr>
        <p:txBody>
          <a:bodyPr/>
          <a:lstStyle>
            <a:lvl1pPr marL="179445" indent="-179445" defTabSz="913912">
              <a:buClr>
                <a:srgbClr val="808080"/>
              </a:buClr>
              <a:buFontTx/>
              <a:defRPr sz="1900">
                <a:latin typeface="Verdana"/>
                <a:ea typeface="Verdana"/>
                <a:cs typeface="Verdana"/>
                <a:sym typeface="Verdana"/>
              </a:defRPr>
            </a:lvl1pPr>
            <a:lvl2pPr marL="452549" indent="-193816" defTabSz="913912">
              <a:buClr>
                <a:srgbClr val="808080"/>
              </a:buClr>
              <a:buFontTx/>
              <a:buChar char="-"/>
              <a:defRPr sz="1900">
                <a:latin typeface="Verdana"/>
                <a:ea typeface="Verdana"/>
                <a:cs typeface="Verdana"/>
                <a:sym typeface="Verdana"/>
              </a:defRPr>
            </a:lvl2pPr>
            <a:lvl3pPr marL="673416" indent="-240805" defTabSz="913912">
              <a:buClr>
                <a:srgbClr val="808080"/>
              </a:buClr>
              <a:buSzPct val="90000"/>
              <a:buFontTx/>
              <a:defRPr sz="1900">
                <a:latin typeface="Verdana"/>
                <a:ea typeface="Verdana"/>
                <a:cs typeface="Verdana"/>
                <a:sym typeface="Verdana"/>
              </a:defRPr>
            </a:lvl3pPr>
            <a:lvl4pPr marL="984755" indent="-311495" defTabSz="913912">
              <a:buClr>
                <a:srgbClr val="808080"/>
              </a:buClr>
              <a:buFontTx/>
              <a:defRPr sz="1900">
                <a:latin typeface="Verdana"/>
                <a:ea typeface="Verdana"/>
                <a:cs typeface="Verdana"/>
                <a:sym typeface="Verdana"/>
              </a:defRPr>
            </a:lvl4pPr>
            <a:lvl5pPr marL="1255643" indent="-361208" defTabSz="913912">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27" name="Picture Placeholder 3"/>
          <p:cNvSpPr>
            <a:spLocks noGrp="1"/>
          </p:cNvSpPr>
          <p:nvPr>
            <p:ph type="pic" sz="quarter" idx="13"/>
          </p:nvPr>
        </p:nvSpPr>
        <p:spPr>
          <a:xfrm>
            <a:off x="8539847" y="6086099"/>
            <a:ext cx="814619" cy="648067"/>
          </a:xfrm>
          <a:prstGeom prst="rect">
            <a:avLst/>
          </a:prstGeom>
        </p:spPr>
        <p:txBody>
          <a:bodyPr lIns="91439" tIns="45719" rIns="91439" bIns="45719">
            <a:noAutofit/>
          </a:bodyPr>
          <a:lstStyle/>
          <a:p>
            <a:endParaRPr/>
          </a:p>
        </p:txBody>
      </p:sp>
      <p:sp>
        <p:nvSpPr>
          <p:cNvPr id="328" name="Picture Placeholder 3"/>
          <p:cNvSpPr>
            <a:spLocks noGrp="1"/>
          </p:cNvSpPr>
          <p:nvPr>
            <p:ph type="pic" sz="quarter" idx="14"/>
          </p:nvPr>
        </p:nvSpPr>
        <p:spPr>
          <a:xfrm>
            <a:off x="9476661" y="6086099"/>
            <a:ext cx="814619" cy="648067"/>
          </a:xfrm>
          <a:prstGeom prst="rect">
            <a:avLst/>
          </a:prstGeom>
        </p:spPr>
        <p:txBody>
          <a:bodyPr lIns="91439" tIns="45719" rIns="91439" bIns="45719">
            <a:noAutofit/>
          </a:bodyPr>
          <a:lstStyle/>
          <a:p>
            <a:endParaRPr/>
          </a:p>
        </p:txBody>
      </p:sp>
      <p:sp>
        <p:nvSpPr>
          <p:cNvPr id="329" name="Picture Placeholder 3"/>
          <p:cNvSpPr>
            <a:spLocks noGrp="1"/>
          </p:cNvSpPr>
          <p:nvPr>
            <p:ph type="pic" sz="quarter" idx="15"/>
          </p:nvPr>
        </p:nvSpPr>
        <p:spPr>
          <a:xfrm>
            <a:off x="10413476" y="6086099"/>
            <a:ext cx="814619" cy="648067"/>
          </a:xfrm>
          <a:prstGeom prst="rect">
            <a:avLst/>
          </a:prstGeom>
        </p:spPr>
        <p:txBody>
          <a:bodyPr lIns="91439" tIns="45719" rIns="91439" bIns="45719">
            <a:noAutofit/>
          </a:bodyPr>
          <a:lstStyle/>
          <a:p>
            <a:endParaRPr/>
          </a:p>
        </p:txBody>
      </p:sp>
      <p:sp>
        <p:nvSpPr>
          <p:cNvPr id="330" name="Slide Number"/>
          <p:cNvSpPr txBox="1">
            <a:spLocks noGrp="1"/>
          </p:cNvSpPr>
          <p:nvPr>
            <p:ph type="sldNum" sz="quarter" idx="2"/>
          </p:nvPr>
        </p:nvSpPr>
        <p:spPr>
          <a:xfrm>
            <a:off x="11689440" y="6571880"/>
            <a:ext cx="221973" cy="219408"/>
          </a:xfrm>
          <a:prstGeom prst="rect">
            <a:avLst/>
          </a:prstGeom>
        </p:spPr>
        <p:txBody>
          <a:bodyPr lIns="40063" tIns="40063" rIns="40063" bIns="4006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344337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Tom layout">
    <p:spTree>
      <p:nvGrpSpPr>
        <p:cNvPr id="1" name=""/>
        <p:cNvGrpSpPr/>
        <p:nvPr/>
      </p:nvGrpSpPr>
      <p:grpSpPr>
        <a:xfrm>
          <a:off x="0" y="0"/>
          <a:ext cx="0" cy="0"/>
          <a:chOff x="0" y="0"/>
          <a:chExt cx="0" cy="0"/>
        </a:xfrm>
      </p:grpSpPr>
      <p:pic>
        <p:nvPicPr>
          <p:cNvPr id="337"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338"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339" name="Slide Number"/>
          <p:cNvSpPr txBox="1">
            <a:spLocks noGrp="1"/>
          </p:cNvSpPr>
          <p:nvPr>
            <p:ph type="sldNum" sz="quarter" idx="2"/>
          </p:nvPr>
        </p:nvSpPr>
        <p:spPr>
          <a:xfrm>
            <a:off x="11689440" y="6571880"/>
            <a:ext cx="221973" cy="219408"/>
          </a:xfrm>
          <a:prstGeom prst="rect">
            <a:avLst/>
          </a:prstGeom>
        </p:spPr>
        <p:txBody>
          <a:bodyPr lIns="40063" tIns="40063" rIns="40063" bIns="4006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587388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7_Rubrikbild">
    <p:spTree>
      <p:nvGrpSpPr>
        <p:cNvPr id="1" name=""/>
        <p:cNvGrpSpPr/>
        <p:nvPr/>
      </p:nvGrpSpPr>
      <p:grpSpPr>
        <a:xfrm>
          <a:off x="0" y="0"/>
          <a:ext cx="0" cy="0"/>
          <a:chOff x="0" y="0"/>
          <a:chExt cx="0" cy="0"/>
        </a:xfrm>
      </p:grpSpPr>
      <p:pic>
        <p:nvPicPr>
          <p:cNvPr id="346"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347" name="Rak 7"/>
          <p:cNvSpPr/>
          <p:nvPr/>
        </p:nvSpPr>
        <p:spPr>
          <a:xfrm>
            <a:off x="410518" y="1649586"/>
            <a:ext cx="11391817" cy="1591"/>
          </a:xfrm>
          <a:prstGeom prst="line">
            <a:avLst/>
          </a:prstGeom>
          <a:ln w="12700">
            <a:solidFill>
              <a:srgbClr val="000000"/>
            </a:solidFill>
          </a:ln>
        </p:spPr>
        <p:txBody>
          <a:bodyPr lIns="45719" rIns="45719"/>
          <a:lstStyle/>
          <a:p>
            <a:endParaRPr sz="1351"/>
          </a:p>
        </p:txBody>
      </p:sp>
      <p:pic>
        <p:nvPicPr>
          <p:cNvPr id="348"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349" name="Title Text"/>
          <p:cNvSpPr txBox="1">
            <a:spLocks noGrp="1"/>
          </p:cNvSpPr>
          <p:nvPr>
            <p:ph type="title"/>
          </p:nvPr>
        </p:nvSpPr>
        <p:spPr>
          <a:xfrm>
            <a:off x="7145542" y="265015"/>
            <a:ext cx="4656789" cy="793395"/>
          </a:xfrm>
          <a:prstGeom prst="rect">
            <a:avLst/>
          </a:prstGeom>
        </p:spPr>
        <p:txBody>
          <a:bodyPr lIns="0" tIns="0" rIns="0" bIns="0"/>
          <a:lstStyle>
            <a:lvl1pPr algn="r" defTabSz="456963">
              <a:defRPr sz="1500" b="1">
                <a:latin typeface="Arial"/>
                <a:ea typeface="Arial"/>
                <a:cs typeface="Arial"/>
                <a:sym typeface="Arial"/>
              </a:defRPr>
            </a:lvl1pPr>
          </a:lstStyle>
          <a:p>
            <a:r>
              <a:t>Title Text</a:t>
            </a:r>
          </a:p>
        </p:txBody>
      </p:sp>
      <p:sp>
        <p:nvSpPr>
          <p:cNvPr id="350" name="Body Level One…"/>
          <p:cNvSpPr txBox="1">
            <a:spLocks noGrp="1"/>
          </p:cNvSpPr>
          <p:nvPr>
            <p:ph type="body" sz="quarter" idx="1"/>
          </p:nvPr>
        </p:nvSpPr>
        <p:spPr>
          <a:xfrm>
            <a:off x="410633" y="1782815"/>
            <a:ext cx="9031233" cy="1223855"/>
          </a:xfrm>
          <a:prstGeom prst="rect">
            <a:avLst/>
          </a:prstGeom>
        </p:spPr>
        <p:txBody>
          <a:bodyPr/>
          <a:lstStyle>
            <a:lvl1pPr marL="685438" indent="-1028157" defTabSz="456963">
              <a:spcBef>
                <a:spcPts val="700"/>
              </a:spcBef>
              <a:buSzTx/>
              <a:buFontTx/>
              <a:buNone/>
              <a:defRPr sz="3200" b="1"/>
            </a:lvl1pPr>
            <a:lvl2pPr marL="685438" indent="-971042" defTabSz="456963">
              <a:spcBef>
                <a:spcPts val="700"/>
              </a:spcBef>
              <a:buSzTx/>
              <a:buFontTx/>
              <a:buNone/>
              <a:defRPr sz="3200" b="1"/>
            </a:lvl2pPr>
            <a:lvl3pPr marL="685438" indent="-913918" defTabSz="456963">
              <a:spcBef>
                <a:spcPts val="700"/>
              </a:spcBef>
              <a:buSzTx/>
              <a:buFontTx/>
              <a:buNone/>
              <a:defRPr sz="3200" b="1"/>
            </a:lvl3pPr>
            <a:lvl4pPr marL="685438" indent="-913918" defTabSz="456963">
              <a:spcBef>
                <a:spcPts val="700"/>
              </a:spcBef>
              <a:buSzTx/>
              <a:buFontTx/>
              <a:buNone/>
              <a:defRPr sz="3200" b="1"/>
            </a:lvl4pPr>
            <a:lvl5pPr marL="685438" indent="-913918" defTabSz="456963">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351" name="Platshållare för text 13"/>
          <p:cNvSpPr>
            <a:spLocks noGrp="1"/>
          </p:cNvSpPr>
          <p:nvPr>
            <p:ph type="body" sz="half" idx="13"/>
          </p:nvPr>
        </p:nvSpPr>
        <p:spPr>
          <a:xfrm>
            <a:off x="410641" y="3283793"/>
            <a:ext cx="9031817" cy="2376491"/>
          </a:xfrm>
          <a:prstGeom prst="rect">
            <a:avLst/>
          </a:prstGeom>
        </p:spPr>
        <p:txBody>
          <a:bodyPr/>
          <a:lstStyle>
            <a:lvl1pPr marL="456957" indent="-456957" defTabSz="609285">
              <a:defRPr/>
            </a:lvl1pPr>
          </a:lstStyle>
          <a:p>
            <a:pPr marL="342726" indent="-342726" defTabSz="456975"/>
            <a:endParaRPr/>
          </a:p>
        </p:txBody>
      </p:sp>
      <p:sp>
        <p:nvSpPr>
          <p:cNvPr id="352"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507647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8_Rubrikbild">
    <p:spTree>
      <p:nvGrpSpPr>
        <p:cNvPr id="1" name=""/>
        <p:cNvGrpSpPr/>
        <p:nvPr/>
      </p:nvGrpSpPr>
      <p:grpSpPr>
        <a:xfrm>
          <a:off x="0" y="0"/>
          <a:ext cx="0" cy="0"/>
          <a:chOff x="0" y="0"/>
          <a:chExt cx="0" cy="0"/>
        </a:xfrm>
      </p:grpSpPr>
      <p:pic>
        <p:nvPicPr>
          <p:cNvPr id="359"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360" name="Rak 7"/>
          <p:cNvSpPr/>
          <p:nvPr/>
        </p:nvSpPr>
        <p:spPr>
          <a:xfrm>
            <a:off x="410518" y="1649586"/>
            <a:ext cx="11391817" cy="1591"/>
          </a:xfrm>
          <a:prstGeom prst="line">
            <a:avLst/>
          </a:prstGeom>
          <a:ln w="12700">
            <a:solidFill>
              <a:srgbClr val="000000"/>
            </a:solidFill>
          </a:ln>
        </p:spPr>
        <p:txBody>
          <a:bodyPr lIns="45719" rIns="45719"/>
          <a:lstStyle/>
          <a:p>
            <a:endParaRPr sz="1351"/>
          </a:p>
        </p:txBody>
      </p:sp>
      <p:pic>
        <p:nvPicPr>
          <p:cNvPr id="361"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362" name="Body Level One…"/>
          <p:cNvSpPr txBox="1">
            <a:spLocks noGrp="1"/>
          </p:cNvSpPr>
          <p:nvPr>
            <p:ph type="body" sz="quarter" idx="1"/>
          </p:nvPr>
        </p:nvSpPr>
        <p:spPr>
          <a:xfrm>
            <a:off x="410639" y="1879296"/>
            <a:ext cx="6055791" cy="1898296"/>
          </a:xfrm>
          <a:prstGeom prst="rect">
            <a:avLst/>
          </a:prstGeom>
        </p:spPr>
        <p:txBody>
          <a:bodyPr/>
          <a:lstStyle>
            <a:lvl1pPr marL="0" indent="0" defTabSz="456963">
              <a:spcBef>
                <a:spcPts val="0"/>
              </a:spcBef>
              <a:buSzTx/>
              <a:buFontTx/>
              <a:buNone/>
              <a:defRPr sz="2400"/>
            </a:lvl1pPr>
            <a:lvl2pPr marL="799685" indent="-342722" defTabSz="456963">
              <a:spcBef>
                <a:spcPts val="0"/>
              </a:spcBef>
              <a:buFontTx/>
              <a:defRPr sz="2400"/>
            </a:lvl2pPr>
            <a:lvl3pPr marL="1188104" indent="-274176" defTabSz="456963">
              <a:spcBef>
                <a:spcPts val="0"/>
              </a:spcBef>
              <a:buFontTx/>
              <a:defRPr sz="2400"/>
            </a:lvl3pPr>
            <a:lvl4pPr marL="1645064" indent="-274176" defTabSz="456963">
              <a:spcBef>
                <a:spcPts val="0"/>
              </a:spcBef>
              <a:buFontTx/>
              <a:defRPr sz="2400"/>
            </a:lvl4pPr>
            <a:lvl5pPr marL="2102026" indent="-274176" defTabSz="45696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363" name="Bildobjekt 7" descr="Bildobjekt 7"/>
          <p:cNvPicPr>
            <a:picLocks noChangeAspect="1"/>
          </p:cNvPicPr>
          <p:nvPr/>
        </p:nvPicPr>
        <p:blipFill>
          <a:blip r:embed="rId4">
            <a:extLst/>
          </a:blip>
          <a:stretch>
            <a:fillRect/>
          </a:stretch>
        </p:blipFill>
        <p:spPr>
          <a:xfrm>
            <a:off x="7535319" y="332815"/>
            <a:ext cx="4296151" cy="616253"/>
          </a:xfrm>
          <a:prstGeom prst="rect">
            <a:avLst/>
          </a:prstGeom>
          <a:ln w="12700">
            <a:miter lim="400000"/>
          </a:ln>
        </p:spPr>
      </p:pic>
      <p:sp>
        <p:nvSpPr>
          <p:cNvPr id="364"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8796644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9_Rubrikbild">
    <p:spTree>
      <p:nvGrpSpPr>
        <p:cNvPr id="1" name=""/>
        <p:cNvGrpSpPr/>
        <p:nvPr/>
      </p:nvGrpSpPr>
      <p:grpSpPr>
        <a:xfrm>
          <a:off x="0" y="0"/>
          <a:ext cx="0" cy="0"/>
          <a:chOff x="0" y="0"/>
          <a:chExt cx="0" cy="0"/>
        </a:xfrm>
      </p:grpSpPr>
      <p:sp>
        <p:nvSpPr>
          <p:cNvPr id="371"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372" name="Title Text"/>
          <p:cNvSpPr txBox="1">
            <a:spLocks noGrp="1"/>
          </p:cNvSpPr>
          <p:nvPr>
            <p:ph type="title"/>
          </p:nvPr>
        </p:nvSpPr>
        <p:spPr>
          <a:xfrm>
            <a:off x="914400" y="2130427"/>
            <a:ext cx="10363200" cy="1470027"/>
          </a:xfrm>
          <a:prstGeom prst="rect">
            <a:avLst/>
          </a:prstGeom>
        </p:spPr>
        <p:txBody>
          <a:bodyPr lIns="45703" tIns="45703" rIns="45703" bIns="45703" anchor="ctr"/>
          <a:lstStyle>
            <a:lvl1pPr defTabSz="914037">
              <a:defRPr sz="3800">
                <a:latin typeface="Century Gothic"/>
                <a:ea typeface="Century Gothic"/>
                <a:cs typeface="Century Gothic"/>
                <a:sym typeface="Century Gothic"/>
              </a:defRPr>
            </a:lvl1pPr>
          </a:lstStyle>
          <a:p>
            <a:r>
              <a:t>Title Text</a:t>
            </a:r>
          </a:p>
        </p:txBody>
      </p:sp>
      <p:sp>
        <p:nvSpPr>
          <p:cNvPr id="373" name="Body Level One…"/>
          <p:cNvSpPr txBox="1">
            <a:spLocks noGrp="1"/>
          </p:cNvSpPr>
          <p:nvPr>
            <p:ph type="body" sz="quarter" idx="1"/>
          </p:nvPr>
        </p:nvSpPr>
        <p:spPr>
          <a:xfrm>
            <a:off x="1828800" y="3886200"/>
            <a:ext cx="8534400" cy="1752603"/>
          </a:xfrm>
          <a:prstGeom prst="rect">
            <a:avLst/>
          </a:prstGeom>
        </p:spPr>
        <p:txBody>
          <a:bodyPr lIns="45703" tIns="45703" rIns="45703" bIns="45703"/>
          <a:lstStyle>
            <a:lvl1pPr marL="0" indent="0" algn="ctr" defTabSz="914037">
              <a:spcBef>
                <a:spcPts val="700"/>
              </a:spcBef>
              <a:buSzTx/>
              <a:buFontTx/>
              <a:buNone/>
              <a:defRPr sz="3200">
                <a:latin typeface="Century Gothic"/>
                <a:ea typeface="Century Gothic"/>
                <a:cs typeface="Century Gothic"/>
                <a:sym typeface="Century Gothic"/>
              </a:defRPr>
            </a:lvl1pPr>
            <a:lvl2pPr marL="0" indent="0" algn="ctr" defTabSz="914037">
              <a:spcBef>
                <a:spcPts val="700"/>
              </a:spcBef>
              <a:buSzTx/>
              <a:buFontTx/>
              <a:buNone/>
              <a:defRPr sz="3200">
                <a:latin typeface="Century Gothic"/>
                <a:ea typeface="Century Gothic"/>
                <a:cs typeface="Century Gothic"/>
                <a:sym typeface="Century Gothic"/>
              </a:defRPr>
            </a:lvl2pPr>
            <a:lvl3pPr marL="0" indent="0" algn="ctr" defTabSz="914037">
              <a:spcBef>
                <a:spcPts val="700"/>
              </a:spcBef>
              <a:buSzTx/>
              <a:buFontTx/>
              <a:buNone/>
              <a:defRPr sz="3200">
                <a:latin typeface="Century Gothic"/>
                <a:ea typeface="Century Gothic"/>
                <a:cs typeface="Century Gothic"/>
                <a:sym typeface="Century Gothic"/>
              </a:defRPr>
            </a:lvl3pPr>
            <a:lvl4pPr marL="0" indent="0" algn="ctr" defTabSz="914037">
              <a:spcBef>
                <a:spcPts val="700"/>
              </a:spcBef>
              <a:buSzTx/>
              <a:buFontTx/>
              <a:buNone/>
              <a:defRPr sz="3200">
                <a:latin typeface="Century Gothic"/>
                <a:ea typeface="Century Gothic"/>
                <a:cs typeface="Century Gothic"/>
                <a:sym typeface="Century Gothic"/>
              </a:defRPr>
            </a:lvl4pPr>
            <a:lvl5pPr marL="0" indent="0" algn="ctr" defTabSz="914037">
              <a:spcBef>
                <a:spcPts val="700"/>
              </a:spcBef>
              <a:buSzTx/>
              <a:buFontTx/>
              <a:buNone/>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374" name="Rectangle 8"/>
          <p:cNvSpPr/>
          <p:nvPr/>
        </p:nvSpPr>
        <p:spPr>
          <a:xfrm>
            <a:off x="0" y="2"/>
            <a:ext cx="12192000" cy="1236133"/>
          </a:xfrm>
          <a:prstGeom prst="rect">
            <a:avLst/>
          </a:prstGeom>
          <a:solidFill>
            <a:srgbClr val="FFFFFF"/>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375"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8536645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2_Avsnittsrubrik">
    <p:spTree>
      <p:nvGrpSpPr>
        <p:cNvPr id="1" name=""/>
        <p:cNvGrpSpPr/>
        <p:nvPr/>
      </p:nvGrpSpPr>
      <p:grpSpPr>
        <a:xfrm>
          <a:off x="0" y="0"/>
          <a:ext cx="0" cy="0"/>
          <a:chOff x="0" y="0"/>
          <a:chExt cx="0" cy="0"/>
        </a:xfrm>
      </p:grpSpPr>
      <p:sp>
        <p:nvSpPr>
          <p:cNvPr id="382"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pic>
        <p:nvPicPr>
          <p:cNvPr id="383" name="Picture 2" descr="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96751"/>
            <a:ext cx="12192000" cy="5661251"/>
          </a:xfrm>
          <a:prstGeom prst="rect">
            <a:avLst/>
          </a:prstGeom>
          <a:ln w="12700">
            <a:miter lim="400000"/>
          </a:ln>
        </p:spPr>
      </p:pic>
      <p:sp>
        <p:nvSpPr>
          <p:cNvPr id="384" name="Title Text"/>
          <p:cNvSpPr txBox="1">
            <a:spLocks noGrp="1"/>
          </p:cNvSpPr>
          <p:nvPr>
            <p:ph type="title"/>
          </p:nvPr>
        </p:nvSpPr>
        <p:spPr>
          <a:xfrm>
            <a:off x="963089" y="4406904"/>
            <a:ext cx="10363201" cy="1362077"/>
          </a:xfrm>
          <a:prstGeom prst="rect">
            <a:avLst/>
          </a:prstGeom>
        </p:spPr>
        <p:txBody>
          <a:bodyPr lIns="45703" tIns="45703" rIns="45703" bIns="45703"/>
          <a:lstStyle>
            <a:lvl1pPr algn="l" defTabSz="914037">
              <a:defRPr sz="4000" b="1" cap="all">
                <a:latin typeface="Century Gothic"/>
                <a:ea typeface="Century Gothic"/>
                <a:cs typeface="Century Gothic"/>
                <a:sym typeface="Century Gothic"/>
              </a:defRPr>
            </a:lvl1pPr>
          </a:lstStyle>
          <a:p>
            <a:r>
              <a:t>Title Text</a:t>
            </a:r>
          </a:p>
        </p:txBody>
      </p:sp>
      <p:sp>
        <p:nvSpPr>
          <p:cNvPr id="385" name="Body Level One…"/>
          <p:cNvSpPr txBox="1">
            <a:spLocks noGrp="1"/>
          </p:cNvSpPr>
          <p:nvPr>
            <p:ph type="body" sz="quarter" idx="1"/>
          </p:nvPr>
        </p:nvSpPr>
        <p:spPr>
          <a:xfrm>
            <a:off x="963089" y="2906715"/>
            <a:ext cx="10363201" cy="1500191"/>
          </a:xfrm>
          <a:prstGeom prst="rect">
            <a:avLst/>
          </a:prstGeom>
        </p:spPr>
        <p:txBody>
          <a:bodyPr lIns="45703" tIns="45703" rIns="45703" bIns="45703" anchor="b"/>
          <a:lstStyle>
            <a:lvl1pPr marL="0" indent="0" defTabSz="914037">
              <a:buSzTx/>
              <a:buFontTx/>
              <a:buNone/>
              <a:defRPr>
                <a:latin typeface="Century Gothic"/>
                <a:ea typeface="Century Gothic"/>
                <a:cs typeface="Century Gothic"/>
                <a:sym typeface="Century Gothic"/>
              </a:defRPr>
            </a:lvl1pPr>
            <a:lvl2pPr marL="0" indent="0" defTabSz="914037">
              <a:buSzTx/>
              <a:buFontTx/>
              <a:buNone/>
              <a:defRPr>
                <a:latin typeface="Century Gothic"/>
                <a:ea typeface="Century Gothic"/>
                <a:cs typeface="Century Gothic"/>
                <a:sym typeface="Century Gothic"/>
              </a:defRPr>
            </a:lvl2pPr>
            <a:lvl3pPr marL="0" indent="0" defTabSz="914037">
              <a:buSzTx/>
              <a:buFontTx/>
              <a:buNone/>
              <a:defRPr>
                <a:latin typeface="Century Gothic"/>
                <a:ea typeface="Century Gothic"/>
                <a:cs typeface="Century Gothic"/>
                <a:sym typeface="Century Gothic"/>
              </a:defRPr>
            </a:lvl3pPr>
            <a:lvl4pPr marL="0" indent="0" defTabSz="914037">
              <a:buSzTx/>
              <a:buFontTx/>
              <a:buNone/>
              <a:defRPr>
                <a:latin typeface="Century Gothic"/>
                <a:ea typeface="Century Gothic"/>
                <a:cs typeface="Century Gothic"/>
                <a:sym typeface="Century Gothic"/>
              </a:defRPr>
            </a:lvl4pPr>
            <a:lvl5pPr marL="0" indent="0" defTabSz="914037">
              <a:buSzTx/>
              <a:buFontTx/>
              <a:buNone/>
              <a:defRPr>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386"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8463152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2_Två innehållsdelar">
    <p:spTree>
      <p:nvGrpSpPr>
        <p:cNvPr id="1" name=""/>
        <p:cNvGrpSpPr/>
        <p:nvPr/>
      </p:nvGrpSpPr>
      <p:grpSpPr>
        <a:xfrm>
          <a:off x="0" y="0"/>
          <a:ext cx="0" cy="0"/>
          <a:chOff x="0" y="0"/>
          <a:chExt cx="0" cy="0"/>
        </a:xfrm>
      </p:grpSpPr>
      <p:sp>
        <p:nvSpPr>
          <p:cNvPr id="393"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394" name="Title Text"/>
          <p:cNvSpPr txBox="1">
            <a:spLocks noGrp="1"/>
          </p:cNvSpPr>
          <p:nvPr>
            <p:ph type="title"/>
          </p:nvPr>
        </p:nvSpPr>
        <p:spPr>
          <a:xfrm>
            <a:off x="609600" y="44623"/>
            <a:ext cx="10972800" cy="114300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395" name="Body Level One…"/>
          <p:cNvSpPr txBox="1">
            <a:spLocks noGrp="1"/>
          </p:cNvSpPr>
          <p:nvPr>
            <p:ph type="body" sz="half" idx="1"/>
          </p:nvPr>
        </p:nvSpPr>
        <p:spPr>
          <a:xfrm>
            <a:off x="609601" y="1600203"/>
            <a:ext cx="5384803" cy="4525964"/>
          </a:xfrm>
          <a:prstGeom prst="rect">
            <a:avLst/>
          </a:prstGeom>
        </p:spPr>
        <p:txBody>
          <a:bodyPr lIns="45703" tIns="45703" rIns="45703" bIns="45703"/>
          <a:lstStyle>
            <a:lvl1pPr marL="342762" indent="-342762" defTabSz="914037">
              <a:spcBef>
                <a:spcPts val="600"/>
              </a:spcBef>
              <a:defRPr sz="2800">
                <a:latin typeface="Century Gothic"/>
                <a:ea typeface="Century Gothic"/>
                <a:cs typeface="Century Gothic"/>
                <a:sym typeface="Century Gothic"/>
              </a:defRPr>
            </a:lvl1pPr>
            <a:lvl2pPr marL="790262" indent="-333242" defTabSz="914037">
              <a:spcBef>
                <a:spcPts val="600"/>
              </a:spcBef>
              <a:defRPr sz="2800">
                <a:latin typeface="Century Gothic"/>
                <a:ea typeface="Century Gothic"/>
                <a:cs typeface="Century Gothic"/>
                <a:sym typeface="Century Gothic"/>
              </a:defRPr>
            </a:lvl2pPr>
            <a:lvl3pPr marL="1233952" indent="-319911" defTabSz="914037">
              <a:spcBef>
                <a:spcPts val="600"/>
              </a:spcBef>
              <a:defRPr sz="2800">
                <a:latin typeface="Century Gothic"/>
                <a:ea typeface="Century Gothic"/>
                <a:cs typeface="Century Gothic"/>
                <a:sym typeface="Century Gothic"/>
              </a:defRPr>
            </a:lvl3pPr>
            <a:lvl4pPr marL="1726514" indent="-355456" defTabSz="914037">
              <a:spcBef>
                <a:spcPts val="600"/>
              </a:spcBef>
              <a:defRPr sz="2800">
                <a:latin typeface="Century Gothic"/>
                <a:ea typeface="Century Gothic"/>
                <a:cs typeface="Century Gothic"/>
                <a:sym typeface="Century Gothic"/>
              </a:defRPr>
            </a:lvl4pPr>
            <a:lvl5pPr marL="2183535" indent="-355458" defTabSz="914037">
              <a:spcBef>
                <a:spcPts val="600"/>
              </a:spcBef>
              <a:defRPr sz="28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396"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30029433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2_Jämförelse">
    <p:spTree>
      <p:nvGrpSpPr>
        <p:cNvPr id="1" name=""/>
        <p:cNvGrpSpPr/>
        <p:nvPr/>
      </p:nvGrpSpPr>
      <p:grpSpPr>
        <a:xfrm>
          <a:off x="0" y="0"/>
          <a:ext cx="0" cy="0"/>
          <a:chOff x="0" y="0"/>
          <a:chExt cx="0" cy="0"/>
        </a:xfrm>
      </p:grpSpPr>
      <p:sp>
        <p:nvSpPr>
          <p:cNvPr id="403"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404" name="Title Text"/>
          <p:cNvSpPr txBox="1">
            <a:spLocks noGrp="1"/>
          </p:cNvSpPr>
          <p:nvPr>
            <p:ph type="title"/>
          </p:nvPr>
        </p:nvSpPr>
        <p:spPr>
          <a:xfrm>
            <a:off x="609600" y="44623"/>
            <a:ext cx="10972800" cy="114300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405" name="Body Level One…"/>
          <p:cNvSpPr txBox="1">
            <a:spLocks noGrp="1"/>
          </p:cNvSpPr>
          <p:nvPr>
            <p:ph type="body" sz="quarter" idx="1"/>
          </p:nvPr>
        </p:nvSpPr>
        <p:spPr>
          <a:xfrm>
            <a:off x="609600" y="1535114"/>
            <a:ext cx="5386917" cy="639764"/>
          </a:xfrm>
          <a:prstGeom prst="rect">
            <a:avLst/>
          </a:prstGeom>
        </p:spPr>
        <p:txBody>
          <a:bodyPr lIns="45703" tIns="45703" rIns="45703" bIns="45703" anchor="b"/>
          <a:lstStyle>
            <a:lvl1pPr marL="0" indent="0" defTabSz="914037">
              <a:spcBef>
                <a:spcPts val="500"/>
              </a:spcBef>
              <a:buSzTx/>
              <a:buFontTx/>
              <a:buNone/>
              <a:defRPr sz="2400" b="1">
                <a:latin typeface="Century Gothic"/>
                <a:ea typeface="Century Gothic"/>
                <a:cs typeface="Century Gothic"/>
                <a:sym typeface="Century Gothic"/>
              </a:defRPr>
            </a:lvl1pPr>
            <a:lvl2pPr marL="0" indent="0" defTabSz="914037">
              <a:spcBef>
                <a:spcPts val="500"/>
              </a:spcBef>
              <a:buSzTx/>
              <a:buFontTx/>
              <a:buNone/>
              <a:defRPr sz="2400" b="1">
                <a:latin typeface="Century Gothic"/>
                <a:ea typeface="Century Gothic"/>
                <a:cs typeface="Century Gothic"/>
                <a:sym typeface="Century Gothic"/>
              </a:defRPr>
            </a:lvl2pPr>
            <a:lvl3pPr marL="0" indent="0" defTabSz="914037">
              <a:spcBef>
                <a:spcPts val="500"/>
              </a:spcBef>
              <a:buSzTx/>
              <a:buFontTx/>
              <a:buNone/>
              <a:defRPr sz="2400" b="1">
                <a:latin typeface="Century Gothic"/>
                <a:ea typeface="Century Gothic"/>
                <a:cs typeface="Century Gothic"/>
                <a:sym typeface="Century Gothic"/>
              </a:defRPr>
            </a:lvl3pPr>
            <a:lvl4pPr marL="0" indent="0" defTabSz="914037">
              <a:spcBef>
                <a:spcPts val="500"/>
              </a:spcBef>
              <a:buSzTx/>
              <a:buFontTx/>
              <a:buNone/>
              <a:defRPr sz="2400" b="1">
                <a:latin typeface="Century Gothic"/>
                <a:ea typeface="Century Gothic"/>
                <a:cs typeface="Century Gothic"/>
                <a:sym typeface="Century Gothic"/>
              </a:defRPr>
            </a:lvl4pPr>
            <a:lvl5pPr marL="0" indent="0" defTabSz="914037">
              <a:spcBef>
                <a:spcPts val="500"/>
              </a:spcBef>
              <a:buSzTx/>
              <a:buFontTx/>
              <a:buNone/>
              <a:defRPr sz="2400" b="1">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406" name="Platshållare för text 4"/>
          <p:cNvSpPr>
            <a:spLocks noGrp="1"/>
          </p:cNvSpPr>
          <p:nvPr>
            <p:ph type="body" sz="quarter" idx="13"/>
          </p:nvPr>
        </p:nvSpPr>
        <p:spPr>
          <a:xfrm>
            <a:off x="6193368" y="1535114"/>
            <a:ext cx="5389035" cy="639764"/>
          </a:xfrm>
          <a:prstGeom prst="rect">
            <a:avLst/>
          </a:prstGeom>
        </p:spPr>
        <p:txBody>
          <a:bodyPr lIns="45703" tIns="45703" rIns="45703" bIns="45703" anchor="b"/>
          <a:lstStyle>
            <a:lvl1pPr marL="0" indent="0" defTabSz="1218716">
              <a:spcBef>
                <a:spcPts val="667"/>
              </a:spcBef>
              <a:buSzTx/>
              <a:buFontTx/>
              <a:buNone/>
              <a:defRPr sz="2400" b="1">
                <a:latin typeface="Century Gothic"/>
                <a:sym typeface="Century Gothic"/>
              </a:defRPr>
            </a:lvl1pPr>
          </a:lstStyle>
          <a:p>
            <a:pPr marL="0" indent="0" defTabSz="914060">
              <a:spcBef>
                <a:spcPts val="500"/>
              </a:spcBef>
              <a:buSzTx/>
              <a:buFontTx/>
              <a:buNone/>
              <a:defRPr sz="2400" b="1">
                <a:latin typeface="Century Gothic"/>
                <a:ea typeface="Century Gothic"/>
                <a:cs typeface="Century Gothic"/>
                <a:sym typeface="Century Gothic"/>
              </a:defRPr>
            </a:pPr>
            <a:endParaRPr/>
          </a:p>
        </p:txBody>
      </p:sp>
      <p:sp>
        <p:nvSpPr>
          <p:cNvPr id="407"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14512564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4_Endast rubrik">
    <p:spTree>
      <p:nvGrpSpPr>
        <p:cNvPr id="1" name=""/>
        <p:cNvGrpSpPr/>
        <p:nvPr/>
      </p:nvGrpSpPr>
      <p:grpSpPr>
        <a:xfrm>
          <a:off x="0" y="0"/>
          <a:ext cx="0" cy="0"/>
          <a:chOff x="0" y="0"/>
          <a:chExt cx="0" cy="0"/>
        </a:xfrm>
      </p:grpSpPr>
      <p:sp>
        <p:nvSpPr>
          <p:cNvPr id="414"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415" name="Title Text"/>
          <p:cNvSpPr txBox="1">
            <a:spLocks noGrp="1"/>
          </p:cNvSpPr>
          <p:nvPr>
            <p:ph type="title"/>
          </p:nvPr>
        </p:nvSpPr>
        <p:spPr>
          <a:xfrm>
            <a:off x="609600" y="44623"/>
            <a:ext cx="10972800" cy="114300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416"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19707047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2_Tom">
    <p:spTree>
      <p:nvGrpSpPr>
        <p:cNvPr id="1" name=""/>
        <p:cNvGrpSpPr/>
        <p:nvPr/>
      </p:nvGrpSpPr>
      <p:grpSpPr>
        <a:xfrm>
          <a:off x="0" y="0"/>
          <a:ext cx="0" cy="0"/>
          <a:chOff x="0" y="0"/>
          <a:chExt cx="0" cy="0"/>
        </a:xfrm>
      </p:grpSpPr>
      <p:sp>
        <p:nvSpPr>
          <p:cNvPr id="423"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424"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3575406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5" name="Rubrik 4"/>
          <p:cNvSpPr>
            <a:spLocks noGrp="1"/>
          </p:cNvSpPr>
          <p:nvPr>
            <p:ph type="title"/>
          </p:nvPr>
        </p:nvSpPr>
        <p:spPr/>
        <p:txBody>
          <a:bodyPr/>
          <a:lstStyle>
            <a:lvl1pPr>
              <a:defRPr>
                <a:solidFill>
                  <a:srgbClr val="464646"/>
                </a:solidFill>
              </a:defRPr>
            </a:lvl1pPr>
          </a:lstStyle>
          <a:p>
            <a:r>
              <a:rPr lang="en-US" noProof="0"/>
              <a:t>Click to edit Master title style</a:t>
            </a:r>
            <a:endParaRPr lang="en-GB" noProof="0"/>
          </a:p>
        </p:txBody>
      </p:sp>
      <p:sp>
        <p:nvSpPr>
          <p:cNvPr id="7" name="Platshållare för text 6"/>
          <p:cNvSpPr>
            <a:spLocks noGrp="1"/>
          </p:cNvSpPr>
          <p:nvPr>
            <p:ph type="body" sz="quarter" idx="12"/>
          </p:nvPr>
        </p:nvSpPr>
        <p:spPr>
          <a:xfrm>
            <a:off x="1524000" y="2286000"/>
            <a:ext cx="8940800" cy="3581400"/>
          </a:xfrm>
        </p:spPr>
        <p:txBody>
          <a:bodyPr/>
          <a:lstStyle>
            <a:lvl1pPr marL="215895" marR="0" indent="-215895" algn="l" defTabSz="609585" rtl="0" eaLnBrk="0" fontAlgn="base" latinLnBrk="0" hangingPunct="0">
              <a:lnSpc>
                <a:spcPct val="100000"/>
              </a:lnSpc>
              <a:spcBef>
                <a:spcPts val="467"/>
              </a:spcBef>
              <a:spcAft>
                <a:spcPct val="0"/>
              </a:spcAft>
              <a:buClrTx/>
              <a:buSzTx/>
              <a:buFont typeface="Arial" charset="0"/>
              <a:buChar char="•"/>
              <a:tabLst/>
              <a:defRPr/>
            </a:lvl1pPr>
            <a:lvl2pPr marL="596885" marR="0" indent="-243411" algn="l" defTabSz="609585" rtl="0" eaLnBrk="0" fontAlgn="base" latinLnBrk="0" hangingPunct="0">
              <a:lnSpc>
                <a:spcPct val="100000"/>
              </a:lnSpc>
              <a:spcBef>
                <a:spcPts val="467"/>
              </a:spcBef>
              <a:spcAft>
                <a:spcPct val="0"/>
              </a:spcAft>
              <a:buClrTx/>
              <a:buSzTx/>
              <a:buFont typeface="Arial" charset="0"/>
              <a:buChar char="–"/>
              <a:tabLst/>
              <a:defRPr/>
            </a:lvl2pPr>
            <a:lvl3pPr marL="952476" marR="0" indent="-241294" algn="l" defTabSz="609585" rtl="0" eaLnBrk="0" fontAlgn="base" latinLnBrk="0" hangingPunct="0">
              <a:lnSpc>
                <a:spcPct val="100000"/>
              </a:lnSpc>
              <a:spcBef>
                <a:spcPts val="467"/>
              </a:spcBef>
              <a:spcAft>
                <a:spcPct val="0"/>
              </a:spcAft>
              <a:buClrTx/>
              <a:buSzTx/>
              <a:buFont typeface="Lucida Grande"/>
              <a:buChar char="–"/>
              <a:tabLst/>
              <a:defRPr/>
            </a:lvl3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314372543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Innehåll med bildtext">
    <p:spTree>
      <p:nvGrpSpPr>
        <p:cNvPr id="1" name=""/>
        <p:cNvGrpSpPr/>
        <p:nvPr/>
      </p:nvGrpSpPr>
      <p:grpSpPr>
        <a:xfrm>
          <a:off x="0" y="0"/>
          <a:ext cx="0" cy="0"/>
          <a:chOff x="0" y="0"/>
          <a:chExt cx="0" cy="0"/>
        </a:xfrm>
      </p:grpSpPr>
      <p:sp>
        <p:nvSpPr>
          <p:cNvPr id="431"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432" name="Title Text"/>
          <p:cNvSpPr txBox="1">
            <a:spLocks noGrp="1"/>
          </p:cNvSpPr>
          <p:nvPr>
            <p:ph type="title"/>
          </p:nvPr>
        </p:nvSpPr>
        <p:spPr>
          <a:xfrm>
            <a:off x="609605" y="273049"/>
            <a:ext cx="4011087" cy="1162051"/>
          </a:xfrm>
          <a:prstGeom prst="rect">
            <a:avLst/>
          </a:prstGeom>
        </p:spPr>
        <p:txBody>
          <a:bodyPr lIns="45703" tIns="45703" rIns="45703" bIns="45703" anchor="b"/>
          <a:lstStyle>
            <a:lvl1pPr algn="l" defTabSz="914037">
              <a:defRPr sz="2000" b="1">
                <a:solidFill>
                  <a:srgbClr val="B6B6B6"/>
                </a:solidFill>
                <a:latin typeface="Century Gothic"/>
                <a:ea typeface="Century Gothic"/>
                <a:cs typeface="Century Gothic"/>
                <a:sym typeface="Century Gothic"/>
              </a:defRPr>
            </a:lvl1pPr>
          </a:lstStyle>
          <a:p>
            <a:r>
              <a:t>Title Text</a:t>
            </a:r>
          </a:p>
        </p:txBody>
      </p:sp>
      <p:sp>
        <p:nvSpPr>
          <p:cNvPr id="433" name="Body Level One…"/>
          <p:cNvSpPr txBox="1">
            <a:spLocks noGrp="1"/>
          </p:cNvSpPr>
          <p:nvPr>
            <p:ph type="body" idx="1"/>
          </p:nvPr>
        </p:nvSpPr>
        <p:spPr>
          <a:xfrm>
            <a:off x="4766733" y="273053"/>
            <a:ext cx="6815667" cy="5853115"/>
          </a:xfrm>
          <a:prstGeom prst="rect">
            <a:avLst/>
          </a:prstGeom>
        </p:spPr>
        <p:txBody>
          <a:bodyPr lIns="45703" tIns="45703" rIns="45703" bIns="45703"/>
          <a:lstStyle>
            <a:lvl1pPr marL="342762" indent="-342762" defTabSz="914037">
              <a:spcBef>
                <a:spcPts val="700"/>
              </a:spcBef>
              <a:defRPr sz="3200">
                <a:latin typeface="Century Gothic"/>
                <a:ea typeface="Century Gothic"/>
                <a:cs typeface="Century Gothic"/>
                <a:sym typeface="Century Gothic"/>
              </a:defRPr>
            </a:lvl1pPr>
            <a:lvl2pPr marL="783462" indent="-326443" defTabSz="914037">
              <a:spcBef>
                <a:spcPts val="700"/>
              </a:spcBef>
              <a:defRPr sz="3200">
                <a:latin typeface="Century Gothic"/>
                <a:ea typeface="Century Gothic"/>
                <a:cs typeface="Century Gothic"/>
                <a:sym typeface="Century Gothic"/>
              </a:defRPr>
            </a:lvl2pPr>
            <a:lvl3pPr marL="1218716" indent="-304676" defTabSz="914037">
              <a:spcBef>
                <a:spcPts val="700"/>
              </a:spcBef>
              <a:defRPr sz="3200">
                <a:latin typeface="Century Gothic"/>
                <a:ea typeface="Century Gothic"/>
                <a:cs typeface="Century Gothic"/>
                <a:sym typeface="Century Gothic"/>
              </a:defRPr>
            </a:lvl3pPr>
            <a:lvl4pPr marL="1736670" indent="-365612" defTabSz="914037">
              <a:spcBef>
                <a:spcPts val="700"/>
              </a:spcBef>
              <a:defRPr sz="3200">
                <a:latin typeface="Century Gothic"/>
                <a:ea typeface="Century Gothic"/>
                <a:cs typeface="Century Gothic"/>
                <a:sym typeface="Century Gothic"/>
              </a:defRPr>
            </a:lvl4pPr>
            <a:lvl5pPr marL="2193689" indent="-365614" defTabSz="9140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434" name="Platshållare för text 3"/>
          <p:cNvSpPr>
            <a:spLocks noGrp="1"/>
          </p:cNvSpPr>
          <p:nvPr>
            <p:ph type="body" sz="half" idx="13"/>
          </p:nvPr>
        </p:nvSpPr>
        <p:spPr>
          <a:xfrm>
            <a:off x="609603" y="1435104"/>
            <a:ext cx="4011088" cy="4691063"/>
          </a:xfrm>
          <a:prstGeom prst="rect">
            <a:avLst/>
          </a:prstGeom>
        </p:spPr>
        <p:txBody>
          <a:bodyPr lIns="45703" tIns="45703" rIns="45703" bIns="45703"/>
          <a:lstStyle>
            <a:lvl1pPr marL="0" indent="0" defTabSz="1218716">
              <a:spcBef>
                <a:spcPts val="400"/>
              </a:spcBef>
              <a:buSzTx/>
              <a:buFontTx/>
              <a:buNone/>
              <a:defRPr sz="1400">
                <a:latin typeface="Century Gothic"/>
                <a:sym typeface="Century Gothic"/>
              </a:defRPr>
            </a:lvl1pPr>
          </a:lstStyle>
          <a:p>
            <a:pPr marL="0" indent="0" defTabSz="914060">
              <a:spcBef>
                <a:spcPts val="300"/>
              </a:spcBef>
              <a:buSzTx/>
              <a:buFontTx/>
              <a:buNone/>
              <a:defRPr sz="1400">
                <a:latin typeface="Century Gothic"/>
                <a:ea typeface="Century Gothic"/>
                <a:cs typeface="Century Gothic"/>
                <a:sym typeface="Century Gothic"/>
              </a:defRPr>
            </a:pPr>
            <a:endParaRPr/>
          </a:p>
        </p:txBody>
      </p:sp>
      <p:sp>
        <p:nvSpPr>
          <p:cNvPr id="435"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9489737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1_Bild med bildtext">
    <p:spTree>
      <p:nvGrpSpPr>
        <p:cNvPr id="1" name=""/>
        <p:cNvGrpSpPr/>
        <p:nvPr/>
      </p:nvGrpSpPr>
      <p:grpSpPr>
        <a:xfrm>
          <a:off x="0" y="0"/>
          <a:ext cx="0" cy="0"/>
          <a:chOff x="0" y="0"/>
          <a:chExt cx="0" cy="0"/>
        </a:xfrm>
      </p:grpSpPr>
      <p:sp>
        <p:nvSpPr>
          <p:cNvPr id="442"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443" name="Title Text"/>
          <p:cNvSpPr txBox="1">
            <a:spLocks noGrp="1"/>
          </p:cNvSpPr>
          <p:nvPr>
            <p:ph type="title"/>
          </p:nvPr>
        </p:nvSpPr>
        <p:spPr>
          <a:xfrm>
            <a:off x="2389720" y="4800600"/>
            <a:ext cx="7315201" cy="566739"/>
          </a:xfrm>
          <a:prstGeom prst="rect">
            <a:avLst/>
          </a:prstGeom>
        </p:spPr>
        <p:txBody>
          <a:bodyPr lIns="45703" tIns="45703" rIns="45703" bIns="45703" anchor="b"/>
          <a:lstStyle>
            <a:lvl1pPr algn="l" defTabSz="914037">
              <a:defRPr sz="2000" b="1">
                <a:solidFill>
                  <a:srgbClr val="B6B6B6"/>
                </a:solidFill>
                <a:latin typeface="Century Gothic"/>
                <a:ea typeface="Century Gothic"/>
                <a:cs typeface="Century Gothic"/>
                <a:sym typeface="Century Gothic"/>
              </a:defRPr>
            </a:lvl1pPr>
          </a:lstStyle>
          <a:p>
            <a:r>
              <a:t>Title Text</a:t>
            </a:r>
          </a:p>
        </p:txBody>
      </p:sp>
      <p:sp>
        <p:nvSpPr>
          <p:cNvPr id="444" name="Platshållare för bild 2"/>
          <p:cNvSpPr>
            <a:spLocks noGrp="1"/>
          </p:cNvSpPr>
          <p:nvPr>
            <p:ph type="pic" sz="half" idx="13"/>
          </p:nvPr>
        </p:nvSpPr>
        <p:spPr>
          <a:xfrm>
            <a:off x="2389720" y="612775"/>
            <a:ext cx="7315201" cy="4114800"/>
          </a:xfrm>
          <a:prstGeom prst="rect">
            <a:avLst/>
          </a:prstGeom>
        </p:spPr>
        <p:txBody>
          <a:bodyPr lIns="91439" tIns="45719" rIns="91439" bIns="45719">
            <a:noAutofit/>
          </a:bodyPr>
          <a:lstStyle/>
          <a:p>
            <a:endParaRPr/>
          </a:p>
        </p:txBody>
      </p:sp>
      <p:sp>
        <p:nvSpPr>
          <p:cNvPr id="445" name="Body Level One…"/>
          <p:cNvSpPr txBox="1">
            <a:spLocks noGrp="1"/>
          </p:cNvSpPr>
          <p:nvPr>
            <p:ph type="body" sz="quarter" idx="1"/>
          </p:nvPr>
        </p:nvSpPr>
        <p:spPr>
          <a:xfrm>
            <a:off x="2389720" y="5367337"/>
            <a:ext cx="7315201" cy="804864"/>
          </a:xfrm>
          <a:prstGeom prst="rect">
            <a:avLst/>
          </a:prstGeom>
        </p:spPr>
        <p:txBody>
          <a:bodyPr lIns="45703" tIns="45703" rIns="45703" bIns="45703"/>
          <a:lstStyle>
            <a:lvl1pPr marL="0" indent="0" defTabSz="914037">
              <a:spcBef>
                <a:spcPts val="300"/>
              </a:spcBef>
              <a:buSzTx/>
              <a:buFontTx/>
              <a:buNone/>
              <a:defRPr sz="1400">
                <a:latin typeface="Century Gothic"/>
                <a:ea typeface="Century Gothic"/>
                <a:cs typeface="Century Gothic"/>
                <a:sym typeface="Century Gothic"/>
              </a:defRPr>
            </a:lvl1pPr>
            <a:lvl2pPr marL="0" indent="0" defTabSz="914037">
              <a:spcBef>
                <a:spcPts val="300"/>
              </a:spcBef>
              <a:buSzTx/>
              <a:buFontTx/>
              <a:buNone/>
              <a:defRPr sz="1400">
                <a:latin typeface="Century Gothic"/>
                <a:ea typeface="Century Gothic"/>
                <a:cs typeface="Century Gothic"/>
                <a:sym typeface="Century Gothic"/>
              </a:defRPr>
            </a:lvl2pPr>
            <a:lvl3pPr marL="0" indent="0" defTabSz="914037">
              <a:spcBef>
                <a:spcPts val="300"/>
              </a:spcBef>
              <a:buSzTx/>
              <a:buFontTx/>
              <a:buNone/>
              <a:defRPr sz="1400">
                <a:latin typeface="Century Gothic"/>
                <a:ea typeface="Century Gothic"/>
                <a:cs typeface="Century Gothic"/>
                <a:sym typeface="Century Gothic"/>
              </a:defRPr>
            </a:lvl3pPr>
            <a:lvl4pPr marL="0" indent="0" defTabSz="914037">
              <a:spcBef>
                <a:spcPts val="300"/>
              </a:spcBef>
              <a:buSzTx/>
              <a:buFontTx/>
              <a:buNone/>
              <a:defRPr sz="1400">
                <a:latin typeface="Century Gothic"/>
                <a:ea typeface="Century Gothic"/>
                <a:cs typeface="Century Gothic"/>
                <a:sym typeface="Century Gothic"/>
              </a:defRPr>
            </a:lvl4pPr>
            <a:lvl5pPr marL="0" indent="0" defTabSz="914037">
              <a:spcBef>
                <a:spcPts val="300"/>
              </a:spcBef>
              <a:buSzTx/>
              <a:buFontTx/>
              <a:buNone/>
              <a:defRPr sz="14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446"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166015407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1_Rubrik och lodrät text">
    <p:spTree>
      <p:nvGrpSpPr>
        <p:cNvPr id="1" name=""/>
        <p:cNvGrpSpPr/>
        <p:nvPr/>
      </p:nvGrpSpPr>
      <p:grpSpPr>
        <a:xfrm>
          <a:off x="0" y="0"/>
          <a:ext cx="0" cy="0"/>
          <a:chOff x="0" y="0"/>
          <a:chExt cx="0" cy="0"/>
        </a:xfrm>
      </p:grpSpPr>
      <p:sp>
        <p:nvSpPr>
          <p:cNvPr id="453"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454" name="Title Text"/>
          <p:cNvSpPr txBox="1">
            <a:spLocks noGrp="1"/>
          </p:cNvSpPr>
          <p:nvPr>
            <p:ph type="title"/>
          </p:nvPr>
        </p:nvSpPr>
        <p:spPr>
          <a:xfrm>
            <a:off x="609600" y="44623"/>
            <a:ext cx="10972800" cy="114300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455" name="Body Level One…"/>
          <p:cNvSpPr txBox="1">
            <a:spLocks noGrp="1"/>
          </p:cNvSpPr>
          <p:nvPr>
            <p:ph type="body" idx="1"/>
          </p:nvPr>
        </p:nvSpPr>
        <p:spPr>
          <a:xfrm>
            <a:off x="609600" y="1600203"/>
            <a:ext cx="10972800" cy="4525964"/>
          </a:xfrm>
          <a:prstGeom prst="rect">
            <a:avLst/>
          </a:prstGeom>
        </p:spPr>
        <p:txBody>
          <a:bodyPr lIns="45703" tIns="45703" rIns="45703" bIns="45703"/>
          <a:lstStyle>
            <a:lvl1pPr marL="342762" indent="-342762" defTabSz="914037">
              <a:spcBef>
                <a:spcPts val="700"/>
              </a:spcBef>
              <a:defRPr sz="3200">
                <a:latin typeface="Century Gothic"/>
                <a:ea typeface="Century Gothic"/>
                <a:cs typeface="Century Gothic"/>
                <a:sym typeface="Century Gothic"/>
              </a:defRPr>
            </a:lvl1pPr>
            <a:lvl2pPr marL="783462" indent="-326443" defTabSz="914037">
              <a:spcBef>
                <a:spcPts val="700"/>
              </a:spcBef>
              <a:defRPr sz="3200">
                <a:latin typeface="Century Gothic"/>
                <a:ea typeface="Century Gothic"/>
                <a:cs typeface="Century Gothic"/>
                <a:sym typeface="Century Gothic"/>
              </a:defRPr>
            </a:lvl2pPr>
            <a:lvl3pPr marL="1218716" indent="-304676" defTabSz="914037">
              <a:spcBef>
                <a:spcPts val="700"/>
              </a:spcBef>
              <a:defRPr sz="3200">
                <a:latin typeface="Century Gothic"/>
                <a:ea typeface="Century Gothic"/>
                <a:cs typeface="Century Gothic"/>
                <a:sym typeface="Century Gothic"/>
              </a:defRPr>
            </a:lvl3pPr>
            <a:lvl4pPr marL="1736670" indent="-365612" defTabSz="914037">
              <a:spcBef>
                <a:spcPts val="700"/>
              </a:spcBef>
              <a:defRPr sz="3200">
                <a:latin typeface="Century Gothic"/>
                <a:ea typeface="Century Gothic"/>
                <a:cs typeface="Century Gothic"/>
                <a:sym typeface="Century Gothic"/>
              </a:defRPr>
            </a:lvl4pPr>
            <a:lvl5pPr marL="2193689" indent="-365614" defTabSz="9140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456"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13706002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1_Lodrät rubrik och text">
    <p:spTree>
      <p:nvGrpSpPr>
        <p:cNvPr id="1" name=""/>
        <p:cNvGrpSpPr/>
        <p:nvPr/>
      </p:nvGrpSpPr>
      <p:grpSpPr>
        <a:xfrm>
          <a:off x="0" y="0"/>
          <a:ext cx="0" cy="0"/>
          <a:chOff x="0" y="0"/>
          <a:chExt cx="0" cy="0"/>
        </a:xfrm>
      </p:grpSpPr>
      <p:sp>
        <p:nvSpPr>
          <p:cNvPr id="463"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464" name="Title Text"/>
          <p:cNvSpPr txBox="1">
            <a:spLocks noGrp="1"/>
          </p:cNvSpPr>
          <p:nvPr>
            <p:ph type="title"/>
          </p:nvPr>
        </p:nvSpPr>
        <p:spPr>
          <a:xfrm>
            <a:off x="8839200" y="1484787"/>
            <a:ext cx="2743200" cy="464138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465" name="Body Level One…"/>
          <p:cNvSpPr txBox="1">
            <a:spLocks noGrp="1"/>
          </p:cNvSpPr>
          <p:nvPr>
            <p:ph type="body" idx="1"/>
          </p:nvPr>
        </p:nvSpPr>
        <p:spPr>
          <a:xfrm>
            <a:off x="609601" y="1484787"/>
            <a:ext cx="8026403" cy="4641383"/>
          </a:xfrm>
          <a:prstGeom prst="rect">
            <a:avLst/>
          </a:prstGeom>
        </p:spPr>
        <p:txBody>
          <a:bodyPr lIns="45703" tIns="45703" rIns="45703" bIns="45703"/>
          <a:lstStyle>
            <a:lvl1pPr marL="342762" indent="-342762" defTabSz="914037">
              <a:spcBef>
                <a:spcPts val="700"/>
              </a:spcBef>
              <a:defRPr sz="3200">
                <a:latin typeface="Century Gothic"/>
                <a:ea typeface="Century Gothic"/>
                <a:cs typeface="Century Gothic"/>
                <a:sym typeface="Century Gothic"/>
              </a:defRPr>
            </a:lvl1pPr>
            <a:lvl2pPr marL="783462" indent="-326443" defTabSz="914037">
              <a:spcBef>
                <a:spcPts val="700"/>
              </a:spcBef>
              <a:defRPr sz="3200">
                <a:latin typeface="Century Gothic"/>
                <a:ea typeface="Century Gothic"/>
                <a:cs typeface="Century Gothic"/>
                <a:sym typeface="Century Gothic"/>
              </a:defRPr>
            </a:lvl2pPr>
            <a:lvl3pPr marL="1218716" indent="-304676" defTabSz="914037">
              <a:spcBef>
                <a:spcPts val="700"/>
              </a:spcBef>
              <a:defRPr sz="3200">
                <a:latin typeface="Century Gothic"/>
                <a:ea typeface="Century Gothic"/>
                <a:cs typeface="Century Gothic"/>
                <a:sym typeface="Century Gothic"/>
              </a:defRPr>
            </a:lvl3pPr>
            <a:lvl4pPr marL="1736670" indent="-365612" defTabSz="914037">
              <a:spcBef>
                <a:spcPts val="700"/>
              </a:spcBef>
              <a:defRPr sz="3200">
                <a:latin typeface="Century Gothic"/>
                <a:ea typeface="Century Gothic"/>
                <a:cs typeface="Century Gothic"/>
                <a:sym typeface="Century Gothic"/>
              </a:defRPr>
            </a:lvl4pPr>
            <a:lvl5pPr marL="2193689" indent="-365614" defTabSz="9140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466"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5286010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10_Rubrikbild">
    <p:spTree>
      <p:nvGrpSpPr>
        <p:cNvPr id="1" name=""/>
        <p:cNvGrpSpPr/>
        <p:nvPr/>
      </p:nvGrpSpPr>
      <p:grpSpPr>
        <a:xfrm>
          <a:off x="0" y="0"/>
          <a:ext cx="0" cy="0"/>
          <a:chOff x="0" y="0"/>
          <a:chExt cx="0" cy="0"/>
        </a:xfrm>
      </p:grpSpPr>
      <p:pic>
        <p:nvPicPr>
          <p:cNvPr id="473" name="Bildobjekt 9" descr="Bildobjekt 9"/>
          <p:cNvPicPr>
            <a:picLocks noChangeAspect="1"/>
          </p:cNvPicPr>
          <p:nvPr/>
        </p:nvPicPr>
        <p:blipFill>
          <a:blip r:embed="rId2">
            <a:extLst/>
          </a:blip>
          <a:stretch>
            <a:fillRect/>
          </a:stretch>
        </p:blipFill>
        <p:spPr>
          <a:xfrm>
            <a:off x="555749" y="2134306"/>
            <a:ext cx="1478971" cy="1489119"/>
          </a:xfrm>
          <a:prstGeom prst="rect">
            <a:avLst/>
          </a:prstGeom>
          <a:ln w="12700">
            <a:miter lim="400000"/>
          </a:ln>
        </p:spPr>
      </p:pic>
      <p:sp>
        <p:nvSpPr>
          <p:cNvPr id="474" name="Title Text"/>
          <p:cNvSpPr txBox="1">
            <a:spLocks noGrp="1"/>
          </p:cNvSpPr>
          <p:nvPr>
            <p:ph type="title"/>
          </p:nvPr>
        </p:nvSpPr>
        <p:spPr>
          <a:xfrm>
            <a:off x="2674618" y="2132858"/>
            <a:ext cx="8227623" cy="1016745"/>
          </a:xfrm>
          <a:prstGeom prst="rect">
            <a:avLst/>
          </a:prstGeom>
        </p:spPr>
        <p:txBody>
          <a:bodyPr lIns="0" tIns="0" rIns="0" bIns="0" anchor="ctr"/>
          <a:lstStyle>
            <a:lvl1pPr algn="l" defTabSz="914024">
              <a:defRPr sz="3500">
                <a:solidFill>
                  <a:srgbClr val="808080"/>
                </a:solidFill>
                <a:latin typeface="Verdana"/>
                <a:ea typeface="Verdana"/>
                <a:cs typeface="Verdana"/>
                <a:sym typeface="Verdana"/>
              </a:defRPr>
            </a:lvl1pPr>
          </a:lstStyle>
          <a:p>
            <a:r>
              <a:t>Title Text</a:t>
            </a:r>
          </a:p>
        </p:txBody>
      </p:sp>
      <p:sp>
        <p:nvSpPr>
          <p:cNvPr id="475" name="Body Level One…"/>
          <p:cNvSpPr txBox="1">
            <a:spLocks noGrp="1"/>
          </p:cNvSpPr>
          <p:nvPr>
            <p:ph type="body" sz="quarter" idx="1"/>
          </p:nvPr>
        </p:nvSpPr>
        <p:spPr>
          <a:xfrm>
            <a:off x="2674611" y="3166904"/>
            <a:ext cx="8226668" cy="845365"/>
          </a:xfrm>
          <a:prstGeom prst="rect">
            <a:avLst/>
          </a:prstGeom>
        </p:spPr>
        <p:txBody>
          <a:bodyPr/>
          <a:lstStyle>
            <a:lvl1pPr marL="0" indent="0" defTabSz="914024">
              <a:buSzTx/>
              <a:buFontTx/>
              <a:buNone/>
              <a:defRPr sz="1900">
                <a:latin typeface="Verdana"/>
                <a:ea typeface="Verdana"/>
                <a:cs typeface="Verdana"/>
                <a:sym typeface="Verdana"/>
              </a:defRPr>
            </a:lvl1pPr>
            <a:lvl2pPr marL="0" indent="0" defTabSz="914024">
              <a:buSzTx/>
              <a:buFontTx/>
              <a:buNone/>
              <a:defRPr sz="1900">
                <a:latin typeface="Verdana"/>
                <a:ea typeface="Verdana"/>
                <a:cs typeface="Verdana"/>
                <a:sym typeface="Verdana"/>
              </a:defRPr>
            </a:lvl2pPr>
            <a:lvl3pPr marL="0" indent="0" defTabSz="914024">
              <a:buSzTx/>
              <a:buFontTx/>
              <a:buNone/>
              <a:defRPr sz="1900">
                <a:latin typeface="Verdana"/>
                <a:ea typeface="Verdana"/>
                <a:cs typeface="Verdana"/>
                <a:sym typeface="Verdana"/>
              </a:defRPr>
            </a:lvl3pPr>
            <a:lvl4pPr marL="0" indent="0" defTabSz="914024">
              <a:buSzTx/>
              <a:buFontTx/>
              <a:buNone/>
              <a:defRPr sz="1900">
                <a:latin typeface="Verdana"/>
                <a:ea typeface="Verdana"/>
                <a:cs typeface="Verdana"/>
                <a:sym typeface="Verdana"/>
              </a:defRPr>
            </a:lvl4pPr>
            <a:lvl5pPr marL="0" indent="0" defTabSz="914024">
              <a:buSzTx/>
              <a:buFontTx/>
              <a:buNone/>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476"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6137873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4_Rubrik och innehåll">
    <p:spTree>
      <p:nvGrpSpPr>
        <p:cNvPr id="1" name=""/>
        <p:cNvGrpSpPr/>
        <p:nvPr/>
      </p:nvGrpSpPr>
      <p:grpSpPr>
        <a:xfrm>
          <a:off x="0" y="0"/>
          <a:ext cx="0" cy="0"/>
          <a:chOff x="0" y="0"/>
          <a:chExt cx="0" cy="0"/>
        </a:xfrm>
      </p:grpSpPr>
      <p:pic>
        <p:nvPicPr>
          <p:cNvPr id="483" name="Bildobjekt 9" descr="Bildobjekt 9"/>
          <p:cNvPicPr>
            <a:picLocks noChangeAspect="1"/>
          </p:cNvPicPr>
          <p:nvPr/>
        </p:nvPicPr>
        <p:blipFill>
          <a:blip r:embed="rId2">
            <a:extLst/>
          </a:blip>
          <a:stretch>
            <a:fillRect/>
          </a:stretch>
        </p:blipFill>
        <p:spPr>
          <a:xfrm>
            <a:off x="392828" y="318277"/>
            <a:ext cx="966673" cy="972103"/>
          </a:xfrm>
          <a:prstGeom prst="rect">
            <a:avLst/>
          </a:prstGeom>
          <a:ln w="12700">
            <a:miter lim="400000"/>
          </a:ln>
        </p:spPr>
      </p:pic>
      <p:sp>
        <p:nvSpPr>
          <p:cNvPr id="484" name="Title Text"/>
          <p:cNvSpPr txBox="1">
            <a:spLocks noGrp="1"/>
          </p:cNvSpPr>
          <p:nvPr>
            <p:ph type="title"/>
          </p:nvPr>
        </p:nvSpPr>
        <p:spPr>
          <a:xfrm>
            <a:off x="1827988" y="97457"/>
            <a:ext cx="10069760" cy="1143484"/>
          </a:xfrm>
          <a:prstGeom prst="rect">
            <a:avLst/>
          </a:prstGeom>
        </p:spPr>
        <p:txBody>
          <a:bodyPr lIns="0" tIns="0" rIns="0" bIns="0" anchor="ctr"/>
          <a:lstStyle>
            <a:lvl1pPr algn="l" defTabSz="914024">
              <a:defRPr sz="2100">
                <a:solidFill>
                  <a:srgbClr val="808080"/>
                </a:solidFill>
                <a:latin typeface="Verdana"/>
                <a:ea typeface="Verdana"/>
                <a:cs typeface="Verdana"/>
                <a:sym typeface="Verdana"/>
              </a:defRPr>
            </a:lvl1pPr>
          </a:lstStyle>
          <a:p>
            <a:r>
              <a:t>Title Text</a:t>
            </a:r>
          </a:p>
        </p:txBody>
      </p:sp>
      <p:sp>
        <p:nvSpPr>
          <p:cNvPr id="485" name="Body Level One…"/>
          <p:cNvSpPr txBox="1">
            <a:spLocks noGrp="1"/>
          </p:cNvSpPr>
          <p:nvPr>
            <p:ph type="body" idx="1"/>
          </p:nvPr>
        </p:nvSpPr>
        <p:spPr>
          <a:xfrm>
            <a:off x="2429350" y="1874603"/>
            <a:ext cx="9150319" cy="4059459"/>
          </a:xfrm>
          <a:prstGeom prst="rect">
            <a:avLst/>
          </a:prstGeom>
        </p:spPr>
        <p:txBody>
          <a:bodyPr/>
          <a:lstStyle>
            <a:lvl1pPr marL="179468" indent="-179468" defTabSz="914024">
              <a:spcBef>
                <a:spcPts val="300"/>
              </a:spcBef>
              <a:buClr>
                <a:srgbClr val="808080"/>
              </a:buClr>
              <a:buFontTx/>
              <a:defRPr sz="1600">
                <a:latin typeface="Verdana"/>
                <a:ea typeface="Verdana"/>
                <a:cs typeface="Verdana"/>
                <a:sym typeface="Verdana"/>
              </a:defRPr>
            </a:lvl1pPr>
            <a:lvl2pPr marL="442404" indent="-183638" defTabSz="914024">
              <a:spcBef>
                <a:spcPts val="300"/>
              </a:spcBef>
              <a:buClr>
                <a:srgbClr val="808080"/>
              </a:buClr>
              <a:buFontTx/>
              <a:buChar char="-"/>
              <a:defRPr sz="1600">
                <a:latin typeface="Verdana"/>
                <a:ea typeface="Verdana"/>
                <a:cs typeface="Verdana"/>
                <a:sym typeface="Verdana"/>
              </a:defRPr>
            </a:lvl2pPr>
            <a:lvl3pPr marL="660825" indent="-228158" defTabSz="914024">
              <a:spcBef>
                <a:spcPts val="300"/>
              </a:spcBef>
              <a:buClr>
                <a:srgbClr val="808080"/>
              </a:buClr>
              <a:buSzPct val="90000"/>
              <a:buFontTx/>
              <a:defRPr sz="1600">
                <a:latin typeface="Verdana"/>
                <a:ea typeface="Verdana"/>
                <a:cs typeface="Verdana"/>
                <a:sym typeface="Verdana"/>
              </a:defRPr>
            </a:lvl3pPr>
            <a:lvl4pPr marL="902896" indent="-229552" defTabSz="914024">
              <a:spcBef>
                <a:spcPts val="300"/>
              </a:spcBef>
              <a:buClr>
                <a:srgbClr val="808080"/>
              </a:buClr>
              <a:buFontTx/>
              <a:defRPr sz="1600">
                <a:latin typeface="Verdana"/>
                <a:ea typeface="Verdana"/>
                <a:cs typeface="Verdana"/>
                <a:sym typeface="Verdana"/>
              </a:defRPr>
            </a:lvl4pPr>
            <a:lvl5pPr marL="1122705" indent="-228157" defTabSz="914024">
              <a:spcBef>
                <a:spcPts val="300"/>
              </a:spcBef>
              <a:buClr>
                <a:srgbClr val="808080"/>
              </a:buClr>
              <a:buFontTx/>
              <a:buChar char="•"/>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486" name="Slide Number"/>
          <p:cNvSpPr txBox="1">
            <a:spLocks noGrp="1"/>
          </p:cNvSpPr>
          <p:nvPr>
            <p:ph type="sldNum" sz="quarter" idx="2"/>
          </p:nvPr>
        </p:nvSpPr>
        <p:spPr>
          <a:xfrm>
            <a:off x="11689430" y="6571875"/>
            <a:ext cx="221983" cy="219418"/>
          </a:xfrm>
          <a:prstGeom prst="rect">
            <a:avLst/>
          </a:prstGeom>
        </p:spPr>
        <p:txBody>
          <a:bodyPr lIns="40068" tIns="40068" rIns="40068" bIns="40068"/>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049050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5_Endast rubrik">
    <p:spTree>
      <p:nvGrpSpPr>
        <p:cNvPr id="1" name=""/>
        <p:cNvGrpSpPr/>
        <p:nvPr/>
      </p:nvGrpSpPr>
      <p:grpSpPr>
        <a:xfrm>
          <a:off x="0" y="0"/>
          <a:ext cx="0" cy="0"/>
          <a:chOff x="0" y="0"/>
          <a:chExt cx="0" cy="0"/>
        </a:xfrm>
      </p:grpSpPr>
      <p:pic>
        <p:nvPicPr>
          <p:cNvPr id="493" name="Bildobjekt 9" descr="Bildobjekt 9"/>
          <p:cNvPicPr>
            <a:picLocks noChangeAspect="1"/>
          </p:cNvPicPr>
          <p:nvPr/>
        </p:nvPicPr>
        <p:blipFill>
          <a:blip r:embed="rId2">
            <a:extLst/>
          </a:blip>
          <a:stretch>
            <a:fillRect/>
          </a:stretch>
        </p:blipFill>
        <p:spPr>
          <a:xfrm>
            <a:off x="392828" y="318277"/>
            <a:ext cx="966673" cy="972103"/>
          </a:xfrm>
          <a:prstGeom prst="rect">
            <a:avLst/>
          </a:prstGeom>
          <a:ln w="12700">
            <a:miter lim="400000"/>
          </a:ln>
        </p:spPr>
      </p:pic>
      <p:sp>
        <p:nvSpPr>
          <p:cNvPr id="494" name="Title Text"/>
          <p:cNvSpPr txBox="1">
            <a:spLocks noGrp="1"/>
          </p:cNvSpPr>
          <p:nvPr>
            <p:ph type="title"/>
          </p:nvPr>
        </p:nvSpPr>
        <p:spPr>
          <a:xfrm>
            <a:off x="1827988" y="97457"/>
            <a:ext cx="10069760" cy="1143484"/>
          </a:xfrm>
          <a:prstGeom prst="rect">
            <a:avLst/>
          </a:prstGeom>
        </p:spPr>
        <p:txBody>
          <a:bodyPr lIns="0" tIns="0" rIns="0" bIns="0" anchor="ctr"/>
          <a:lstStyle>
            <a:lvl1pPr algn="l" defTabSz="914024">
              <a:defRPr sz="2100">
                <a:solidFill>
                  <a:srgbClr val="808080"/>
                </a:solidFill>
                <a:latin typeface="Verdana"/>
                <a:ea typeface="Verdana"/>
                <a:cs typeface="Verdana"/>
                <a:sym typeface="Verdana"/>
              </a:defRPr>
            </a:lvl1pPr>
          </a:lstStyle>
          <a:p>
            <a:r>
              <a:t>Title Text</a:t>
            </a:r>
          </a:p>
        </p:txBody>
      </p:sp>
      <p:sp>
        <p:nvSpPr>
          <p:cNvPr id="495" name="Slide Number"/>
          <p:cNvSpPr txBox="1">
            <a:spLocks noGrp="1"/>
          </p:cNvSpPr>
          <p:nvPr>
            <p:ph type="sldNum" sz="quarter" idx="2"/>
          </p:nvPr>
        </p:nvSpPr>
        <p:spPr>
          <a:xfrm>
            <a:off x="11689430" y="6571875"/>
            <a:ext cx="221983" cy="219418"/>
          </a:xfrm>
          <a:prstGeom prst="rect">
            <a:avLst/>
          </a:prstGeom>
        </p:spPr>
        <p:txBody>
          <a:bodyPr lIns="40068" tIns="40068" rIns="40068" bIns="40068"/>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2420569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2_Rubrik och samarbetspartner">
    <p:spTree>
      <p:nvGrpSpPr>
        <p:cNvPr id="1" name=""/>
        <p:cNvGrpSpPr/>
        <p:nvPr/>
      </p:nvGrpSpPr>
      <p:grpSpPr>
        <a:xfrm>
          <a:off x="0" y="0"/>
          <a:ext cx="0" cy="0"/>
          <a:chOff x="0" y="0"/>
          <a:chExt cx="0" cy="0"/>
        </a:xfrm>
      </p:grpSpPr>
      <p:pic>
        <p:nvPicPr>
          <p:cNvPr id="502" name="Bildobjekt 9" descr="Bildobjekt 9"/>
          <p:cNvPicPr>
            <a:picLocks noChangeAspect="1"/>
          </p:cNvPicPr>
          <p:nvPr/>
        </p:nvPicPr>
        <p:blipFill>
          <a:blip r:embed="rId2">
            <a:extLst/>
          </a:blip>
          <a:stretch>
            <a:fillRect/>
          </a:stretch>
        </p:blipFill>
        <p:spPr>
          <a:xfrm>
            <a:off x="392828" y="318277"/>
            <a:ext cx="966673" cy="972103"/>
          </a:xfrm>
          <a:prstGeom prst="rect">
            <a:avLst/>
          </a:prstGeom>
          <a:ln w="12700">
            <a:miter lim="400000"/>
          </a:ln>
        </p:spPr>
      </p:pic>
      <p:sp>
        <p:nvSpPr>
          <p:cNvPr id="503" name="Title Text"/>
          <p:cNvSpPr txBox="1">
            <a:spLocks noGrp="1"/>
          </p:cNvSpPr>
          <p:nvPr>
            <p:ph type="title"/>
          </p:nvPr>
        </p:nvSpPr>
        <p:spPr>
          <a:xfrm>
            <a:off x="1827988" y="97457"/>
            <a:ext cx="10069760" cy="1143484"/>
          </a:xfrm>
          <a:prstGeom prst="rect">
            <a:avLst/>
          </a:prstGeom>
        </p:spPr>
        <p:txBody>
          <a:bodyPr lIns="0" tIns="0" rIns="0" bIns="0" anchor="ctr"/>
          <a:lstStyle>
            <a:lvl1pPr algn="l" defTabSz="914024">
              <a:defRPr sz="2100">
                <a:solidFill>
                  <a:srgbClr val="808080"/>
                </a:solidFill>
                <a:latin typeface="Verdana"/>
                <a:ea typeface="Verdana"/>
                <a:cs typeface="Verdana"/>
                <a:sym typeface="Verdana"/>
              </a:defRPr>
            </a:lvl1pPr>
          </a:lstStyle>
          <a:p>
            <a:r>
              <a:t>Title Text</a:t>
            </a:r>
          </a:p>
        </p:txBody>
      </p:sp>
      <p:sp>
        <p:nvSpPr>
          <p:cNvPr id="504" name="Body Level One…"/>
          <p:cNvSpPr txBox="1">
            <a:spLocks noGrp="1"/>
          </p:cNvSpPr>
          <p:nvPr>
            <p:ph type="body" idx="1"/>
          </p:nvPr>
        </p:nvSpPr>
        <p:spPr>
          <a:xfrm>
            <a:off x="2429350" y="1874603"/>
            <a:ext cx="9150319" cy="4059459"/>
          </a:xfrm>
          <a:prstGeom prst="rect">
            <a:avLst/>
          </a:prstGeom>
        </p:spPr>
        <p:txBody>
          <a:bodyPr/>
          <a:lstStyle>
            <a:lvl1pPr marL="179468" indent="-179468" defTabSz="914024">
              <a:spcBef>
                <a:spcPts val="300"/>
              </a:spcBef>
              <a:buClr>
                <a:srgbClr val="808080"/>
              </a:buClr>
              <a:buFontTx/>
              <a:defRPr sz="1600">
                <a:latin typeface="Verdana"/>
                <a:ea typeface="Verdana"/>
                <a:cs typeface="Verdana"/>
                <a:sym typeface="Verdana"/>
              </a:defRPr>
            </a:lvl1pPr>
            <a:lvl2pPr marL="442404" indent="-183638" defTabSz="914024">
              <a:spcBef>
                <a:spcPts val="300"/>
              </a:spcBef>
              <a:buClr>
                <a:srgbClr val="808080"/>
              </a:buClr>
              <a:buFontTx/>
              <a:buChar char="-"/>
              <a:defRPr sz="1600">
                <a:latin typeface="Verdana"/>
                <a:ea typeface="Verdana"/>
                <a:cs typeface="Verdana"/>
                <a:sym typeface="Verdana"/>
              </a:defRPr>
            </a:lvl2pPr>
            <a:lvl3pPr marL="660825" indent="-228158" defTabSz="914024">
              <a:spcBef>
                <a:spcPts val="300"/>
              </a:spcBef>
              <a:buClr>
                <a:srgbClr val="808080"/>
              </a:buClr>
              <a:buSzPct val="90000"/>
              <a:buFontTx/>
              <a:defRPr sz="1600">
                <a:latin typeface="Verdana"/>
                <a:ea typeface="Verdana"/>
                <a:cs typeface="Verdana"/>
                <a:sym typeface="Verdana"/>
              </a:defRPr>
            </a:lvl3pPr>
            <a:lvl4pPr marL="902896" indent="-229552" defTabSz="914024">
              <a:spcBef>
                <a:spcPts val="300"/>
              </a:spcBef>
              <a:buClr>
                <a:srgbClr val="808080"/>
              </a:buClr>
              <a:buFontTx/>
              <a:defRPr sz="1600">
                <a:latin typeface="Verdana"/>
                <a:ea typeface="Verdana"/>
                <a:cs typeface="Verdana"/>
                <a:sym typeface="Verdana"/>
              </a:defRPr>
            </a:lvl4pPr>
            <a:lvl5pPr marL="1122705" indent="-228157" defTabSz="914024">
              <a:spcBef>
                <a:spcPts val="300"/>
              </a:spcBef>
              <a:buClr>
                <a:srgbClr val="808080"/>
              </a:buClr>
              <a:buFontTx/>
              <a:buChar char="•"/>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05" name="Picture Placeholder 3"/>
          <p:cNvSpPr>
            <a:spLocks noGrp="1"/>
          </p:cNvSpPr>
          <p:nvPr>
            <p:ph type="pic" sz="quarter" idx="13"/>
          </p:nvPr>
        </p:nvSpPr>
        <p:spPr>
          <a:xfrm>
            <a:off x="8539847" y="6086099"/>
            <a:ext cx="814619" cy="648067"/>
          </a:xfrm>
          <a:prstGeom prst="rect">
            <a:avLst/>
          </a:prstGeom>
        </p:spPr>
        <p:txBody>
          <a:bodyPr lIns="91439" tIns="45719" rIns="91439" bIns="45719">
            <a:noAutofit/>
          </a:bodyPr>
          <a:lstStyle/>
          <a:p>
            <a:endParaRPr/>
          </a:p>
        </p:txBody>
      </p:sp>
      <p:sp>
        <p:nvSpPr>
          <p:cNvPr id="506" name="Picture Placeholder 3"/>
          <p:cNvSpPr>
            <a:spLocks noGrp="1"/>
          </p:cNvSpPr>
          <p:nvPr>
            <p:ph type="pic" sz="quarter" idx="14"/>
          </p:nvPr>
        </p:nvSpPr>
        <p:spPr>
          <a:xfrm>
            <a:off x="9476661" y="6086099"/>
            <a:ext cx="814619" cy="648067"/>
          </a:xfrm>
          <a:prstGeom prst="rect">
            <a:avLst/>
          </a:prstGeom>
        </p:spPr>
        <p:txBody>
          <a:bodyPr lIns="91439" tIns="45719" rIns="91439" bIns="45719">
            <a:noAutofit/>
          </a:bodyPr>
          <a:lstStyle/>
          <a:p>
            <a:endParaRPr/>
          </a:p>
        </p:txBody>
      </p:sp>
      <p:sp>
        <p:nvSpPr>
          <p:cNvPr id="507" name="Picture Placeholder 3"/>
          <p:cNvSpPr>
            <a:spLocks noGrp="1"/>
          </p:cNvSpPr>
          <p:nvPr>
            <p:ph type="pic" sz="quarter" idx="15"/>
          </p:nvPr>
        </p:nvSpPr>
        <p:spPr>
          <a:xfrm>
            <a:off x="10413476" y="6086099"/>
            <a:ext cx="814619" cy="648067"/>
          </a:xfrm>
          <a:prstGeom prst="rect">
            <a:avLst/>
          </a:prstGeom>
        </p:spPr>
        <p:txBody>
          <a:bodyPr lIns="91439" tIns="45719" rIns="91439" bIns="45719">
            <a:noAutofit/>
          </a:bodyPr>
          <a:lstStyle/>
          <a:p>
            <a:endParaRPr/>
          </a:p>
        </p:txBody>
      </p:sp>
      <p:sp>
        <p:nvSpPr>
          <p:cNvPr id="508" name="Slide Number"/>
          <p:cNvSpPr txBox="1">
            <a:spLocks noGrp="1"/>
          </p:cNvSpPr>
          <p:nvPr>
            <p:ph type="sldNum" sz="quarter" idx="2"/>
          </p:nvPr>
        </p:nvSpPr>
        <p:spPr>
          <a:xfrm>
            <a:off x="11689430" y="6571875"/>
            <a:ext cx="221983" cy="219418"/>
          </a:xfrm>
          <a:prstGeom prst="rect">
            <a:avLst/>
          </a:prstGeom>
        </p:spPr>
        <p:txBody>
          <a:bodyPr lIns="40068" tIns="40068" rIns="40068" bIns="40068"/>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30225669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2_Tom layout">
    <p:spTree>
      <p:nvGrpSpPr>
        <p:cNvPr id="1" name=""/>
        <p:cNvGrpSpPr/>
        <p:nvPr/>
      </p:nvGrpSpPr>
      <p:grpSpPr>
        <a:xfrm>
          <a:off x="0" y="0"/>
          <a:ext cx="0" cy="0"/>
          <a:chOff x="0" y="0"/>
          <a:chExt cx="0" cy="0"/>
        </a:xfrm>
      </p:grpSpPr>
      <p:pic>
        <p:nvPicPr>
          <p:cNvPr id="515" name="Bildobjekt 9" descr="Bildobjekt 9"/>
          <p:cNvPicPr>
            <a:picLocks noChangeAspect="1"/>
          </p:cNvPicPr>
          <p:nvPr/>
        </p:nvPicPr>
        <p:blipFill>
          <a:blip r:embed="rId2">
            <a:extLst/>
          </a:blip>
          <a:stretch>
            <a:fillRect/>
          </a:stretch>
        </p:blipFill>
        <p:spPr>
          <a:xfrm>
            <a:off x="392828" y="318277"/>
            <a:ext cx="966673" cy="972103"/>
          </a:xfrm>
          <a:prstGeom prst="rect">
            <a:avLst/>
          </a:prstGeom>
          <a:ln w="12700">
            <a:miter lim="400000"/>
          </a:ln>
        </p:spPr>
      </p:pic>
      <p:sp>
        <p:nvSpPr>
          <p:cNvPr id="516" name="Slide Number"/>
          <p:cNvSpPr txBox="1">
            <a:spLocks noGrp="1"/>
          </p:cNvSpPr>
          <p:nvPr>
            <p:ph type="sldNum" sz="quarter" idx="2"/>
          </p:nvPr>
        </p:nvSpPr>
        <p:spPr>
          <a:xfrm>
            <a:off x="11689430" y="6571875"/>
            <a:ext cx="221983" cy="219418"/>
          </a:xfrm>
          <a:prstGeom prst="rect">
            <a:avLst/>
          </a:prstGeom>
        </p:spPr>
        <p:txBody>
          <a:bodyPr lIns="40068" tIns="40068" rIns="40068" bIns="40068"/>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97915197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11_Rubrikbild">
    <p:spTree>
      <p:nvGrpSpPr>
        <p:cNvPr id="1" name=""/>
        <p:cNvGrpSpPr/>
        <p:nvPr/>
      </p:nvGrpSpPr>
      <p:grpSpPr>
        <a:xfrm>
          <a:off x="0" y="0"/>
          <a:ext cx="0" cy="0"/>
          <a:chOff x="0" y="0"/>
          <a:chExt cx="0" cy="0"/>
        </a:xfrm>
      </p:grpSpPr>
      <p:pic>
        <p:nvPicPr>
          <p:cNvPr id="523"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524" name="Rak 7"/>
          <p:cNvSpPr/>
          <p:nvPr/>
        </p:nvSpPr>
        <p:spPr>
          <a:xfrm>
            <a:off x="410518" y="1649586"/>
            <a:ext cx="11391817" cy="1591"/>
          </a:xfrm>
          <a:prstGeom prst="line">
            <a:avLst/>
          </a:prstGeom>
          <a:ln w="12700">
            <a:solidFill>
              <a:srgbClr val="000000"/>
            </a:solidFill>
          </a:ln>
        </p:spPr>
        <p:txBody>
          <a:bodyPr lIns="45719" rIns="45719"/>
          <a:lstStyle/>
          <a:p>
            <a:endParaRPr sz="1351"/>
          </a:p>
        </p:txBody>
      </p:sp>
      <p:pic>
        <p:nvPicPr>
          <p:cNvPr id="525"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526" name="Title Text"/>
          <p:cNvSpPr txBox="1">
            <a:spLocks noGrp="1"/>
          </p:cNvSpPr>
          <p:nvPr>
            <p:ph type="title"/>
          </p:nvPr>
        </p:nvSpPr>
        <p:spPr>
          <a:xfrm>
            <a:off x="7145542" y="265015"/>
            <a:ext cx="4656789" cy="793395"/>
          </a:xfrm>
          <a:prstGeom prst="rect">
            <a:avLst/>
          </a:prstGeom>
        </p:spPr>
        <p:txBody>
          <a:bodyPr lIns="0" tIns="0" rIns="0" bIns="0"/>
          <a:lstStyle>
            <a:lvl1pPr algn="r" defTabSz="457019">
              <a:defRPr sz="1500" b="1">
                <a:latin typeface="Arial"/>
                <a:ea typeface="Arial"/>
                <a:cs typeface="Arial"/>
                <a:sym typeface="Arial"/>
              </a:defRPr>
            </a:lvl1pPr>
          </a:lstStyle>
          <a:p>
            <a:r>
              <a:t>Title Text</a:t>
            </a:r>
          </a:p>
        </p:txBody>
      </p:sp>
      <p:sp>
        <p:nvSpPr>
          <p:cNvPr id="527" name="Body Level One…"/>
          <p:cNvSpPr txBox="1">
            <a:spLocks noGrp="1"/>
          </p:cNvSpPr>
          <p:nvPr>
            <p:ph type="body" sz="quarter" idx="1"/>
          </p:nvPr>
        </p:nvSpPr>
        <p:spPr>
          <a:xfrm>
            <a:off x="410633" y="1782814"/>
            <a:ext cx="9031233" cy="1223855"/>
          </a:xfrm>
          <a:prstGeom prst="rect">
            <a:avLst/>
          </a:prstGeom>
        </p:spPr>
        <p:txBody>
          <a:bodyPr/>
          <a:lstStyle>
            <a:lvl1pPr marL="685526" indent="-1028288" defTabSz="457019">
              <a:spcBef>
                <a:spcPts val="700"/>
              </a:spcBef>
              <a:buSzTx/>
              <a:buFontTx/>
              <a:buNone/>
              <a:defRPr sz="3200" b="1"/>
            </a:lvl1pPr>
            <a:lvl2pPr marL="685526" indent="-971162" defTabSz="457019">
              <a:spcBef>
                <a:spcPts val="700"/>
              </a:spcBef>
              <a:buSzTx/>
              <a:buFontTx/>
              <a:buNone/>
              <a:defRPr sz="3200" b="1"/>
            </a:lvl2pPr>
            <a:lvl3pPr marL="685526" indent="-914032" defTabSz="457019">
              <a:spcBef>
                <a:spcPts val="700"/>
              </a:spcBef>
              <a:buSzTx/>
              <a:buFontTx/>
              <a:buNone/>
              <a:defRPr sz="3200" b="1"/>
            </a:lvl3pPr>
            <a:lvl4pPr marL="685526" indent="-914032" defTabSz="457019">
              <a:spcBef>
                <a:spcPts val="700"/>
              </a:spcBef>
              <a:buSzTx/>
              <a:buFontTx/>
              <a:buNone/>
              <a:defRPr sz="3200" b="1"/>
            </a:lvl4pPr>
            <a:lvl5pPr marL="685526" indent="-914032" defTabSz="457019">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528" name="Platshållare för text 13"/>
          <p:cNvSpPr>
            <a:spLocks noGrp="1"/>
          </p:cNvSpPr>
          <p:nvPr>
            <p:ph type="body" sz="half" idx="13"/>
          </p:nvPr>
        </p:nvSpPr>
        <p:spPr>
          <a:xfrm>
            <a:off x="410640" y="3283793"/>
            <a:ext cx="9031817" cy="2376491"/>
          </a:xfrm>
          <a:prstGeom prst="rect">
            <a:avLst/>
          </a:prstGeom>
        </p:spPr>
        <p:txBody>
          <a:bodyPr/>
          <a:lstStyle>
            <a:lvl1pPr marL="457017" indent="-457017" defTabSz="609359">
              <a:defRPr/>
            </a:lvl1pPr>
          </a:lstStyle>
          <a:p>
            <a:pPr marL="342771" indent="-342771" defTabSz="457031"/>
            <a:endParaRPr/>
          </a:p>
        </p:txBody>
      </p:sp>
      <p:sp>
        <p:nvSpPr>
          <p:cNvPr id="529"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635657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13" name="Picture 12" descr="skærmbbagrund_sh_3.jpg"/>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0" y="16871"/>
            <a:ext cx="12192000" cy="6841129"/>
          </a:xfrm>
          <a:prstGeom prst="rect">
            <a:avLst/>
          </a:prstGeom>
        </p:spPr>
      </p:pic>
      <p:sp>
        <p:nvSpPr>
          <p:cNvPr id="9" name="Footer Placeholder 2"/>
          <p:cNvSpPr>
            <a:spLocks noGrp="1"/>
          </p:cNvSpPr>
          <p:nvPr>
            <p:ph type="ftr" sz="quarter" idx="3"/>
          </p:nvPr>
        </p:nvSpPr>
        <p:spPr>
          <a:xfrm>
            <a:off x="6096001" y="6477000"/>
            <a:ext cx="3960284" cy="306000"/>
          </a:xfrm>
          <a:prstGeom prst="rect">
            <a:avLst/>
          </a:prstGeom>
        </p:spPr>
        <p:txBody>
          <a:bodyPr vert="horz" lIns="0" tIns="0" rIns="0" bIns="0" rtlCol="0" anchor="t" anchorCtr="0"/>
          <a:lstStyle>
            <a:lvl1pPr algn="r">
              <a:defRPr sz="900">
                <a:solidFill>
                  <a:schemeClr val="tx1"/>
                </a:solidFill>
              </a:defRPr>
            </a:lvl1pPr>
          </a:lstStyle>
          <a:p>
            <a:endParaRPr lang="en-US">
              <a:solidFill>
                <a:srgbClr val="000000"/>
              </a:solidFill>
            </a:endParaRPr>
          </a:p>
        </p:txBody>
      </p:sp>
      <p:sp>
        <p:nvSpPr>
          <p:cNvPr id="10" name="Date Placeholder 1"/>
          <p:cNvSpPr>
            <a:spLocks noGrp="1"/>
          </p:cNvSpPr>
          <p:nvPr>
            <p:ph type="dt" sz="half" idx="2"/>
          </p:nvPr>
        </p:nvSpPr>
        <p:spPr>
          <a:xfrm>
            <a:off x="10158400" y="6477000"/>
            <a:ext cx="1017600" cy="306000"/>
          </a:xfrm>
          <a:prstGeom prst="rect">
            <a:avLst/>
          </a:prstGeom>
        </p:spPr>
        <p:txBody>
          <a:bodyPr vert="horz" lIns="0" tIns="0" rIns="0" bIns="0" rtlCol="0" anchor="t" anchorCtr="0"/>
          <a:lstStyle>
            <a:lvl1pPr algn="r">
              <a:defRPr sz="900">
                <a:solidFill>
                  <a:schemeClr val="tx1"/>
                </a:solidFill>
              </a:defRPr>
            </a:lvl1pPr>
          </a:lstStyle>
          <a:p>
            <a:endParaRPr lang="en-US">
              <a:solidFill>
                <a:srgbClr val="000000"/>
              </a:solidFill>
            </a:endParaRPr>
          </a:p>
        </p:txBody>
      </p:sp>
      <p:sp>
        <p:nvSpPr>
          <p:cNvPr id="11"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900">
                <a:solidFill>
                  <a:schemeClr val="tx1"/>
                </a:solidFill>
              </a:defRPr>
            </a:lvl1pPr>
          </a:lstStyle>
          <a:p>
            <a:fld id="{103EA872-A674-449B-A120-B97244F8E91D}" type="slidenum">
              <a:rPr lang="en-US" smtClean="0">
                <a:solidFill>
                  <a:srgbClr val="000000"/>
                </a:solidFill>
              </a:rPr>
              <a:pPr/>
              <a:t>‹#›</a:t>
            </a:fld>
            <a:endParaRPr lang="en-US">
              <a:solidFill>
                <a:srgbClr val="000000"/>
              </a:solidFill>
            </a:endParaRPr>
          </a:p>
        </p:txBody>
      </p:sp>
      <p:sp>
        <p:nvSpPr>
          <p:cNvPr id="114690" name="Rectangle 2"/>
          <p:cNvSpPr>
            <a:spLocks noGrp="1" noChangeArrowheads="1"/>
          </p:cNvSpPr>
          <p:nvPr>
            <p:ph type="ctrTitle"/>
          </p:nvPr>
        </p:nvSpPr>
        <p:spPr>
          <a:xfrm>
            <a:off x="812800" y="1295400"/>
            <a:ext cx="8536517" cy="838200"/>
          </a:xfrm>
        </p:spPr>
        <p:txBody>
          <a:bodyPr/>
          <a:lstStyle>
            <a:lvl1pPr>
              <a:defRPr/>
            </a:lvl1pPr>
          </a:lstStyle>
          <a:p>
            <a:pPr lvl="0"/>
            <a:r>
              <a:rPr lang="en-US" noProof="0"/>
              <a:t>Klik for at redigere titeltypografi i masteren</a:t>
            </a:r>
          </a:p>
        </p:txBody>
      </p:sp>
      <p:sp>
        <p:nvSpPr>
          <p:cNvPr id="114691" name="Rectangle 3"/>
          <p:cNvSpPr>
            <a:spLocks noGrp="1" noChangeArrowheads="1"/>
          </p:cNvSpPr>
          <p:nvPr>
            <p:ph type="subTitle" idx="1"/>
          </p:nvPr>
        </p:nvSpPr>
        <p:spPr>
          <a:xfrm>
            <a:off x="812800" y="2286000"/>
            <a:ext cx="8534400" cy="1752600"/>
          </a:xfrm>
        </p:spPr>
        <p:txBody>
          <a:bodyPr/>
          <a:lstStyle>
            <a:lvl1pPr marL="0" indent="0">
              <a:buFontTx/>
              <a:buNone/>
              <a:defRPr/>
            </a:lvl1pPr>
          </a:lstStyle>
          <a:p>
            <a:pPr lvl="0"/>
            <a:r>
              <a:rPr lang="en-US" noProof="0"/>
              <a:t>Klik for at redigere undertiteltypografien i masteren</a:t>
            </a:r>
          </a:p>
        </p:txBody>
      </p:sp>
      <p:pic>
        <p:nvPicPr>
          <p:cNvPr id="16" name="Billede 15" descr="DTU biosustain A.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5414" y="5985770"/>
            <a:ext cx="6720745" cy="611582"/>
          </a:xfrm>
          <a:prstGeom prst="rect">
            <a:avLst/>
          </a:prstGeom>
        </p:spPr>
      </p:pic>
      <p:pic>
        <p:nvPicPr>
          <p:cNvPr id="12" name="Billede 11" descr="DTU Biosustain frise 01 pp-version.png"/>
          <p:cNvPicPr>
            <a:picLocks noChangeAspect="1"/>
          </p:cNvPicPr>
          <p:nvPr userDrawn="1"/>
        </p:nvPicPr>
        <p:blipFill>
          <a:blip r:embed="rId4" cstate="email">
            <a:alphaModFix/>
            <a:extLst>
              <a:ext uri="{28A0092B-C50C-407E-A947-70E740481C1C}">
                <a14:useLocalDpi xmlns:a14="http://schemas.microsoft.com/office/drawing/2010/main"/>
              </a:ext>
            </a:extLst>
          </a:blip>
          <a:stretch>
            <a:fillRect/>
          </a:stretch>
        </p:blipFill>
        <p:spPr>
          <a:xfrm>
            <a:off x="5615947" y="3085396"/>
            <a:ext cx="6576053" cy="2359828"/>
          </a:xfrm>
          <a:prstGeom prst="rect">
            <a:avLst/>
          </a:prstGeom>
        </p:spPr>
      </p:pic>
      <p:pic>
        <p:nvPicPr>
          <p:cNvPr id="14" name="Picture 13" descr="DTU-3.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76000" y="279402"/>
            <a:ext cx="508000" cy="557388"/>
          </a:xfrm>
          <a:prstGeom prst="rect">
            <a:avLst/>
          </a:prstGeom>
        </p:spPr>
      </p:pic>
    </p:spTree>
    <p:extLst>
      <p:ext uri="{BB962C8B-B14F-4D97-AF65-F5344CB8AC3E}">
        <p14:creationId xmlns:p14="http://schemas.microsoft.com/office/powerpoint/2010/main" val="252677699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2_Rubrikbild">
    <p:spTree>
      <p:nvGrpSpPr>
        <p:cNvPr id="1" name=""/>
        <p:cNvGrpSpPr/>
        <p:nvPr/>
      </p:nvGrpSpPr>
      <p:grpSpPr>
        <a:xfrm>
          <a:off x="0" y="0"/>
          <a:ext cx="0" cy="0"/>
          <a:chOff x="0" y="0"/>
          <a:chExt cx="0" cy="0"/>
        </a:xfrm>
      </p:grpSpPr>
      <p:pic>
        <p:nvPicPr>
          <p:cNvPr id="536"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537" name="Rak 7"/>
          <p:cNvSpPr/>
          <p:nvPr/>
        </p:nvSpPr>
        <p:spPr>
          <a:xfrm>
            <a:off x="410518" y="1649586"/>
            <a:ext cx="11391817" cy="1591"/>
          </a:xfrm>
          <a:prstGeom prst="line">
            <a:avLst/>
          </a:prstGeom>
          <a:ln w="12700">
            <a:solidFill>
              <a:srgbClr val="000000"/>
            </a:solidFill>
          </a:ln>
        </p:spPr>
        <p:txBody>
          <a:bodyPr lIns="45719" rIns="45719"/>
          <a:lstStyle/>
          <a:p>
            <a:endParaRPr sz="1351"/>
          </a:p>
        </p:txBody>
      </p:sp>
      <p:pic>
        <p:nvPicPr>
          <p:cNvPr id="538"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539" name="Body Level One…"/>
          <p:cNvSpPr txBox="1">
            <a:spLocks noGrp="1"/>
          </p:cNvSpPr>
          <p:nvPr>
            <p:ph type="body" sz="quarter" idx="1"/>
          </p:nvPr>
        </p:nvSpPr>
        <p:spPr>
          <a:xfrm>
            <a:off x="410636" y="1879296"/>
            <a:ext cx="6055792" cy="1898296"/>
          </a:xfrm>
          <a:prstGeom prst="rect">
            <a:avLst/>
          </a:prstGeom>
        </p:spPr>
        <p:txBody>
          <a:bodyPr/>
          <a:lstStyle>
            <a:lvl1pPr marL="0" indent="0" defTabSz="457019">
              <a:spcBef>
                <a:spcPts val="0"/>
              </a:spcBef>
              <a:buSzTx/>
              <a:buFontTx/>
              <a:buNone/>
              <a:defRPr sz="2400"/>
            </a:lvl1pPr>
            <a:lvl2pPr marL="799783" indent="-342763" defTabSz="457019">
              <a:spcBef>
                <a:spcPts val="0"/>
              </a:spcBef>
              <a:buFontTx/>
              <a:defRPr sz="2400"/>
            </a:lvl2pPr>
            <a:lvl3pPr marL="1188249" indent="-274209" defTabSz="457019">
              <a:spcBef>
                <a:spcPts val="0"/>
              </a:spcBef>
              <a:buFontTx/>
              <a:defRPr sz="2400"/>
            </a:lvl3pPr>
            <a:lvl4pPr marL="1645266" indent="-274209" defTabSz="457019">
              <a:spcBef>
                <a:spcPts val="0"/>
              </a:spcBef>
              <a:buFontTx/>
              <a:defRPr sz="2400"/>
            </a:lvl4pPr>
            <a:lvl5pPr marL="2102286" indent="-274209" defTabSz="457019">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540" name="Bildobjekt 7" descr="Bildobjekt 7"/>
          <p:cNvPicPr>
            <a:picLocks noChangeAspect="1"/>
          </p:cNvPicPr>
          <p:nvPr/>
        </p:nvPicPr>
        <p:blipFill>
          <a:blip r:embed="rId4">
            <a:extLst/>
          </a:blip>
          <a:stretch>
            <a:fillRect/>
          </a:stretch>
        </p:blipFill>
        <p:spPr>
          <a:xfrm>
            <a:off x="7535316" y="332812"/>
            <a:ext cx="4296152" cy="616253"/>
          </a:xfrm>
          <a:prstGeom prst="rect">
            <a:avLst/>
          </a:prstGeom>
          <a:ln w="12700">
            <a:miter lim="400000"/>
          </a:ln>
        </p:spPr>
      </p:pic>
      <p:sp>
        <p:nvSpPr>
          <p:cNvPr id="541"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338535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13_Rubrikbild">
    <p:spTree>
      <p:nvGrpSpPr>
        <p:cNvPr id="1" name=""/>
        <p:cNvGrpSpPr/>
        <p:nvPr/>
      </p:nvGrpSpPr>
      <p:grpSpPr>
        <a:xfrm>
          <a:off x="0" y="0"/>
          <a:ext cx="0" cy="0"/>
          <a:chOff x="0" y="0"/>
          <a:chExt cx="0" cy="0"/>
        </a:xfrm>
      </p:grpSpPr>
      <p:pic>
        <p:nvPicPr>
          <p:cNvPr id="548" name="Bildobjekt 9" descr="Bildobjekt 9"/>
          <p:cNvPicPr>
            <a:picLocks noChangeAspect="1"/>
          </p:cNvPicPr>
          <p:nvPr/>
        </p:nvPicPr>
        <p:blipFill>
          <a:blip r:embed="rId2">
            <a:extLst/>
          </a:blip>
          <a:stretch>
            <a:fillRect/>
          </a:stretch>
        </p:blipFill>
        <p:spPr>
          <a:xfrm>
            <a:off x="555748" y="2134305"/>
            <a:ext cx="1478971" cy="1489119"/>
          </a:xfrm>
          <a:prstGeom prst="rect">
            <a:avLst/>
          </a:prstGeom>
          <a:ln w="12700">
            <a:miter lim="400000"/>
          </a:ln>
        </p:spPr>
      </p:pic>
      <p:sp>
        <p:nvSpPr>
          <p:cNvPr id="549" name="Title Text"/>
          <p:cNvSpPr txBox="1">
            <a:spLocks noGrp="1"/>
          </p:cNvSpPr>
          <p:nvPr>
            <p:ph type="title"/>
          </p:nvPr>
        </p:nvSpPr>
        <p:spPr>
          <a:xfrm>
            <a:off x="2674611" y="2132857"/>
            <a:ext cx="8227623" cy="1016745"/>
          </a:xfrm>
          <a:prstGeom prst="rect">
            <a:avLst/>
          </a:prstGeom>
        </p:spPr>
        <p:txBody>
          <a:bodyPr lIns="0" tIns="0" rIns="0" bIns="0" anchor="ctr"/>
          <a:lstStyle>
            <a:lvl1pPr algn="l" defTabSz="914364">
              <a:defRPr sz="3500">
                <a:solidFill>
                  <a:srgbClr val="808080"/>
                </a:solidFill>
                <a:latin typeface="Verdana"/>
                <a:ea typeface="Verdana"/>
                <a:cs typeface="Verdana"/>
                <a:sym typeface="Verdana"/>
              </a:defRPr>
            </a:lvl1pPr>
          </a:lstStyle>
          <a:p>
            <a:r>
              <a:t>Title Text</a:t>
            </a:r>
          </a:p>
        </p:txBody>
      </p:sp>
      <p:sp>
        <p:nvSpPr>
          <p:cNvPr id="550" name="Body Level One…"/>
          <p:cNvSpPr txBox="1">
            <a:spLocks noGrp="1"/>
          </p:cNvSpPr>
          <p:nvPr>
            <p:ph type="body" sz="quarter" idx="1"/>
          </p:nvPr>
        </p:nvSpPr>
        <p:spPr>
          <a:xfrm>
            <a:off x="2674611" y="3166903"/>
            <a:ext cx="8226668" cy="845365"/>
          </a:xfrm>
          <a:prstGeom prst="rect">
            <a:avLst/>
          </a:prstGeom>
        </p:spPr>
        <p:txBody>
          <a:bodyPr/>
          <a:lstStyle>
            <a:lvl1pPr marL="0" indent="0" defTabSz="914364">
              <a:buSzTx/>
              <a:buFontTx/>
              <a:buNone/>
              <a:defRPr sz="1900">
                <a:latin typeface="Verdana"/>
                <a:ea typeface="Verdana"/>
                <a:cs typeface="Verdana"/>
                <a:sym typeface="Verdana"/>
              </a:defRPr>
            </a:lvl1pPr>
            <a:lvl2pPr marL="0" indent="0" defTabSz="914364">
              <a:buSzTx/>
              <a:buFontTx/>
              <a:buNone/>
              <a:defRPr sz="1900">
                <a:latin typeface="Verdana"/>
                <a:ea typeface="Verdana"/>
                <a:cs typeface="Verdana"/>
                <a:sym typeface="Verdana"/>
              </a:defRPr>
            </a:lvl2pPr>
            <a:lvl3pPr marL="0" indent="0" defTabSz="914364">
              <a:buSzTx/>
              <a:buFontTx/>
              <a:buNone/>
              <a:defRPr sz="1900">
                <a:latin typeface="Verdana"/>
                <a:ea typeface="Verdana"/>
                <a:cs typeface="Verdana"/>
                <a:sym typeface="Verdana"/>
              </a:defRPr>
            </a:lvl3pPr>
            <a:lvl4pPr marL="0" indent="0" defTabSz="914364">
              <a:buSzTx/>
              <a:buFontTx/>
              <a:buNone/>
              <a:defRPr sz="1900">
                <a:latin typeface="Verdana"/>
                <a:ea typeface="Verdana"/>
                <a:cs typeface="Verdana"/>
                <a:sym typeface="Verdana"/>
              </a:defRPr>
            </a:lvl4pPr>
            <a:lvl5pPr marL="0" indent="0" defTabSz="914364">
              <a:buSzTx/>
              <a:buFontTx/>
              <a:buNone/>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51"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8480005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5_Rubrik och innehåll">
    <p:spTree>
      <p:nvGrpSpPr>
        <p:cNvPr id="1" name=""/>
        <p:cNvGrpSpPr/>
        <p:nvPr/>
      </p:nvGrpSpPr>
      <p:grpSpPr>
        <a:xfrm>
          <a:off x="0" y="0"/>
          <a:ext cx="0" cy="0"/>
          <a:chOff x="0" y="0"/>
          <a:chExt cx="0" cy="0"/>
        </a:xfrm>
      </p:grpSpPr>
      <p:pic>
        <p:nvPicPr>
          <p:cNvPr id="558"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559"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560"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4364">
              <a:defRPr>
                <a:solidFill>
                  <a:srgbClr val="808080"/>
                </a:solidFill>
                <a:latin typeface="Verdana"/>
                <a:ea typeface="Verdana"/>
                <a:cs typeface="Verdana"/>
                <a:sym typeface="Verdana"/>
              </a:defRPr>
            </a:lvl1pPr>
          </a:lstStyle>
          <a:p>
            <a:r>
              <a:t>Title Text</a:t>
            </a:r>
          </a:p>
        </p:txBody>
      </p:sp>
      <p:sp>
        <p:nvSpPr>
          <p:cNvPr id="561" name="Body Level One…"/>
          <p:cNvSpPr txBox="1">
            <a:spLocks noGrp="1"/>
          </p:cNvSpPr>
          <p:nvPr>
            <p:ph type="body" idx="1"/>
          </p:nvPr>
        </p:nvSpPr>
        <p:spPr>
          <a:xfrm>
            <a:off x="2429350" y="1874604"/>
            <a:ext cx="9150319" cy="4059457"/>
          </a:xfrm>
          <a:prstGeom prst="rect">
            <a:avLst/>
          </a:prstGeom>
        </p:spPr>
        <p:txBody>
          <a:bodyPr/>
          <a:lstStyle>
            <a:lvl1pPr marL="179532" indent="-179532" defTabSz="914364">
              <a:buClr>
                <a:srgbClr val="808080"/>
              </a:buClr>
              <a:buFontTx/>
              <a:defRPr sz="1900">
                <a:latin typeface="Verdana"/>
                <a:ea typeface="Verdana"/>
                <a:cs typeface="Verdana"/>
                <a:sym typeface="Verdana"/>
              </a:defRPr>
            </a:lvl1pPr>
            <a:lvl2pPr marL="452774" indent="-193914" defTabSz="914364">
              <a:buClr>
                <a:srgbClr val="808080"/>
              </a:buClr>
              <a:buFontTx/>
              <a:buChar char="-"/>
              <a:defRPr sz="1900">
                <a:latin typeface="Verdana"/>
                <a:ea typeface="Verdana"/>
                <a:cs typeface="Verdana"/>
                <a:sym typeface="Verdana"/>
              </a:defRPr>
            </a:lvl2pPr>
            <a:lvl3pPr marL="673750" indent="-240922" defTabSz="914364">
              <a:buClr>
                <a:srgbClr val="808080"/>
              </a:buClr>
              <a:buSzPct val="90000"/>
              <a:buFontTx/>
              <a:defRPr sz="1900">
                <a:latin typeface="Verdana"/>
                <a:ea typeface="Verdana"/>
                <a:cs typeface="Verdana"/>
                <a:sym typeface="Verdana"/>
              </a:defRPr>
            </a:lvl3pPr>
            <a:lvl4pPr marL="985242" indent="-311647" defTabSz="914364">
              <a:buClr>
                <a:srgbClr val="808080"/>
              </a:buClr>
              <a:buFontTx/>
              <a:defRPr sz="1900">
                <a:latin typeface="Verdana"/>
                <a:ea typeface="Verdana"/>
                <a:cs typeface="Verdana"/>
                <a:sym typeface="Verdana"/>
              </a:defRPr>
            </a:lvl4pPr>
            <a:lvl5pPr marL="1256265" indent="-361386" defTabSz="914364">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62" name="Slide Number"/>
          <p:cNvSpPr txBox="1">
            <a:spLocks noGrp="1"/>
          </p:cNvSpPr>
          <p:nvPr>
            <p:ph type="sldNum" sz="quarter" idx="2"/>
          </p:nvPr>
        </p:nvSpPr>
        <p:spPr>
          <a:xfrm>
            <a:off x="11689399" y="6571861"/>
            <a:ext cx="222013" cy="219448"/>
          </a:xfrm>
          <a:prstGeom prst="rect">
            <a:avLst/>
          </a:prstGeom>
        </p:spPr>
        <p:txBody>
          <a:bodyPr lIns="40083" tIns="40083" rIns="40083" bIns="4008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4868102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6_Endast rubrik">
    <p:spTree>
      <p:nvGrpSpPr>
        <p:cNvPr id="1" name=""/>
        <p:cNvGrpSpPr/>
        <p:nvPr/>
      </p:nvGrpSpPr>
      <p:grpSpPr>
        <a:xfrm>
          <a:off x="0" y="0"/>
          <a:ext cx="0" cy="0"/>
          <a:chOff x="0" y="0"/>
          <a:chExt cx="0" cy="0"/>
        </a:xfrm>
      </p:grpSpPr>
      <p:pic>
        <p:nvPicPr>
          <p:cNvPr id="569"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570"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571"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4364">
              <a:defRPr>
                <a:solidFill>
                  <a:srgbClr val="808080"/>
                </a:solidFill>
                <a:latin typeface="Verdana"/>
                <a:ea typeface="Verdana"/>
                <a:cs typeface="Verdana"/>
                <a:sym typeface="Verdana"/>
              </a:defRPr>
            </a:lvl1pPr>
          </a:lstStyle>
          <a:p>
            <a:r>
              <a:t>Title Text</a:t>
            </a:r>
          </a:p>
        </p:txBody>
      </p:sp>
      <p:sp>
        <p:nvSpPr>
          <p:cNvPr id="572" name="Slide Number"/>
          <p:cNvSpPr txBox="1">
            <a:spLocks noGrp="1"/>
          </p:cNvSpPr>
          <p:nvPr>
            <p:ph type="sldNum" sz="quarter" idx="2"/>
          </p:nvPr>
        </p:nvSpPr>
        <p:spPr>
          <a:xfrm>
            <a:off x="11689399" y="6571861"/>
            <a:ext cx="222013" cy="219448"/>
          </a:xfrm>
          <a:prstGeom prst="rect">
            <a:avLst/>
          </a:prstGeom>
        </p:spPr>
        <p:txBody>
          <a:bodyPr lIns="40083" tIns="40083" rIns="40083" bIns="4008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432092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Rubrik och samarbetspartner">
    <p:spTree>
      <p:nvGrpSpPr>
        <p:cNvPr id="1" name=""/>
        <p:cNvGrpSpPr/>
        <p:nvPr/>
      </p:nvGrpSpPr>
      <p:grpSpPr>
        <a:xfrm>
          <a:off x="0" y="0"/>
          <a:ext cx="0" cy="0"/>
          <a:chOff x="0" y="0"/>
          <a:chExt cx="0" cy="0"/>
        </a:xfrm>
      </p:grpSpPr>
      <p:pic>
        <p:nvPicPr>
          <p:cNvPr id="579" name="Bildobjekt 9" descr="Bildobjekt 9"/>
          <p:cNvPicPr>
            <a:picLocks noChangeAspect="1"/>
          </p:cNvPicPr>
          <p:nvPr/>
        </p:nvPicPr>
        <p:blipFill>
          <a:blip r:embed="rId2">
            <a:extLst/>
          </a:blip>
          <a:stretch>
            <a:fillRect/>
          </a:stretch>
        </p:blipFill>
        <p:spPr>
          <a:xfrm>
            <a:off x="392823" y="318277"/>
            <a:ext cx="966673" cy="972103"/>
          </a:xfrm>
          <a:prstGeom prst="rect">
            <a:avLst/>
          </a:prstGeom>
          <a:ln w="12700">
            <a:miter lim="400000"/>
          </a:ln>
        </p:spPr>
      </p:pic>
      <p:sp>
        <p:nvSpPr>
          <p:cNvPr id="580" name="Straight Connector 17"/>
          <p:cNvSpPr/>
          <p:nvPr/>
        </p:nvSpPr>
        <p:spPr>
          <a:xfrm>
            <a:off x="391013" y="6433158"/>
            <a:ext cx="7923447" cy="1"/>
          </a:xfrm>
          <a:prstGeom prst="line">
            <a:avLst/>
          </a:prstGeom>
          <a:ln>
            <a:solidFill>
              <a:srgbClr val="808080"/>
            </a:solidFill>
          </a:ln>
        </p:spPr>
        <p:txBody>
          <a:bodyPr lIns="45719" rIns="45719"/>
          <a:lstStyle/>
          <a:p>
            <a:endParaRPr sz="1351"/>
          </a:p>
        </p:txBody>
      </p:sp>
      <p:sp>
        <p:nvSpPr>
          <p:cNvPr id="581"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4364">
              <a:defRPr>
                <a:solidFill>
                  <a:srgbClr val="808080"/>
                </a:solidFill>
                <a:latin typeface="Verdana"/>
                <a:ea typeface="Verdana"/>
                <a:cs typeface="Verdana"/>
                <a:sym typeface="Verdana"/>
              </a:defRPr>
            </a:lvl1pPr>
          </a:lstStyle>
          <a:p>
            <a:r>
              <a:t>Title Text</a:t>
            </a:r>
          </a:p>
        </p:txBody>
      </p:sp>
      <p:sp>
        <p:nvSpPr>
          <p:cNvPr id="582" name="Body Level One…"/>
          <p:cNvSpPr txBox="1">
            <a:spLocks noGrp="1"/>
          </p:cNvSpPr>
          <p:nvPr>
            <p:ph type="body" idx="1"/>
          </p:nvPr>
        </p:nvSpPr>
        <p:spPr>
          <a:xfrm>
            <a:off x="2429350" y="1874604"/>
            <a:ext cx="9150319" cy="4059457"/>
          </a:xfrm>
          <a:prstGeom prst="rect">
            <a:avLst/>
          </a:prstGeom>
        </p:spPr>
        <p:txBody>
          <a:bodyPr/>
          <a:lstStyle>
            <a:lvl1pPr marL="179532" indent="-179532" defTabSz="914364">
              <a:buClr>
                <a:srgbClr val="808080"/>
              </a:buClr>
              <a:buFontTx/>
              <a:defRPr sz="1900">
                <a:latin typeface="Verdana"/>
                <a:ea typeface="Verdana"/>
                <a:cs typeface="Verdana"/>
                <a:sym typeface="Verdana"/>
              </a:defRPr>
            </a:lvl1pPr>
            <a:lvl2pPr marL="452774" indent="-193914" defTabSz="914364">
              <a:buClr>
                <a:srgbClr val="808080"/>
              </a:buClr>
              <a:buFontTx/>
              <a:buChar char="-"/>
              <a:defRPr sz="1900">
                <a:latin typeface="Verdana"/>
                <a:ea typeface="Verdana"/>
                <a:cs typeface="Verdana"/>
                <a:sym typeface="Verdana"/>
              </a:defRPr>
            </a:lvl2pPr>
            <a:lvl3pPr marL="673750" indent="-240922" defTabSz="914364">
              <a:buClr>
                <a:srgbClr val="808080"/>
              </a:buClr>
              <a:buSzPct val="90000"/>
              <a:buFontTx/>
              <a:defRPr sz="1900">
                <a:latin typeface="Verdana"/>
                <a:ea typeface="Verdana"/>
                <a:cs typeface="Verdana"/>
                <a:sym typeface="Verdana"/>
              </a:defRPr>
            </a:lvl3pPr>
            <a:lvl4pPr marL="985242" indent="-311647" defTabSz="914364">
              <a:buClr>
                <a:srgbClr val="808080"/>
              </a:buClr>
              <a:buFontTx/>
              <a:defRPr sz="1900">
                <a:latin typeface="Verdana"/>
                <a:ea typeface="Verdana"/>
                <a:cs typeface="Verdana"/>
                <a:sym typeface="Verdana"/>
              </a:defRPr>
            </a:lvl4pPr>
            <a:lvl5pPr marL="1256265" indent="-361386" defTabSz="914364">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83" name="Picture Placeholder 3"/>
          <p:cNvSpPr>
            <a:spLocks noGrp="1"/>
          </p:cNvSpPr>
          <p:nvPr>
            <p:ph type="pic" sz="quarter" idx="13"/>
          </p:nvPr>
        </p:nvSpPr>
        <p:spPr>
          <a:xfrm>
            <a:off x="8539847" y="6086097"/>
            <a:ext cx="814619" cy="648067"/>
          </a:xfrm>
          <a:prstGeom prst="rect">
            <a:avLst/>
          </a:prstGeom>
        </p:spPr>
        <p:txBody>
          <a:bodyPr lIns="91439" tIns="45719" rIns="91439" bIns="45719">
            <a:noAutofit/>
          </a:bodyPr>
          <a:lstStyle/>
          <a:p>
            <a:endParaRPr/>
          </a:p>
        </p:txBody>
      </p:sp>
      <p:sp>
        <p:nvSpPr>
          <p:cNvPr id="584" name="Picture Placeholder 3"/>
          <p:cNvSpPr>
            <a:spLocks noGrp="1"/>
          </p:cNvSpPr>
          <p:nvPr>
            <p:ph type="pic" sz="quarter" idx="14"/>
          </p:nvPr>
        </p:nvSpPr>
        <p:spPr>
          <a:xfrm>
            <a:off x="9476661" y="6086097"/>
            <a:ext cx="814619" cy="648067"/>
          </a:xfrm>
          <a:prstGeom prst="rect">
            <a:avLst/>
          </a:prstGeom>
        </p:spPr>
        <p:txBody>
          <a:bodyPr lIns="91439" tIns="45719" rIns="91439" bIns="45719">
            <a:noAutofit/>
          </a:bodyPr>
          <a:lstStyle/>
          <a:p>
            <a:endParaRPr/>
          </a:p>
        </p:txBody>
      </p:sp>
      <p:sp>
        <p:nvSpPr>
          <p:cNvPr id="585" name="Picture Placeholder 3"/>
          <p:cNvSpPr>
            <a:spLocks noGrp="1"/>
          </p:cNvSpPr>
          <p:nvPr>
            <p:ph type="pic" sz="quarter" idx="15"/>
          </p:nvPr>
        </p:nvSpPr>
        <p:spPr>
          <a:xfrm>
            <a:off x="10413476" y="6086097"/>
            <a:ext cx="814619" cy="648067"/>
          </a:xfrm>
          <a:prstGeom prst="rect">
            <a:avLst/>
          </a:prstGeom>
        </p:spPr>
        <p:txBody>
          <a:bodyPr lIns="91439" tIns="45719" rIns="91439" bIns="45719">
            <a:noAutofit/>
          </a:bodyPr>
          <a:lstStyle/>
          <a:p>
            <a:endParaRPr/>
          </a:p>
        </p:txBody>
      </p:sp>
      <p:sp>
        <p:nvSpPr>
          <p:cNvPr id="586" name="Slide Number"/>
          <p:cNvSpPr txBox="1">
            <a:spLocks noGrp="1"/>
          </p:cNvSpPr>
          <p:nvPr>
            <p:ph type="sldNum" sz="quarter" idx="2"/>
          </p:nvPr>
        </p:nvSpPr>
        <p:spPr>
          <a:xfrm>
            <a:off x="11689399" y="6571861"/>
            <a:ext cx="222013" cy="219448"/>
          </a:xfrm>
          <a:prstGeom prst="rect">
            <a:avLst/>
          </a:prstGeom>
        </p:spPr>
        <p:txBody>
          <a:bodyPr lIns="40083" tIns="40083" rIns="40083" bIns="4008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91589846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3_Tom layout">
    <p:spTree>
      <p:nvGrpSpPr>
        <p:cNvPr id="1" name=""/>
        <p:cNvGrpSpPr/>
        <p:nvPr/>
      </p:nvGrpSpPr>
      <p:grpSpPr>
        <a:xfrm>
          <a:off x="0" y="0"/>
          <a:ext cx="0" cy="0"/>
          <a:chOff x="0" y="0"/>
          <a:chExt cx="0" cy="0"/>
        </a:xfrm>
      </p:grpSpPr>
      <p:pic>
        <p:nvPicPr>
          <p:cNvPr id="593"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594"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595" name="Slide Number"/>
          <p:cNvSpPr txBox="1">
            <a:spLocks noGrp="1"/>
          </p:cNvSpPr>
          <p:nvPr>
            <p:ph type="sldNum" sz="quarter" idx="2"/>
          </p:nvPr>
        </p:nvSpPr>
        <p:spPr>
          <a:xfrm>
            <a:off x="11689399" y="6571861"/>
            <a:ext cx="222013" cy="219448"/>
          </a:xfrm>
          <a:prstGeom prst="rect">
            <a:avLst/>
          </a:prstGeom>
        </p:spPr>
        <p:txBody>
          <a:bodyPr lIns="40083" tIns="40083" rIns="40083" bIns="4008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508664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eldias">
    <p:spTree>
      <p:nvGrpSpPr>
        <p:cNvPr id="1" name=""/>
        <p:cNvGrpSpPr/>
        <p:nvPr/>
      </p:nvGrpSpPr>
      <p:grpSpPr>
        <a:xfrm>
          <a:off x="0" y="0"/>
          <a:ext cx="0" cy="0"/>
          <a:chOff x="0" y="0"/>
          <a:chExt cx="0" cy="0"/>
        </a:xfrm>
      </p:grpSpPr>
      <p:pic>
        <p:nvPicPr>
          <p:cNvPr id="602" name="Picture 12" descr="Picture 12"/>
          <p:cNvPicPr>
            <a:picLocks noChangeAspect="1"/>
          </p:cNvPicPr>
          <p:nvPr/>
        </p:nvPicPr>
        <p:blipFill>
          <a:blip r:embed="rId2">
            <a:alphaModFix amt="66000"/>
            <a:extLst/>
          </a:blip>
          <a:stretch>
            <a:fillRect/>
          </a:stretch>
        </p:blipFill>
        <p:spPr>
          <a:xfrm>
            <a:off x="0" y="16869"/>
            <a:ext cx="12192000" cy="6841131"/>
          </a:xfrm>
          <a:prstGeom prst="rect">
            <a:avLst/>
          </a:prstGeom>
          <a:ln w="12700">
            <a:miter lim="400000"/>
          </a:ln>
        </p:spPr>
      </p:pic>
      <p:sp>
        <p:nvSpPr>
          <p:cNvPr id="603" name="Title Text"/>
          <p:cNvSpPr txBox="1">
            <a:spLocks noGrp="1"/>
          </p:cNvSpPr>
          <p:nvPr>
            <p:ph type="title"/>
          </p:nvPr>
        </p:nvSpPr>
        <p:spPr>
          <a:xfrm>
            <a:off x="812800" y="1295400"/>
            <a:ext cx="8536517" cy="8382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604" name="Body Level One…"/>
          <p:cNvSpPr txBox="1">
            <a:spLocks noGrp="1"/>
          </p:cNvSpPr>
          <p:nvPr>
            <p:ph type="body" sz="quarter" idx="1"/>
          </p:nvPr>
        </p:nvSpPr>
        <p:spPr>
          <a:xfrm>
            <a:off x="812800" y="2286000"/>
            <a:ext cx="8534400" cy="1752600"/>
          </a:xfrm>
          <a:prstGeom prst="rect">
            <a:avLst/>
          </a:prstGeom>
        </p:spPr>
        <p:txBody>
          <a:bodyPr/>
          <a:lstStyle>
            <a:lvl1pPr marL="0" indent="0" defTabSz="914377">
              <a:spcBef>
                <a:spcPts val="300"/>
              </a:spcBef>
              <a:buSzTx/>
              <a:buFontTx/>
              <a:buNone/>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pic>
        <p:nvPicPr>
          <p:cNvPr id="605" name="Billede 15" descr="Billed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14" y="5985769"/>
            <a:ext cx="6720748" cy="611584"/>
          </a:xfrm>
          <a:prstGeom prst="rect">
            <a:avLst/>
          </a:prstGeom>
          <a:ln w="12700">
            <a:miter lim="400000"/>
          </a:ln>
        </p:spPr>
      </p:pic>
      <p:pic>
        <p:nvPicPr>
          <p:cNvPr id="606" name="Billede 11" descr="Billede 11"/>
          <p:cNvPicPr>
            <a:picLocks noChangeAspect="1"/>
          </p:cNvPicPr>
          <p:nvPr/>
        </p:nvPicPr>
        <p:blipFill>
          <a:blip r:embed="rId4">
            <a:extLst/>
          </a:blip>
          <a:stretch>
            <a:fillRect/>
          </a:stretch>
        </p:blipFill>
        <p:spPr>
          <a:xfrm>
            <a:off x="5615946" y="3085395"/>
            <a:ext cx="6576057" cy="2359831"/>
          </a:xfrm>
          <a:prstGeom prst="rect">
            <a:avLst/>
          </a:prstGeom>
          <a:ln w="12700">
            <a:miter lim="400000"/>
          </a:ln>
        </p:spPr>
      </p:pic>
      <p:pic>
        <p:nvPicPr>
          <p:cNvPr id="607" name="Picture 13" descr="Picture 13"/>
          <p:cNvPicPr>
            <a:picLocks noChangeAspect="1"/>
          </p:cNvPicPr>
          <p:nvPr/>
        </p:nvPicPr>
        <p:blipFill>
          <a:blip r:embed="rId5">
            <a:extLst/>
          </a:blip>
          <a:stretch>
            <a:fillRect/>
          </a:stretch>
        </p:blipFill>
        <p:spPr>
          <a:xfrm>
            <a:off x="11176000" y="279404"/>
            <a:ext cx="508000" cy="557389"/>
          </a:xfrm>
          <a:prstGeom prst="rect">
            <a:avLst/>
          </a:prstGeom>
          <a:ln w="12700">
            <a:miter lim="400000"/>
          </a:ln>
        </p:spPr>
      </p:pic>
      <p:sp>
        <p:nvSpPr>
          <p:cNvPr id="608"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348631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Titel og indholdsobjekt">
    <p:spTree>
      <p:nvGrpSpPr>
        <p:cNvPr id="1" name=""/>
        <p:cNvGrpSpPr/>
        <p:nvPr/>
      </p:nvGrpSpPr>
      <p:grpSpPr>
        <a:xfrm>
          <a:off x="0" y="0"/>
          <a:ext cx="0" cy="0"/>
          <a:chOff x="0" y="0"/>
          <a:chExt cx="0" cy="0"/>
        </a:xfrm>
      </p:grpSpPr>
      <p:pic>
        <p:nvPicPr>
          <p:cNvPr id="615" name="Picture 17" descr="Picture 17"/>
          <p:cNvPicPr>
            <a:picLocks noChangeAspect="1"/>
          </p:cNvPicPr>
          <p:nvPr/>
        </p:nvPicPr>
        <p:blipFill>
          <a:blip r:embed="rId2">
            <a:alphaModFix amt="66000"/>
            <a:extLst/>
          </a:blip>
          <a:stretch>
            <a:fillRect/>
          </a:stretch>
        </p:blipFill>
        <p:spPr>
          <a:xfrm>
            <a:off x="0" y="3"/>
            <a:ext cx="12192000" cy="6858001"/>
          </a:xfrm>
          <a:prstGeom prst="rect">
            <a:avLst/>
          </a:prstGeom>
          <a:ln w="12700">
            <a:miter lim="400000"/>
          </a:ln>
        </p:spPr>
      </p:pic>
      <p:sp>
        <p:nvSpPr>
          <p:cNvPr id="616"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617"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618"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619" name="Body Level One…"/>
          <p:cNvSpPr txBox="1">
            <a:spLocks noGrp="1"/>
          </p:cNvSpPr>
          <p:nvPr>
            <p:ph type="body" idx="1"/>
          </p:nvPr>
        </p:nvSpPr>
        <p:spPr>
          <a:xfrm>
            <a:off x="812800" y="1600200"/>
            <a:ext cx="103632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620"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02802910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To indholdsobjekter">
    <p:spTree>
      <p:nvGrpSpPr>
        <p:cNvPr id="1" name=""/>
        <p:cNvGrpSpPr/>
        <p:nvPr/>
      </p:nvGrpSpPr>
      <p:grpSpPr>
        <a:xfrm>
          <a:off x="0" y="0"/>
          <a:ext cx="0" cy="0"/>
          <a:chOff x="0" y="0"/>
          <a:chExt cx="0" cy="0"/>
        </a:xfrm>
      </p:grpSpPr>
      <p:pic>
        <p:nvPicPr>
          <p:cNvPr id="627"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628"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629"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630"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631" name="Body Level One…"/>
          <p:cNvSpPr txBox="1">
            <a:spLocks noGrp="1"/>
          </p:cNvSpPr>
          <p:nvPr>
            <p:ph type="body" sz="half" idx="1"/>
          </p:nvPr>
        </p:nvSpPr>
        <p:spPr>
          <a:xfrm>
            <a:off x="812800" y="1600200"/>
            <a:ext cx="50800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632"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88121498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Kun titel">
    <p:spTree>
      <p:nvGrpSpPr>
        <p:cNvPr id="1" name=""/>
        <p:cNvGrpSpPr/>
        <p:nvPr/>
      </p:nvGrpSpPr>
      <p:grpSpPr>
        <a:xfrm>
          <a:off x="0" y="0"/>
          <a:ext cx="0" cy="0"/>
          <a:chOff x="0" y="0"/>
          <a:chExt cx="0" cy="0"/>
        </a:xfrm>
      </p:grpSpPr>
      <p:pic>
        <p:nvPicPr>
          <p:cNvPr id="639"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640"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641"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642"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643"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720087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Klik for at redigere titeltypografi i masteren</a:t>
            </a:r>
          </a:p>
        </p:txBody>
      </p:sp>
      <p:sp>
        <p:nvSpPr>
          <p:cNvPr id="3" name="Content Placeholder 2"/>
          <p:cNvSpPr>
            <a:spLocks noGrp="1"/>
          </p:cNvSpPr>
          <p:nvPr>
            <p:ph idx="1"/>
          </p:nvPr>
        </p:nvSpPr>
        <p:spPr/>
        <p:txBody>
          <a:bodyPr/>
          <a:lstStyle/>
          <a:p>
            <a:pPr lvl="0"/>
            <a:r>
              <a:rPr lang="en-US"/>
              <a:t>Klik for at redigere typografi i masteren</a:t>
            </a:r>
          </a:p>
          <a:p>
            <a:pPr lvl="1"/>
            <a:r>
              <a:rPr lang="en-US"/>
              <a:t>Andet niveau</a:t>
            </a:r>
          </a:p>
          <a:p>
            <a:pPr lvl="2"/>
            <a:r>
              <a:rPr lang="en-US"/>
              <a:t>Tredje niveau</a:t>
            </a:r>
          </a:p>
          <a:p>
            <a:pPr lvl="3"/>
            <a:r>
              <a:rPr lang="en-US"/>
              <a:t>Fjerde niveau</a:t>
            </a:r>
          </a:p>
          <a:p>
            <a:pPr lvl="4"/>
            <a:r>
              <a:rPr lang="en-US"/>
              <a:t>Femte niveau</a:t>
            </a:r>
          </a:p>
        </p:txBody>
      </p:sp>
      <p:sp>
        <p:nvSpPr>
          <p:cNvPr id="6"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900">
                <a:solidFill>
                  <a:schemeClr val="tx1"/>
                </a:solidFill>
              </a:defRPr>
            </a:lvl1pPr>
          </a:lstStyle>
          <a:p>
            <a:fld id="{103EA872-A674-449B-A120-B97244F8E91D}" type="slidenum">
              <a:rPr lang="en-US" smtClean="0">
                <a:solidFill>
                  <a:srgbClr val="000000"/>
                </a:solidFill>
              </a:rPr>
              <a:pPr/>
              <a:t>‹#›</a:t>
            </a:fld>
            <a:endParaRPr lang="en-US">
              <a:solidFill>
                <a:srgbClr val="000000"/>
              </a:solidFill>
            </a:endParaRPr>
          </a:p>
        </p:txBody>
      </p:sp>
      <p:sp>
        <p:nvSpPr>
          <p:cNvPr id="7" name="Footer Placeholder 2"/>
          <p:cNvSpPr>
            <a:spLocks noGrp="1"/>
          </p:cNvSpPr>
          <p:nvPr>
            <p:ph type="ftr" sz="quarter" idx="3"/>
          </p:nvPr>
        </p:nvSpPr>
        <p:spPr>
          <a:xfrm>
            <a:off x="7248129" y="6477000"/>
            <a:ext cx="2808156" cy="306000"/>
          </a:xfrm>
          <a:prstGeom prst="rect">
            <a:avLst/>
          </a:prstGeom>
        </p:spPr>
        <p:txBody>
          <a:bodyPr vert="horz" lIns="0" tIns="0" rIns="0" bIns="0" rtlCol="0" anchor="t" anchorCtr="0"/>
          <a:lstStyle>
            <a:lvl1pPr algn="r">
              <a:defRPr sz="900">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224337306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omt">
    <p:spTree>
      <p:nvGrpSpPr>
        <p:cNvPr id="1" name=""/>
        <p:cNvGrpSpPr/>
        <p:nvPr/>
      </p:nvGrpSpPr>
      <p:grpSpPr>
        <a:xfrm>
          <a:off x="0" y="0"/>
          <a:ext cx="0" cy="0"/>
          <a:chOff x="0" y="0"/>
          <a:chExt cx="0" cy="0"/>
        </a:xfrm>
      </p:grpSpPr>
      <p:pic>
        <p:nvPicPr>
          <p:cNvPr id="650"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651"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652"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653"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525306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7_Endast rubrik">
    <p:spTree>
      <p:nvGrpSpPr>
        <p:cNvPr id="1" name=""/>
        <p:cNvGrpSpPr/>
        <p:nvPr/>
      </p:nvGrpSpPr>
      <p:grpSpPr>
        <a:xfrm>
          <a:off x="0" y="0"/>
          <a:ext cx="0" cy="0"/>
          <a:chOff x="0" y="0"/>
          <a:chExt cx="0" cy="0"/>
        </a:xfrm>
      </p:grpSpPr>
      <p:pic>
        <p:nvPicPr>
          <p:cNvPr id="660"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661"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662"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663" name="Straight Connector 17"/>
          <p:cNvSpPr/>
          <p:nvPr/>
        </p:nvSpPr>
        <p:spPr>
          <a:xfrm>
            <a:off x="391013" y="6433158"/>
            <a:ext cx="11451611" cy="1"/>
          </a:xfrm>
          <a:prstGeom prst="line">
            <a:avLst/>
          </a:prstGeom>
          <a:ln>
            <a:solidFill>
              <a:srgbClr val="99CC33"/>
            </a:solidFill>
          </a:ln>
        </p:spPr>
        <p:txBody>
          <a:bodyPr lIns="45719" rIns="45719"/>
          <a:lstStyle/>
          <a:p>
            <a:endParaRPr sz="1351"/>
          </a:p>
        </p:txBody>
      </p:sp>
      <p:sp>
        <p:nvSpPr>
          <p:cNvPr id="664"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665"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637036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1_Titeldias">
    <p:spTree>
      <p:nvGrpSpPr>
        <p:cNvPr id="1" name=""/>
        <p:cNvGrpSpPr/>
        <p:nvPr/>
      </p:nvGrpSpPr>
      <p:grpSpPr>
        <a:xfrm>
          <a:off x="0" y="0"/>
          <a:ext cx="0" cy="0"/>
          <a:chOff x="0" y="0"/>
          <a:chExt cx="0" cy="0"/>
        </a:xfrm>
      </p:grpSpPr>
      <p:pic>
        <p:nvPicPr>
          <p:cNvPr id="672" name="Picture 12" descr="Picture 12"/>
          <p:cNvPicPr>
            <a:picLocks noChangeAspect="1"/>
          </p:cNvPicPr>
          <p:nvPr/>
        </p:nvPicPr>
        <p:blipFill>
          <a:blip r:embed="rId2">
            <a:alphaModFix amt="66000"/>
            <a:extLst/>
          </a:blip>
          <a:stretch>
            <a:fillRect/>
          </a:stretch>
        </p:blipFill>
        <p:spPr>
          <a:xfrm>
            <a:off x="0" y="16869"/>
            <a:ext cx="12192000" cy="6841131"/>
          </a:xfrm>
          <a:prstGeom prst="rect">
            <a:avLst/>
          </a:prstGeom>
          <a:ln w="12700">
            <a:miter lim="400000"/>
          </a:ln>
        </p:spPr>
      </p:pic>
      <p:sp>
        <p:nvSpPr>
          <p:cNvPr id="673" name="Title Text"/>
          <p:cNvSpPr txBox="1">
            <a:spLocks noGrp="1"/>
          </p:cNvSpPr>
          <p:nvPr>
            <p:ph type="title"/>
          </p:nvPr>
        </p:nvSpPr>
        <p:spPr>
          <a:xfrm>
            <a:off x="812800" y="1295400"/>
            <a:ext cx="8536517" cy="8382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674" name="Body Level One…"/>
          <p:cNvSpPr txBox="1">
            <a:spLocks noGrp="1"/>
          </p:cNvSpPr>
          <p:nvPr>
            <p:ph type="body" sz="quarter" idx="1"/>
          </p:nvPr>
        </p:nvSpPr>
        <p:spPr>
          <a:xfrm>
            <a:off x="812800" y="2286000"/>
            <a:ext cx="8534400" cy="1752600"/>
          </a:xfrm>
          <a:prstGeom prst="rect">
            <a:avLst/>
          </a:prstGeom>
        </p:spPr>
        <p:txBody>
          <a:bodyPr/>
          <a:lstStyle>
            <a:lvl1pPr marL="0" indent="0" defTabSz="914377">
              <a:spcBef>
                <a:spcPts val="300"/>
              </a:spcBef>
              <a:buSzTx/>
              <a:buFontTx/>
              <a:buNone/>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pic>
        <p:nvPicPr>
          <p:cNvPr id="675" name="Billede 15" descr="Billed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14" y="5985769"/>
            <a:ext cx="6720748" cy="611584"/>
          </a:xfrm>
          <a:prstGeom prst="rect">
            <a:avLst/>
          </a:prstGeom>
          <a:ln w="12700">
            <a:miter lim="400000"/>
          </a:ln>
        </p:spPr>
      </p:pic>
      <p:pic>
        <p:nvPicPr>
          <p:cNvPr id="676" name="Billede 11" descr="Billede 11"/>
          <p:cNvPicPr>
            <a:picLocks noChangeAspect="1"/>
          </p:cNvPicPr>
          <p:nvPr/>
        </p:nvPicPr>
        <p:blipFill>
          <a:blip r:embed="rId4">
            <a:extLst/>
          </a:blip>
          <a:stretch>
            <a:fillRect/>
          </a:stretch>
        </p:blipFill>
        <p:spPr>
          <a:xfrm>
            <a:off x="5615946" y="3085395"/>
            <a:ext cx="6576057" cy="2359831"/>
          </a:xfrm>
          <a:prstGeom prst="rect">
            <a:avLst/>
          </a:prstGeom>
          <a:ln w="12700">
            <a:miter lim="400000"/>
          </a:ln>
        </p:spPr>
      </p:pic>
      <p:pic>
        <p:nvPicPr>
          <p:cNvPr id="677" name="Picture 13" descr="Picture 13"/>
          <p:cNvPicPr>
            <a:picLocks noChangeAspect="1"/>
          </p:cNvPicPr>
          <p:nvPr/>
        </p:nvPicPr>
        <p:blipFill>
          <a:blip r:embed="rId5">
            <a:extLst/>
          </a:blip>
          <a:stretch>
            <a:fillRect/>
          </a:stretch>
        </p:blipFill>
        <p:spPr>
          <a:xfrm>
            <a:off x="11176000" y="279404"/>
            <a:ext cx="508000" cy="557389"/>
          </a:xfrm>
          <a:prstGeom prst="rect">
            <a:avLst/>
          </a:prstGeom>
          <a:ln w="12700">
            <a:miter lim="400000"/>
          </a:ln>
        </p:spPr>
      </p:pic>
      <p:sp>
        <p:nvSpPr>
          <p:cNvPr id="678"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724622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1_Titel og indholdsobjekt">
    <p:spTree>
      <p:nvGrpSpPr>
        <p:cNvPr id="1" name=""/>
        <p:cNvGrpSpPr/>
        <p:nvPr/>
      </p:nvGrpSpPr>
      <p:grpSpPr>
        <a:xfrm>
          <a:off x="0" y="0"/>
          <a:ext cx="0" cy="0"/>
          <a:chOff x="0" y="0"/>
          <a:chExt cx="0" cy="0"/>
        </a:xfrm>
      </p:grpSpPr>
      <p:pic>
        <p:nvPicPr>
          <p:cNvPr id="685" name="Picture 17" descr="Picture 17"/>
          <p:cNvPicPr>
            <a:picLocks noChangeAspect="1"/>
          </p:cNvPicPr>
          <p:nvPr/>
        </p:nvPicPr>
        <p:blipFill>
          <a:blip r:embed="rId2">
            <a:alphaModFix amt="66000"/>
            <a:extLst/>
          </a:blip>
          <a:stretch>
            <a:fillRect/>
          </a:stretch>
        </p:blipFill>
        <p:spPr>
          <a:xfrm>
            <a:off x="0" y="3"/>
            <a:ext cx="12192000" cy="6858001"/>
          </a:xfrm>
          <a:prstGeom prst="rect">
            <a:avLst/>
          </a:prstGeom>
          <a:ln w="12700">
            <a:miter lim="400000"/>
          </a:ln>
        </p:spPr>
      </p:pic>
      <p:sp>
        <p:nvSpPr>
          <p:cNvPr id="686"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687"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688"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689" name="Body Level One…"/>
          <p:cNvSpPr txBox="1">
            <a:spLocks noGrp="1"/>
          </p:cNvSpPr>
          <p:nvPr>
            <p:ph type="body" idx="1"/>
          </p:nvPr>
        </p:nvSpPr>
        <p:spPr>
          <a:xfrm>
            <a:off x="812800" y="1600200"/>
            <a:ext cx="103632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690"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50222661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1_To indholdsobjekter">
    <p:spTree>
      <p:nvGrpSpPr>
        <p:cNvPr id="1" name=""/>
        <p:cNvGrpSpPr/>
        <p:nvPr/>
      </p:nvGrpSpPr>
      <p:grpSpPr>
        <a:xfrm>
          <a:off x="0" y="0"/>
          <a:ext cx="0" cy="0"/>
          <a:chOff x="0" y="0"/>
          <a:chExt cx="0" cy="0"/>
        </a:xfrm>
      </p:grpSpPr>
      <p:pic>
        <p:nvPicPr>
          <p:cNvPr id="697"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698"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699"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700"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701" name="Body Level One…"/>
          <p:cNvSpPr txBox="1">
            <a:spLocks noGrp="1"/>
          </p:cNvSpPr>
          <p:nvPr>
            <p:ph type="body" sz="half" idx="1"/>
          </p:nvPr>
        </p:nvSpPr>
        <p:spPr>
          <a:xfrm>
            <a:off x="812800" y="1600200"/>
            <a:ext cx="50800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702"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209228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1_Kun titel">
    <p:spTree>
      <p:nvGrpSpPr>
        <p:cNvPr id="1" name=""/>
        <p:cNvGrpSpPr/>
        <p:nvPr/>
      </p:nvGrpSpPr>
      <p:grpSpPr>
        <a:xfrm>
          <a:off x="0" y="0"/>
          <a:ext cx="0" cy="0"/>
          <a:chOff x="0" y="0"/>
          <a:chExt cx="0" cy="0"/>
        </a:xfrm>
      </p:grpSpPr>
      <p:pic>
        <p:nvPicPr>
          <p:cNvPr id="709"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710"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711"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712"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713"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807461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1_Tomt">
    <p:spTree>
      <p:nvGrpSpPr>
        <p:cNvPr id="1" name=""/>
        <p:cNvGrpSpPr/>
        <p:nvPr/>
      </p:nvGrpSpPr>
      <p:grpSpPr>
        <a:xfrm>
          <a:off x="0" y="0"/>
          <a:ext cx="0" cy="0"/>
          <a:chOff x="0" y="0"/>
          <a:chExt cx="0" cy="0"/>
        </a:xfrm>
      </p:grpSpPr>
      <p:pic>
        <p:nvPicPr>
          <p:cNvPr id="720"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721"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722"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723"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1584916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730" name="Title Text"/>
          <p:cNvSpPr txBox="1">
            <a:spLocks noGrp="1"/>
          </p:cNvSpPr>
          <p:nvPr>
            <p:ph type="title"/>
          </p:nvPr>
        </p:nvSpPr>
        <p:spPr>
          <a:xfrm>
            <a:off x="913920" y="2129985"/>
            <a:ext cx="10364163" cy="1470396"/>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731" name="Body Level One…"/>
          <p:cNvSpPr txBox="1">
            <a:spLocks noGrp="1"/>
          </p:cNvSpPr>
          <p:nvPr>
            <p:ph type="body" sz="quarter" idx="1"/>
          </p:nvPr>
        </p:nvSpPr>
        <p:spPr>
          <a:xfrm>
            <a:off x="1829760" y="3885527"/>
            <a:ext cx="8534403" cy="1752667"/>
          </a:xfrm>
          <a:prstGeom prst="rect">
            <a:avLst/>
          </a:prstGeom>
        </p:spPr>
        <p:txBody>
          <a:bodyPr/>
          <a:lstStyle>
            <a:lvl1pPr marL="0" indent="0" algn="ctr" defTabSz="414596">
              <a:lnSpc>
                <a:spcPct val="93000"/>
              </a:lnSpc>
              <a:spcBef>
                <a:spcPts val="1200"/>
              </a:spcBef>
              <a:buSzTx/>
              <a:buFontTx/>
              <a:buNone/>
              <a:defRPr sz="2900"/>
            </a:lvl1pPr>
            <a:lvl2pPr marL="0" indent="0" algn="ctr" defTabSz="414596">
              <a:lnSpc>
                <a:spcPct val="93000"/>
              </a:lnSpc>
              <a:spcBef>
                <a:spcPts val="1200"/>
              </a:spcBef>
              <a:buSzTx/>
              <a:buFontTx/>
              <a:buNone/>
              <a:defRPr sz="2900"/>
            </a:lvl2pPr>
            <a:lvl3pPr marL="0" indent="0" algn="ctr" defTabSz="414596">
              <a:lnSpc>
                <a:spcPct val="93000"/>
              </a:lnSpc>
              <a:spcBef>
                <a:spcPts val="1200"/>
              </a:spcBef>
              <a:buSzTx/>
              <a:buFontTx/>
              <a:buNone/>
              <a:defRPr sz="2900"/>
            </a:lvl3pPr>
            <a:lvl4pPr marL="0" indent="0" algn="ctr" defTabSz="414596">
              <a:lnSpc>
                <a:spcPct val="93000"/>
              </a:lnSpc>
              <a:spcBef>
                <a:spcPts val="1200"/>
              </a:spcBef>
              <a:buSzTx/>
              <a:buFontTx/>
              <a:buNone/>
              <a:defRPr sz="2900"/>
            </a:lvl4pPr>
            <a:lvl5pPr marL="0" indent="0" algn="ctr" defTabSz="414596">
              <a:lnSpc>
                <a:spcPct val="93000"/>
              </a:lnSpc>
              <a:spcBef>
                <a:spcPts val="1200"/>
              </a:spcBef>
              <a:buSzTx/>
              <a:buFontTx/>
              <a:buNone/>
              <a:defRPr sz="2900"/>
            </a:lvl5pPr>
          </a:lstStyle>
          <a:p>
            <a:r>
              <a:t>Body Level One</a:t>
            </a:r>
          </a:p>
          <a:p>
            <a:pPr lvl="1"/>
            <a:r>
              <a:t>Body Level Two</a:t>
            </a:r>
          </a:p>
          <a:p>
            <a:pPr lvl="2"/>
            <a:r>
              <a:t>Body Level Three</a:t>
            </a:r>
          </a:p>
          <a:p>
            <a:pPr lvl="3"/>
            <a:r>
              <a:t>Body Level Four</a:t>
            </a:r>
          </a:p>
          <a:p>
            <a:pPr lvl="4"/>
            <a:r>
              <a:t>Body Level Five</a:t>
            </a:r>
          </a:p>
        </p:txBody>
      </p:sp>
      <p:sp>
        <p:nvSpPr>
          <p:cNvPr id="732"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05327288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39" name="Title Text"/>
          <p:cNvSpPr txBox="1">
            <a:spLocks noGrp="1"/>
          </p:cNvSpPr>
          <p:nvPr>
            <p:ph type="title"/>
          </p:nvPr>
        </p:nvSpPr>
        <p:spPr>
          <a:xfrm>
            <a:off x="963841" y="4406896"/>
            <a:ext cx="10362241" cy="1362385"/>
          </a:xfrm>
          <a:prstGeom prst="rect">
            <a:avLst/>
          </a:prstGeom>
        </p:spPr>
        <p:txBody>
          <a:bodyPr lIns="0" tIns="0" rIns="0" bIns="0"/>
          <a:lstStyle>
            <a:lvl1pPr algn="l" defTabSz="414596">
              <a:lnSpc>
                <a:spcPct val="93000"/>
              </a:lnSpc>
              <a:defRPr sz="3600" b="1" cap="all">
                <a:latin typeface="Arial"/>
                <a:ea typeface="Arial"/>
                <a:cs typeface="Arial"/>
                <a:sym typeface="Arial"/>
              </a:defRPr>
            </a:lvl1pPr>
          </a:lstStyle>
          <a:p>
            <a:r>
              <a:t>Title Text</a:t>
            </a:r>
          </a:p>
        </p:txBody>
      </p:sp>
      <p:sp>
        <p:nvSpPr>
          <p:cNvPr id="740" name="Body Level One…"/>
          <p:cNvSpPr txBox="1">
            <a:spLocks noGrp="1"/>
          </p:cNvSpPr>
          <p:nvPr>
            <p:ph type="body" sz="quarter" idx="1"/>
          </p:nvPr>
        </p:nvSpPr>
        <p:spPr>
          <a:xfrm>
            <a:off x="963841" y="2906224"/>
            <a:ext cx="10362241" cy="1500640"/>
          </a:xfrm>
          <a:prstGeom prst="rect">
            <a:avLst/>
          </a:prstGeom>
        </p:spPr>
        <p:txBody>
          <a:bodyPr anchor="b"/>
          <a:lstStyle>
            <a:lvl1pPr marL="0" indent="0" defTabSz="414596">
              <a:lnSpc>
                <a:spcPct val="93000"/>
              </a:lnSpc>
              <a:spcBef>
                <a:spcPts val="1200"/>
              </a:spcBef>
              <a:buSzTx/>
              <a:buFontTx/>
              <a:buNone/>
              <a:defRPr sz="1800"/>
            </a:lvl1pPr>
            <a:lvl2pPr marL="0" indent="0" defTabSz="414596">
              <a:lnSpc>
                <a:spcPct val="93000"/>
              </a:lnSpc>
              <a:spcBef>
                <a:spcPts val="1200"/>
              </a:spcBef>
              <a:buSzTx/>
              <a:buFontTx/>
              <a:buNone/>
              <a:defRPr sz="1800"/>
            </a:lvl2pPr>
            <a:lvl3pPr marL="0" indent="0" defTabSz="414596">
              <a:lnSpc>
                <a:spcPct val="93000"/>
              </a:lnSpc>
              <a:spcBef>
                <a:spcPts val="1200"/>
              </a:spcBef>
              <a:buSzTx/>
              <a:buFontTx/>
              <a:buNone/>
              <a:defRPr sz="1800"/>
            </a:lvl3pPr>
            <a:lvl4pPr marL="0" indent="0" defTabSz="414596">
              <a:lnSpc>
                <a:spcPct val="93000"/>
              </a:lnSpc>
              <a:spcBef>
                <a:spcPts val="1200"/>
              </a:spcBef>
              <a:buSzTx/>
              <a:buFontTx/>
              <a:buNone/>
              <a:defRPr sz="1800"/>
            </a:lvl4pPr>
            <a:lvl5pPr marL="0" indent="0" defTabSz="414596">
              <a:lnSpc>
                <a:spcPct val="93000"/>
              </a:lnSpc>
              <a:spcBef>
                <a:spcPts val="1200"/>
              </a:spcBef>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741"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6872314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48" name="Title Text"/>
          <p:cNvSpPr txBox="1">
            <a:spLocks noGrp="1"/>
          </p:cNvSpPr>
          <p:nvPr>
            <p:ph type="title"/>
          </p:nvPr>
        </p:nvSpPr>
        <p:spPr>
          <a:xfrm>
            <a:off x="608644" y="273632"/>
            <a:ext cx="10968961" cy="1143481"/>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749" name="Body Level One…"/>
          <p:cNvSpPr txBox="1">
            <a:spLocks noGrp="1"/>
          </p:cNvSpPr>
          <p:nvPr>
            <p:ph type="body" sz="half" idx="1"/>
          </p:nvPr>
        </p:nvSpPr>
        <p:spPr>
          <a:xfrm>
            <a:off x="608640" y="1604329"/>
            <a:ext cx="5270403" cy="3976259"/>
          </a:xfrm>
          <a:prstGeom prst="rect">
            <a:avLst/>
          </a:prstGeom>
        </p:spPr>
        <p:txBody>
          <a:bodyPr/>
          <a:lstStyle>
            <a:lvl1pPr marL="310947" indent="-310947" defTabSz="414596">
              <a:lnSpc>
                <a:spcPct val="93000"/>
              </a:lnSpc>
              <a:spcBef>
                <a:spcPts val="1200"/>
              </a:spcBef>
              <a:buSzTx/>
              <a:buFontTx/>
              <a:buNone/>
              <a:defRPr sz="2500"/>
            </a:lvl1pPr>
            <a:lvl2pPr marL="310947" indent="0" defTabSz="414596">
              <a:lnSpc>
                <a:spcPct val="93000"/>
              </a:lnSpc>
              <a:spcBef>
                <a:spcPts val="1200"/>
              </a:spcBef>
              <a:buSzTx/>
              <a:buFontTx/>
              <a:buNone/>
              <a:defRPr sz="2500"/>
            </a:lvl2pPr>
            <a:lvl3pPr marL="310947" indent="0" defTabSz="414596">
              <a:lnSpc>
                <a:spcPct val="93000"/>
              </a:lnSpc>
              <a:spcBef>
                <a:spcPts val="1200"/>
              </a:spcBef>
              <a:buSzTx/>
              <a:buFontTx/>
              <a:buNone/>
              <a:defRPr sz="2500"/>
            </a:lvl3pPr>
            <a:lvl4pPr marL="310947" indent="0" defTabSz="414596">
              <a:lnSpc>
                <a:spcPct val="93000"/>
              </a:lnSpc>
              <a:spcBef>
                <a:spcPts val="1200"/>
              </a:spcBef>
              <a:buSzTx/>
              <a:buFontTx/>
              <a:buNone/>
              <a:defRPr sz="2500"/>
            </a:lvl4pPr>
            <a:lvl5pPr marL="310947" indent="0" defTabSz="414596">
              <a:lnSpc>
                <a:spcPct val="93000"/>
              </a:lnSpc>
              <a:spcBef>
                <a:spcPts val="1200"/>
              </a:spcBef>
              <a:buSzTx/>
              <a:buFontTx/>
              <a:buNone/>
              <a:defRPr sz="2500"/>
            </a:lvl5pPr>
          </a:lstStyle>
          <a:p>
            <a:r>
              <a:t>Body Level One</a:t>
            </a:r>
          </a:p>
          <a:p>
            <a:pPr lvl="1"/>
            <a:r>
              <a:t>Body Level Two</a:t>
            </a:r>
          </a:p>
          <a:p>
            <a:pPr lvl="2"/>
            <a:r>
              <a:t>Body Level Three</a:t>
            </a:r>
          </a:p>
          <a:p>
            <a:pPr lvl="3"/>
            <a:r>
              <a:t>Body Level Four</a:t>
            </a:r>
          </a:p>
          <a:p>
            <a:pPr lvl="4"/>
            <a:r>
              <a:t>Body Level Five</a:t>
            </a:r>
          </a:p>
        </p:txBody>
      </p:sp>
      <p:sp>
        <p:nvSpPr>
          <p:cNvPr id="750"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077535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Klik for at redigere titeltypografi i masteren</a:t>
            </a:r>
          </a:p>
        </p:txBody>
      </p:sp>
      <p:sp>
        <p:nvSpPr>
          <p:cNvPr id="3" name="Content Placeholder 2"/>
          <p:cNvSpPr>
            <a:spLocks noGrp="1"/>
          </p:cNvSpPr>
          <p:nvPr>
            <p:ph sz="half" idx="1"/>
          </p:nvPr>
        </p:nvSpPr>
        <p:spPr>
          <a:xfrm>
            <a:off x="812800" y="1600200"/>
            <a:ext cx="5080000" cy="456565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Klik for at redigere typografi i masteren</a:t>
            </a:r>
          </a:p>
          <a:p>
            <a:pPr lvl="1"/>
            <a:r>
              <a:rPr lang="en-US"/>
              <a:t>Andet niveau</a:t>
            </a:r>
          </a:p>
          <a:p>
            <a:pPr lvl="2"/>
            <a:r>
              <a:rPr lang="en-US"/>
              <a:t>Tredje niveau</a:t>
            </a:r>
          </a:p>
          <a:p>
            <a:pPr lvl="3"/>
            <a:r>
              <a:rPr lang="en-US"/>
              <a:t>Fjerde niveau</a:t>
            </a:r>
          </a:p>
          <a:p>
            <a:pPr lvl="4"/>
            <a:r>
              <a:rPr lang="en-US"/>
              <a:t>Femte niveau</a:t>
            </a:r>
          </a:p>
        </p:txBody>
      </p:sp>
      <p:sp>
        <p:nvSpPr>
          <p:cNvPr id="4" name="Content Placeholder 3"/>
          <p:cNvSpPr>
            <a:spLocks noGrp="1"/>
          </p:cNvSpPr>
          <p:nvPr>
            <p:ph sz="half" idx="2"/>
          </p:nvPr>
        </p:nvSpPr>
        <p:spPr>
          <a:xfrm>
            <a:off x="6096000" y="1600200"/>
            <a:ext cx="5080000" cy="456565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Klik for at redigere typografi i masteren</a:t>
            </a:r>
          </a:p>
          <a:p>
            <a:pPr lvl="1"/>
            <a:r>
              <a:rPr lang="en-US"/>
              <a:t>Andet niveau</a:t>
            </a:r>
          </a:p>
          <a:p>
            <a:pPr lvl="2"/>
            <a:r>
              <a:rPr lang="en-US"/>
              <a:t>Tredje niveau</a:t>
            </a:r>
          </a:p>
          <a:p>
            <a:pPr lvl="3"/>
            <a:r>
              <a:rPr lang="en-US"/>
              <a:t>Fjerde niveau</a:t>
            </a:r>
          </a:p>
          <a:p>
            <a:pPr lvl="4"/>
            <a:r>
              <a:rPr lang="en-US"/>
              <a:t>Femte niveau</a:t>
            </a:r>
          </a:p>
        </p:txBody>
      </p:sp>
      <p:sp>
        <p:nvSpPr>
          <p:cNvPr id="7"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900">
                <a:solidFill>
                  <a:schemeClr val="tx1"/>
                </a:solidFill>
              </a:defRPr>
            </a:lvl1pPr>
          </a:lstStyle>
          <a:p>
            <a:fld id="{103EA872-A674-449B-A120-B97244F8E91D}" type="slidenum">
              <a:rPr lang="en-US" smtClean="0">
                <a:solidFill>
                  <a:srgbClr val="000000"/>
                </a:solidFill>
              </a:rPr>
              <a:pPr/>
              <a:t>‹#›</a:t>
            </a:fld>
            <a:endParaRPr lang="en-US">
              <a:solidFill>
                <a:srgbClr val="000000"/>
              </a:solidFill>
            </a:endParaRPr>
          </a:p>
        </p:txBody>
      </p:sp>
      <p:sp>
        <p:nvSpPr>
          <p:cNvPr id="8" name="Footer Placeholder 2"/>
          <p:cNvSpPr>
            <a:spLocks noGrp="1"/>
          </p:cNvSpPr>
          <p:nvPr>
            <p:ph type="ftr" sz="quarter" idx="3"/>
          </p:nvPr>
        </p:nvSpPr>
        <p:spPr>
          <a:xfrm>
            <a:off x="7248129" y="6477000"/>
            <a:ext cx="2808156" cy="306000"/>
          </a:xfrm>
          <a:prstGeom prst="rect">
            <a:avLst/>
          </a:prstGeom>
        </p:spPr>
        <p:txBody>
          <a:bodyPr vert="horz" lIns="0" tIns="0" rIns="0" bIns="0" rtlCol="0" anchor="t" anchorCtr="0"/>
          <a:lstStyle>
            <a:lvl1pPr algn="r">
              <a:defRPr sz="900">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135210078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57" name="Title Text"/>
          <p:cNvSpPr txBox="1">
            <a:spLocks noGrp="1"/>
          </p:cNvSpPr>
          <p:nvPr>
            <p:ph type="title"/>
          </p:nvPr>
        </p:nvSpPr>
        <p:spPr>
          <a:xfrm>
            <a:off x="610563" y="275099"/>
            <a:ext cx="10972803" cy="1142040"/>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758" name="Body Level One…"/>
          <p:cNvSpPr txBox="1">
            <a:spLocks noGrp="1"/>
          </p:cNvSpPr>
          <p:nvPr>
            <p:ph type="body" sz="quarter" idx="1"/>
          </p:nvPr>
        </p:nvSpPr>
        <p:spPr>
          <a:xfrm>
            <a:off x="610560" y="1535207"/>
            <a:ext cx="5385600" cy="639428"/>
          </a:xfrm>
          <a:prstGeom prst="rect">
            <a:avLst/>
          </a:prstGeom>
        </p:spPr>
        <p:txBody>
          <a:bodyPr anchor="b"/>
          <a:lstStyle>
            <a:lvl1pPr marL="0" indent="0" defTabSz="414596">
              <a:lnSpc>
                <a:spcPct val="93000"/>
              </a:lnSpc>
              <a:spcBef>
                <a:spcPts val="1200"/>
              </a:spcBef>
              <a:buSzTx/>
              <a:buFontTx/>
              <a:buNone/>
              <a:defRPr sz="2200" b="1"/>
            </a:lvl1pPr>
            <a:lvl2pPr marL="0" indent="0" defTabSz="414596">
              <a:lnSpc>
                <a:spcPct val="93000"/>
              </a:lnSpc>
              <a:spcBef>
                <a:spcPts val="1200"/>
              </a:spcBef>
              <a:buSzTx/>
              <a:buFontTx/>
              <a:buNone/>
              <a:defRPr sz="2200" b="1"/>
            </a:lvl2pPr>
            <a:lvl3pPr marL="0" indent="0" defTabSz="414596">
              <a:lnSpc>
                <a:spcPct val="93000"/>
              </a:lnSpc>
              <a:spcBef>
                <a:spcPts val="1200"/>
              </a:spcBef>
              <a:buSzTx/>
              <a:buFontTx/>
              <a:buNone/>
              <a:defRPr sz="2200" b="1"/>
            </a:lvl3pPr>
            <a:lvl4pPr marL="0" indent="0" defTabSz="414596">
              <a:lnSpc>
                <a:spcPct val="93000"/>
              </a:lnSpc>
              <a:spcBef>
                <a:spcPts val="1200"/>
              </a:spcBef>
              <a:buSzTx/>
              <a:buFontTx/>
              <a:buNone/>
              <a:defRPr sz="2200" b="1"/>
            </a:lvl4pPr>
            <a:lvl5pPr marL="0" indent="0" defTabSz="414596">
              <a:lnSpc>
                <a:spcPct val="93000"/>
              </a:lnSpc>
              <a:spcBef>
                <a:spcPts val="1200"/>
              </a:spcBef>
              <a:buSzTx/>
              <a:buFontTx/>
              <a:buNone/>
              <a:defRPr sz="2200" b="1"/>
            </a:lvl5pPr>
          </a:lstStyle>
          <a:p>
            <a:r>
              <a:t>Body Level One</a:t>
            </a:r>
          </a:p>
          <a:p>
            <a:pPr lvl="1"/>
            <a:r>
              <a:t>Body Level Two</a:t>
            </a:r>
          </a:p>
          <a:p>
            <a:pPr lvl="2"/>
            <a:r>
              <a:t>Body Level Three</a:t>
            </a:r>
          </a:p>
          <a:p>
            <a:pPr lvl="3"/>
            <a:r>
              <a:t>Body Level Four</a:t>
            </a:r>
          </a:p>
          <a:p>
            <a:pPr lvl="4"/>
            <a:r>
              <a:t>Body Level Five</a:t>
            </a:r>
          </a:p>
        </p:txBody>
      </p:sp>
      <p:sp>
        <p:nvSpPr>
          <p:cNvPr id="759" name="Text Placeholder 4"/>
          <p:cNvSpPr>
            <a:spLocks noGrp="1"/>
          </p:cNvSpPr>
          <p:nvPr>
            <p:ph type="body" sz="quarter" idx="13"/>
          </p:nvPr>
        </p:nvSpPr>
        <p:spPr>
          <a:xfrm>
            <a:off x="6193924" y="1535207"/>
            <a:ext cx="5389443" cy="639428"/>
          </a:xfrm>
          <a:prstGeom prst="rect">
            <a:avLst/>
          </a:prstGeom>
        </p:spPr>
        <p:txBody>
          <a:bodyPr anchor="b"/>
          <a:lstStyle>
            <a:lvl1pPr marL="0" indent="0" defTabSz="552796">
              <a:lnSpc>
                <a:spcPct val="93000"/>
              </a:lnSpc>
              <a:spcBef>
                <a:spcPts val="1600"/>
              </a:spcBef>
              <a:buSzTx/>
              <a:buFontTx/>
              <a:buNone/>
              <a:defRPr sz="2200" b="1"/>
            </a:lvl1pPr>
          </a:lstStyle>
          <a:p>
            <a:pPr marL="0" indent="0" defTabSz="414607">
              <a:lnSpc>
                <a:spcPct val="93000"/>
              </a:lnSpc>
              <a:spcBef>
                <a:spcPts val="1200"/>
              </a:spcBef>
              <a:buSzTx/>
              <a:buFontTx/>
              <a:buNone/>
              <a:defRPr sz="2200" b="1"/>
            </a:pPr>
            <a:endParaRPr/>
          </a:p>
        </p:txBody>
      </p:sp>
      <p:sp>
        <p:nvSpPr>
          <p:cNvPr id="760"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76061714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608644" y="273632"/>
            <a:ext cx="10968961" cy="1143481"/>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768"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91565219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5"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75378260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82" name="Title Text"/>
          <p:cNvSpPr txBox="1">
            <a:spLocks noGrp="1"/>
          </p:cNvSpPr>
          <p:nvPr>
            <p:ph type="title"/>
          </p:nvPr>
        </p:nvSpPr>
        <p:spPr>
          <a:xfrm>
            <a:off x="610561" y="273631"/>
            <a:ext cx="4010883" cy="1160763"/>
          </a:xfrm>
          <a:prstGeom prst="rect">
            <a:avLst/>
          </a:prstGeom>
        </p:spPr>
        <p:txBody>
          <a:bodyPr lIns="0" tIns="0" rIns="0" bIns="0" anchor="b"/>
          <a:lstStyle>
            <a:lvl1pPr algn="l" defTabSz="414596">
              <a:lnSpc>
                <a:spcPct val="93000"/>
              </a:lnSpc>
              <a:defRPr sz="1800" b="1">
                <a:latin typeface="Arial"/>
                <a:ea typeface="Arial"/>
                <a:cs typeface="Arial"/>
                <a:sym typeface="Arial"/>
              </a:defRPr>
            </a:lvl1pPr>
          </a:lstStyle>
          <a:p>
            <a:r>
              <a:t>Title Text</a:t>
            </a:r>
          </a:p>
        </p:txBody>
      </p:sp>
      <p:sp>
        <p:nvSpPr>
          <p:cNvPr id="783" name="Body Level One…"/>
          <p:cNvSpPr txBox="1">
            <a:spLocks noGrp="1"/>
          </p:cNvSpPr>
          <p:nvPr>
            <p:ph type="body" idx="1"/>
          </p:nvPr>
        </p:nvSpPr>
        <p:spPr>
          <a:xfrm>
            <a:off x="4767364" y="273632"/>
            <a:ext cx="6816003" cy="5852777"/>
          </a:xfrm>
          <a:prstGeom prst="rect">
            <a:avLst/>
          </a:prstGeom>
        </p:spPr>
        <p:txBody>
          <a:bodyPr/>
          <a:lstStyle>
            <a:lvl1pPr marL="310947" indent="-310947" defTabSz="414596">
              <a:lnSpc>
                <a:spcPct val="93000"/>
              </a:lnSpc>
              <a:spcBef>
                <a:spcPts val="1200"/>
              </a:spcBef>
              <a:buSzTx/>
              <a:buFontTx/>
              <a:buNone/>
              <a:defRPr sz="2900"/>
            </a:lvl1pPr>
            <a:lvl2pPr marL="310947" indent="0" defTabSz="414596">
              <a:lnSpc>
                <a:spcPct val="93000"/>
              </a:lnSpc>
              <a:spcBef>
                <a:spcPts val="1200"/>
              </a:spcBef>
              <a:buSzTx/>
              <a:buFontTx/>
              <a:buNone/>
              <a:defRPr sz="2900"/>
            </a:lvl2pPr>
            <a:lvl3pPr marL="310947" indent="0" defTabSz="414596">
              <a:lnSpc>
                <a:spcPct val="93000"/>
              </a:lnSpc>
              <a:spcBef>
                <a:spcPts val="1200"/>
              </a:spcBef>
              <a:buSzTx/>
              <a:buFontTx/>
              <a:buNone/>
              <a:defRPr sz="2900"/>
            </a:lvl3pPr>
            <a:lvl4pPr marL="310947" indent="0" defTabSz="414596">
              <a:lnSpc>
                <a:spcPct val="93000"/>
              </a:lnSpc>
              <a:spcBef>
                <a:spcPts val="1200"/>
              </a:spcBef>
              <a:buSzTx/>
              <a:buFontTx/>
              <a:buNone/>
              <a:defRPr sz="2900"/>
            </a:lvl4pPr>
            <a:lvl5pPr marL="310947" indent="0" defTabSz="414596">
              <a:lnSpc>
                <a:spcPct val="93000"/>
              </a:lnSpc>
              <a:spcBef>
                <a:spcPts val="1200"/>
              </a:spcBef>
              <a:buSzTx/>
              <a:buFontTx/>
              <a:buNone/>
              <a:defRPr sz="2900"/>
            </a:lvl5pPr>
          </a:lstStyle>
          <a:p>
            <a:r>
              <a:t>Body Level One</a:t>
            </a:r>
          </a:p>
          <a:p>
            <a:pPr lvl="1"/>
            <a:r>
              <a:t>Body Level Two</a:t>
            </a:r>
          </a:p>
          <a:p>
            <a:pPr lvl="2"/>
            <a:r>
              <a:t>Body Level Three</a:t>
            </a:r>
          </a:p>
          <a:p>
            <a:pPr lvl="3"/>
            <a:r>
              <a:t>Body Level Four</a:t>
            </a:r>
          </a:p>
          <a:p>
            <a:pPr lvl="4"/>
            <a:r>
              <a:t>Body Level Five</a:t>
            </a:r>
          </a:p>
        </p:txBody>
      </p:sp>
      <p:sp>
        <p:nvSpPr>
          <p:cNvPr id="784" name="Text Placeholder 3"/>
          <p:cNvSpPr>
            <a:spLocks noGrp="1"/>
          </p:cNvSpPr>
          <p:nvPr>
            <p:ph type="body" sz="half" idx="13"/>
          </p:nvPr>
        </p:nvSpPr>
        <p:spPr>
          <a:xfrm>
            <a:off x="610561" y="1434393"/>
            <a:ext cx="4010883" cy="4692013"/>
          </a:xfrm>
          <a:prstGeom prst="rect">
            <a:avLst/>
          </a:prstGeom>
        </p:spPr>
        <p:txBody>
          <a:bodyPr/>
          <a:lstStyle>
            <a:lvl1pPr marL="0" indent="0" defTabSz="552796">
              <a:lnSpc>
                <a:spcPct val="93000"/>
              </a:lnSpc>
              <a:spcBef>
                <a:spcPts val="1600"/>
              </a:spcBef>
              <a:buSzTx/>
              <a:buFontTx/>
              <a:buNone/>
              <a:defRPr sz="1300"/>
            </a:lvl1pPr>
          </a:lstStyle>
          <a:p>
            <a:pPr marL="0" indent="0" defTabSz="414607">
              <a:lnSpc>
                <a:spcPct val="93000"/>
              </a:lnSpc>
              <a:spcBef>
                <a:spcPts val="1200"/>
              </a:spcBef>
              <a:buSzTx/>
              <a:buFontTx/>
              <a:buNone/>
              <a:defRPr sz="1300"/>
            </a:pPr>
            <a:endParaRPr/>
          </a:p>
        </p:txBody>
      </p:sp>
      <p:sp>
        <p:nvSpPr>
          <p:cNvPr id="785"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3051123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92" name="Title Text"/>
          <p:cNvSpPr txBox="1">
            <a:spLocks noGrp="1"/>
          </p:cNvSpPr>
          <p:nvPr>
            <p:ph type="title"/>
          </p:nvPr>
        </p:nvSpPr>
        <p:spPr>
          <a:xfrm>
            <a:off x="2390405" y="4800027"/>
            <a:ext cx="7315201" cy="567423"/>
          </a:xfrm>
          <a:prstGeom prst="rect">
            <a:avLst/>
          </a:prstGeom>
        </p:spPr>
        <p:txBody>
          <a:bodyPr lIns="0" tIns="0" rIns="0" bIns="0" anchor="b"/>
          <a:lstStyle>
            <a:lvl1pPr algn="l" defTabSz="414596">
              <a:lnSpc>
                <a:spcPct val="93000"/>
              </a:lnSpc>
              <a:defRPr sz="1800" b="1">
                <a:latin typeface="Arial"/>
                <a:ea typeface="Arial"/>
                <a:cs typeface="Arial"/>
                <a:sym typeface="Arial"/>
              </a:defRPr>
            </a:lvl1pPr>
          </a:lstStyle>
          <a:p>
            <a:r>
              <a:t>Title Text</a:t>
            </a:r>
          </a:p>
        </p:txBody>
      </p:sp>
      <p:sp>
        <p:nvSpPr>
          <p:cNvPr id="793" name="Picture Placeholder 2"/>
          <p:cNvSpPr>
            <a:spLocks noGrp="1"/>
          </p:cNvSpPr>
          <p:nvPr>
            <p:ph type="pic" sz="half" idx="13"/>
          </p:nvPr>
        </p:nvSpPr>
        <p:spPr>
          <a:xfrm>
            <a:off x="2390405" y="612065"/>
            <a:ext cx="7315201" cy="4115952"/>
          </a:xfrm>
          <a:prstGeom prst="rect">
            <a:avLst/>
          </a:prstGeom>
        </p:spPr>
        <p:txBody>
          <a:bodyPr lIns="91439" tIns="45719" rIns="91439" bIns="45719">
            <a:noAutofit/>
          </a:bodyPr>
          <a:lstStyle/>
          <a:p>
            <a:endParaRPr/>
          </a:p>
        </p:txBody>
      </p:sp>
      <p:sp>
        <p:nvSpPr>
          <p:cNvPr id="794" name="Body Level One…"/>
          <p:cNvSpPr txBox="1">
            <a:spLocks noGrp="1"/>
          </p:cNvSpPr>
          <p:nvPr>
            <p:ph type="body" sz="quarter" idx="1"/>
          </p:nvPr>
        </p:nvSpPr>
        <p:spPr>
          <a:xfrm>
            <a:off x="2390405" y="5367447"/>
            <a:ext cx="7315201" cy="805047"/>
          </a:xfrm>
          <a:prstGeom prst="rect">
            <a:avLst/>
          </a:prstGeom>
        </p:spPr>
        <p:txBody>
          <a:bodyPr/>
          <a:lstStyle>
            <a:lvl1pPr marL="0" indent="0" defTabSz="414596">
              <a:lnSpc>
                <a:spcPct val="93000"/>
              </a:lnSpc>
              <a:spcBef>
                <a:spcPts val="1200"/>
              </a:spcBef>
              <a:buSzTx/>
              <a:buFontTx/>
              <a:buNone/>
              <a:defRPr sz="1300"/>
            </a:lvl1pPr>
            <a:lvl2pPr marL="0" indent="0" defTabSz="414596">
              <a:lnSpc>
                <a:spcPct val="93000"/>
              </a:lnSpc>
              <a:spcBef>
                <a:spcPts val="1200"/>
              </a:spcBef>
              <a:buSzTx/>
              <a:buFontTx/>
              <a:buNone/>
              <a:defRPr sz="1300"/>
            </a:lvl2pPr>
            <a:lvl3pPr marL="0" indent="0" defTabSz="414596">
              <a:lnSpc>
                <a:spcPct val="93000"/>
              </a:lnSpc>
              <a:spcBef>
                <a:spcPts val="1200"/>
              </a:spcBef>
              <a:buSzTx/>
              <a:buFontTx/>
              <a:buNone/>
              <a:defRPr sz="1300"/>
            </a:lvl3pPr>
            <a:lvl4pPr marL="0" indent="0" defTabSz="414596">
              <a:lnSpc>
                <a:spcPct val="93000"/>
              </a:lnSpc>
              <a:spcBef>
                <a:spcPts val="1200"/>
              </a:spcBef>
              <a:buSzTx/>
              <a:buFontTx/>
              <a:buNone/>
              <a:defRPr sz="1300"/>
            </a:lvl4pPr>
            <a:lvl5pPr marL="0" indent="0" defTabSz="414596">
              <a:lnSpc>
                <a:spcPct val="93000"/>
              </a:lnSpc>
              <a:spcBef>
                <a:spcPts val="1200"/>
              </a:spcBef>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795"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70576286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02" name="Title Text"/>
          <p:cNvSpPr txBox="1">
            <a:spLocks noGrp="1"/>
          </p:cNvSpPr>
          <p:nvPr>
            <p:ph type="title"/>
          </p:nvPr>
        </p:nvSpPr>
        <p:spPr>
          <a:xfrm>
            <a:off x="608644" y="273632"/>
            <a:ext cx="10968961" cy="1143481"/>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803" name="Body Level One…"/>
          <p:cNvSpPr txBox="1">
            <a:spLocks noGrp="1"/>
          </p:cNvSpPr>
          <p:nvPr>
            <p:ph type="body" idx="1"/>
          </p:nvPr>
        </p:nvSpPr>
        <p:spPr>
          <a:xfrm>
            <a:off x="608643" y="1604329"/>
            <a:ext cx="10725124" cy="3976259"/>
          </a:xfrm>
          <a:prstGeom prst="rect">
            <a:avLst/>
          </a:prstGeom>
        </p:spPr>
        <p:txBody>
          <a:bodyPr/>
          <a:lstStyle>
            <a:lvl1pPr marL="310947" indent="-310947" defTabSz="414596">
              <a:lnSpc>
                <a:spcPct val="93000"/>
              </a:lnSpc>
              <a:spcBef>
                <a:spcPts val="1200"/>
              </a:spcBef>
              <a:buSzTx/>
              <a:buFontTx/>
              <a:buNone/>
              <a:defRPr sz="2900"/>
            </a:lvl1pPr>
            <a:lvl2pPr marL="310947" indent="0" defTabSz="414596">
              <a:lnSpc>
                <a:spcPct val="93000"/>
              </a:lnSpc>
              <a:spcBef>
                <a:spcPts val="1200"/>
              </a:spcBef>
              <a:buSzTx/>
              <a:buFontTx/>
              <a:buNone/>
              <a:defRPr sz="2900"/>
            </a:lvl2pPr>
            <a:lvl3pPr marL="310947" indent="0" defTabSz="414596">
              <a:lnSpc>
                <a:spcPct val="93000"/>
              </a:lnSpc>
              <a:spcBef>
                <a:spcPts val="1200"/>
              </a:spcBef>
              <a:buSzTx/>
              <a:buFontTx/>
              <a:buNone/>
              <a:defRPr sz="2900"/>
            </a:lvl3pPr>
            <a:lvl4pPr marL="310947" indent="0" defTabSz="414596">
              <a:lnSpc>
                <a:spcPct val="93000"/>
              </a:lnSpc>
              <a:spcBef>
                <a:spcPts val="1200"/>
              </a:spcBef>
              <a:buSzTx/>
              <a:buFontTx/>
              <a:buNone/>
              <a:defRPr sz="2900"/>
            </a:lvl4pPr>
            <a:lvl5pPr marL="310947" indent="0" defTabSz="414596">
              <a:lnSpc>
                <a:spcPct val="93000"/>
              </a:lnSpc>
              <a:spcBef>
                <a:spcPts val="1200"/>
              </a:spcBef>
              <a:buSzTx/>
              <a:buFontTx/>
              <a:buNone/>
              <a:defRPr sz="2900"/>
            </a:lvl5pPr>
          </a:lstStyle>
          <a:p>
            <a:r>
              <a:t>Body Level One</a:t>
            </a:r>
          </a:p>
          <a:p>
            <a:pPr lvl="1"/>
            <a:r>
              <a:t>Body Level Two</a:t>
            </a:r>
          </a:p>
          <a:p>
            <a:pPr lvl="2"/>
            <a:r>
              <a:t>Body Level Three</a:t>
            </a:r>
          </a:p>
          <a:p>
            <a:pPr lvl="3"/>
            <a:r>
              <a:t>Body Level Four</a:t>
            </a:r>
          </a:p>
          <a:p>
            <a:pPr lvl="4"/>
            <a:r>
              <a:t>Body Level Five</a:t>
            </a:r>
          </a:p>
        </p:txBody>
      </p:sp>
      <p:sp>
        <p:nvSpPr>
          <p:cNvPr id="804"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230705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11" name="Title Text"/>
          <p:cNvSpPr txBox="1">
            <a:spLocks noGrp="1"/>
          </p:cNvSpPr>
          <p:nvPr>
            <p:ph type="title"/>
          </p:nvPr>
        </p:nvSpPr>
        <p:spPr>
          <a:xfrm>
            <a:off x="8835839" y="273630"/>
            <a:ext cx="2741765" cy="5306959"/>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812" name="Body Level One…"/>
          <p:cNvSpPr txBox="1">
            <a:spLocks noGrp="1"/>
          </p:cNvSpPr>
          <p:nvPr>
            <p:ph type="body" idx="1"/>
          </p:nvPr>
        </p:nvSpPr>
        <p:spPr>
          <a:xfrm>
            <a:off x="608641" y="273630"/>
            <a:ext cx="8042883" cy="5306959"/>
          </a:xfrm>
          <a:prstGeom prst="rect">
            <a:avLst/>
          </a:prstGeom>
        </p:spPr>
        <p:txBody>
          <a:bodyPr/>
          <a:lstStyle>
            <a:lvl1pPr marL="310947" indent="-310947" defTabSz="414596">
              <a:lnSpc>
                <a:spcPct val="93000"/>
              </a:lnSpc>
              <a:spcBef>
                <a:spcPts val="1200"/>
              </a:spcBef>
              <a:buSzTx/>
              <a:buFontTx/>
              <a:buNone/>
              <a:defRPr sz="2900"/>
            </a:lvl1pPr>
            <a:lvl2pPr marL="310947" indent="0" defTabSz="414596">
              <a:lnSpc>
                <a:spcPct val="93000"/>
              </a:lnSpc>
              <a:spcBef>
                <a:spcPts val="1200"/>
              </a:spcBef>
              <a:buSzTx/>
              <a:buFontTx/>
              <a:buNone/>
              <a:defRPr sz="2900"/>
            </a:lvl2pPr>
            <a:lvl3pPr marL="310947" indent="0" defTabSz="414596">
              <a:lnSpc>
                <a:spcPct val="93000"/>
              </a:lnSpc>
              <a:spcBef>
                <a:spcPts val="1200"/>
              </a:spcBef>
              <a:buSzTx/>
              <a:buFontTx/>
              <a:buNone/>
              <a:defRPr sz="2900"/>
            </a:lvl3pPr>
            <a:lvl4pPr marL="310947" indent="0" defTabSz="414596">
              <a:lnSpc>
                <a:spcPct val="93000"/>
              </a:lnSpc>
              <a:spcBef>
                <a:spcPts val="1200"/>
              </a:spcBef>
              <a:buSzTx/>
              <a:buFontTx/>
              <a:buNone/>
              <a:defRPr sz="2900"/>
            </a:lvl4pPr>
            <a:lvl5pPr marL="310947" indent="0" defTabSz="414596">
              <a:lnSpc>
                <a:spcPct val="93000"/>
              </a:lnSpc>
              <a:spcBef>
                <a:spcPts val="1200"/>
              </a:spcBef>
              <a:buSzTx/>
              <a:buFontTx/>
              <a:buNone/>
              <a:defRPr sz="2900"/>
            </a:lvl5pPr>
          </a:lstStyle>
          <a:p>
            <a:r>
              <a:t>Body Level One</a:t>
            </a:r>
          </a:p>
          <a:p>
            <a:pPr lvl="1"/>
            <a:r>
              <a:t>Body Level Two</a:t>
            </a:r>
          </a:p>
          <a:p>
            <a:pPr lvl="2"/>
            <a:r>
              <a:t>Body Level Three</a:t>
            </a:r>
          </a:p>
          <a:p>
            <a:pPr lvl="3"/>
            <a:r>
              <a:t>Body Level Four</a:t>
            </a:r>
          </a:p>
          <a:p>
            <a:pPr lvl="4"/>
            <a:r>
              <a:t>Body Level Five</a:t>
            </a:r>
          </a:p>
        </p:txBody>
      </p:sp>
      <p:sp>
        <p:nvSpPr>
          <p:cNvPr id="813"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96937540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820" name="Title Text"/>
          <p:cNvSpPr txBox="1">
            <a:spLocks noGrp="1"/>
          </p:cNvSpPr>
          <p:nvPr>
            <p:ph type="title"/>
          </p:nvPr>
        </p:nvSpPr>
        <p:spPr>
          <a:xfrm>
            <a:off x="608644" y="273632"/>
            <a:ext cx="10968961" cy="1143481"/>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821"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64965470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2_Titeldias">
    <p:spTree>
      <p:nvGrpSpPr>
        <p:cNvPr id="1" name=""/>
        <p:cNvGrpSpPr/>
        <p:nvPr/>
      </p:nvGrpSpPr>
      <p:grpSpPr>
        <a:xfrm>
          <a:off x="0" y="0"/>
          <a:ext cx="0" cy="0"/>
          <a:chOff x="0" y="0"/>
          <a:chExt cx="0" cy="0"/>
        </a:xfrm>
      </p:grpSpPr>
      <p:pic>
        <p:nvPicPr>
          <p:cNvPr id="828" name="Picture 12" descr="Picture 12"/>
          <p:cNvPicPr>
            <a:picLocks noChangeAspect="1"/>
          </p:cNvPicPr>
          <p:nvPr/>
        </p:nvPicPr>
        <p:blipFill>
          <a:blip r:embed="rId2">
            <a:alphaModFix amt="66000"/>
            <a:extLst/>
          </a:blip>
          <a:stretch>
            <a:fillRect/>
          </a:stretch>
        </p:blipFill>
        <p:spPr>
          <a:xfrm>
            <a:off x="0" y="16869"/>
            <a:ext cx="12192000" cy="6841131"/>
          </a:xfrm>
          <a:prstGeom prst="rect">
            <a:avLst/>
          </a:prstGeom>
          <a:ln w="12700">
            <a:miter lim="400000"/>
          </a:ln>
        </p:spPr>
      </p:pic>
      <p:sp>
        <p:nvSpPr>
          <p:cNvPr id="829" name="Title Text"/>
          <p:cNvSpPr txBox="1">
            <a:spLocks noGrp="1"/>
          </p:cNvSpPr>
          <p:nvPr>
            <p:ph type="title"/>
          </p:nvPr>
        </p:nvSpPr>
        <p:spPr>
          <a:xfrm>
            <a:off x="812800" y="1295400"/>
            <a:ext cx="8536517" cy="8382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830" name="Body Level One…"/>
          <p:cNvSpPr txBox="1">
            <a:spLocks noGrp="1"/>
          </p:cNvSpPr>
          <p:nvPr>
            <p:ph type="body" sz="quarter" idx="1"/>
          </p:nvPr>
        </p:nvSpPr>
        <p:spPr>
          <a:xfrm>
            <a:off x="812800" y="2286000"/>
            <a:ext cx="8534400" cy="1752600"/>
          </a:xfrm>
          <a:prstGeom prst="rect">
            <a:avLst/>
          </a:prstGeom>
        </p:spPr>
        <p:txBody>
          <a:bodyPr/>
          <a:lstStyle>
            <a:lvl1pPr marL="0" indent="0" defTabSz="914377">
              <a:spcBef>
                <a:spcPts val="300"/>
              </a:spcBef>
              <a:buSzTx/>
              <a:buFontTx/>
              <a:buNone/>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pic>
        <p:nvPicPr>
          <p:cNvPr id="831" name="Billede 15" descr="Billed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14" y="5985769"/>
            <a:ext cx="6720748" cy="611584"/>
          </a:xfrm>
          <a:prstGeom prst="rect">
            <a:avLst/>
          </a:prstGeom>
          <a:ln w="12700">
            <a:miter lim="400000"/>
          </a:ln>
        </p:spPr>
      </p:pic>
      <p:pic>
        <p:nvPicPr>
          <p:cNvPr id="832" name="Billede 11" descr="Billede 11"/>
          <p:cNvPicPr>
            <a:picLocks noChangeAspect="1"/>
          </p:cNvPicPr>
          <p:nvPr/>
        </p:nvPicPr>
        <p:blipFill>
          <a:blip r:embed="rId4">
            <a:extLst/>
          </a:blip>
          <a:stretch>
            <a:fillRect/>
          </a:stretch>
        </p:blipFill>
        <p:spPr>
          <a:xfrm>
            <a:off x="5615946" y="3085395"/>
            <a:ext cx="6576057" cy="2359831"/>
          </a:xfrm>
          <a:prstGeom prst="rect">
            <a:avLst/>
          </a:prstGeom>
          <a:ln w="12700">
            <a:miter lim="400000"/>
          </a:ln>
        </p:spPr>
      </p:pic>
      <p:pic>
        <p:nvPicPr>
          <p:cNvPr id="833" name="Picture 13" descr="Picture 13"/>
          <p:cNvPicPr>
            <a:picLocks noChangeAspect="1"/>
          </p:cNvPicPr>
          <p:nvPr/>
        </p:nvPicPr>
        <p:blipFill>
          <a:blip r:embed="rId5">
            <a:extLst/>
          </a:blip>
          <a:stretch>
            <a:fillRect/>
          </a:stretch>
        </p:blipFill>
        <p:spPr>
          <a:xfrm>
            <a:off x="11176000" y="279404"/>
            <a:ext cx="508000" cy="557389"/>
          </a:xfrm>
          <a:prstGeom prst="rect">
            <a:avLst/>
          </a:prstGeom>
          <a:ln w="12700">
            <a:miter lim="400000"/>
          </a:ln>
        </p:spPr>
      </p:pic>
      <p:sp>
        <p:nvSpPr>
          <p:cNvPr id="834"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6367631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2_Titel og indholdsobjekt">
    <p:spTree>
      <p:nvGrpSpPr>
        <p:cNvPr id="1" name=""/>
        <p:cNvGrpSpPr/>
        <p:nvPr/>
      </p:nvGrpSpPr>
      <p:grpSpPr>
        <a:xfrm>
          <a:off x="0" y="0"/>
          <a:ext cx="0" cy="0"/>
          <a:chOff x="0" y="0"/>
          <a:chExt cx="0" cy="0"/>
        </a:xfrm>
      </p:grpSpPr>
      <p:pic>
        <p:nvPicPr>
          <p:cNvPr id="841" name="Picture 17" descr="Picture 17"/>
          <p:cNvPicPr>
            <a:picLocks noChangeAspect="1"/>
          </p:cNvPicPr>
          <p:nvPr/>
        </p:nvPicPr>
        <p:blipFill>
          <a:blip r:embed="rId2">
            <a:alphaModFix amt="66000"/>
            <a:extLst/>
          </a:blip>
          <a:stretch>
            <a:fillRect/>
          </a:stretch>
        </p:blipFill>
        <p:spPr>
          <a:xfrm>
            <a:off x="0" y="3"/>
            <a:ext cx="12192000" cy="6858001"/>
          </a:xfrm>
          <a:prstGeom prst="rect">
            <a:avLst/>
          </a:prstGeom>
          <a:ln w="12700">
            <a:miter lim="400000"/>
          </a:ln>
        </p:spPr>
      </p:pic>
      <p:sp>
        <p:nvSpPr>
          <p:cNvPr id="842"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843"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844"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845" name="Body Level One…"/>
          <p:cNvSpPr txBox="1">
            <a:spLocks noGrp="1"/>
          </p:cNvSpPr>
          <p:nvPr>
            <p:ph type="body" idx="1"/>
          </p:nvPr>
        </p:nvSpPr>
        <p:spPr>
          <a:xfrm>
            <a:off x="812800" y="1600200"/>
            <a:ext cx="103632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846"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636758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Klik for at redigere titeltypografi i masteren</a:t>
            </a:r>
          </a:p>
        </p:txBody>
      </p:sp>
      <p:sp>
        <p:nvSpPr>
          <p:cNvPr id="5"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900">
                <a:solidFill>
                  <a:schemeClr val="tx1"/>
                </a:solidFill>
              </a:defRPr>
            </a:lvl1pPr>
          </a:lstStyle>
          <a:p>
            <a:fld id="{103EA872-A674-449B-A120-B97244F8E91D}" type="slidenum">
              <a:rPr lang="en-US" smtClean="0">
                <a:solidFill>
                  <a:srgbClr val="000000"/>
                </a:solidFill>
              </a:rPr>
              <a:pPr/>
              <a:t>‹#›</a:t>
            </a:fld>
            <a:endParaRPr lang="en-US">
              <a:solidFill>
                <a:srgbClr val="000000"/>
              </a:solidFill>
            </a:endParaRPr>
          </a:p>
        </p:txBody>
      </p:sp>
      <p:sp>
        <p:nvSpPr>
          <p:cNvPr id="6" name="Footer Placeholder 2"/>
          <p:cNvSpPr>
            <a:spLocks noGrp="1"/>
          </p:cNvSpPr>
          <p:nvPr>
            <p:ph type="ftr" sz="quarter" idx="3"/>
          </p:nvPr>
        </p:nvSpPr>
        <p:spPr>
          <a:xfrm>
            <a:off x="7248129" y="6477000"/>
            <a:ext cx="2808156" cy="306000"/>
          </a:xfrm>
          <a:prstGeom prst="rect">
            <a:avLst/>
          </a:prstGeom>
        </p:spPr>
        <p:txBody>
          <a:bodyPr vert="horz" lIns="0" tIns="0" rIns="0" bIns="0" rtlCol="0" anchor="t" anchorCtr="0"/>
          <a:lstStyle>
            <a:lvl1pPr algn="r">
              <a:defRPr sz="900">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2182227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2_To indholdsobjekter">
    <p:spTree>
      <p:nvGrpSpPr>
        <p:cNvPr id="1" name=""/>
        <p:cNvGrpSpPr/>
        <p:nvPr/>
      </p:nvGrpSpPr>
      <p:grpSpPr>
        <a:xfrm>
          <a:off x="0" y="0"/>
          <a:ext cx="0" cy="0"/>
          <a:chOff x="0" y="0"/>
          <a:chExt cx="0" cy="0"/>
        </a:xfrm>
      </p:grpSpPr>
      <p:pic>
        <p:nvPicPr>
          <p:cNvPr id="853"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854"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855"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856"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857" name="Body Level One…"/>
          <p:cNvSpPr txBox="1">
            <a:spLocks noGrp="1"/>
          </p:cNvSpPr>
          <p:nvPr>
            <p:ph type="body" sz="half" idx="1"/>
          </p:nvPr>
        </p:nvSpPr>
        <p:spPr>
          <a:xfrm>
            <a:off x="812800" y="1600200"/>
            <a:ext cx="50800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85053218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2_Kun titel">
    <p:spTree>
      <p:nvGrpSpPr>
        <p:cNvPr id="1" name=""/>
        <p:cNvGrpSpPr/>
        <p:nvPr/>
      </p:nvGrpSpPr>
      <p:grpSpPr>
        <a:xfrm>
          <a:off x="0" y="0"/>
          <a:ext cx="0" cy="0"/>
          <a:chOff x="0" y="0"/>
          <a:chExt cx="0" cy="0"/>
        </a:xfrm>
      </p:grpSpPr>
      <p:pic>
        <p:nvPicPr>
          <p:cNvPr id="865"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866"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867"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868"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869"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6575555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2_Tomt">
    <p:spTree>
      <p:nvGrpSpPr>
        <p:cNvPr id="1" name=""/>
        <p:cNvGrpSpPr/>
        <p:nvPr/>
      </p:nvGrpSpPr>
      <p:grpSpPr>
        <a:xfrm>
          <a:off x="0" y="0"/>
          <a:ext cx="0" cy="0"/>
          <a:chOff x="0" y="0"/>
          <a:chExt cx="0" cy="0"/>
        </a:xfrm>
      </p:grpSpPr>
      <p:pic>
        <p:nvPicPr>
          <p:cNvPr id="876"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877"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878"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879"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4256425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Bullet Content 1">
    <p:spTree>
      <p:nvGrpSpPr>
        <p:cNvPr id="1" name=""/>
        <p:cNvGrpSpPr/>
        <p:nvPr/>
      </p:nvGrpSpPr>
      <p:grpSpPr>
        <a:xfrm>
          <a:off x="0" y="0"/>
          <a:ext cx="0" cy="0"/>
          <a:chOff x="0" y="0"/>
          <a:chExt cx="0" cy="0"/>
        </a:xfrm>
      </p:grpSpPr>
      <p:pic>
        <p:nvPicPr>
          <p:cNvPr id="886"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887"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888"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889" name="Title Text"/>
          <p:cNvSpPr txBox="1">
            <a:spLocks noGrp="1"/>
          </p:cNvSpPr>
          <p:nvPr>
            <p:ph type="title"/>
          </p:nvPr>
        </p:nvSpPr>
        <p:spPr>
          <a:xfrm>
            <a:off x="316085" y="269649"/>
            <a:ext cx="11687537" cy="414001"/>
          </a:xfrm>
          <a:prstGeom prst="rect">
            <a:avLst/>
          </a:prstGeom>
        </p:spPr>
        <p:txBody>
          <a:bodyPr lIns="0" tIns="0" rIns="0" bIns="0" anchor="b"/>
          <a:lstStyle>
            <a:lvl1pPr algn="l">
              <a:lnSpc>
                <a:spcPts val="2200"/>
              </a:lnSpc>
              <a:defRPr sz="2400" b="1">
                <a:latin typeface="Arial"/>
                <a:ea typeface="Arial"/>
                <a:cs typeface="Arial"/>
                <a:sym typeface="Arial"/>
              </a:defRPr>
            </a:lvl1pPr>
          </a:lstStyle>
          <a:p>
            <a:r>
              <a:t>Title Text</a:t>
            </a:r>
          </a:p>
        </p:txBody>
      </p:sp>
      <p:sp>
        <p:nvSpPr>
          <p:cNvPr id="890" name="Body Level One…"/>
          <p:cNvSpPr txBox="1">
            <a:spLocks noGrp="1"/>
          </p:cNvSpPr>
          <p:nvPr>
            <p:ph type="body" sz="half" idx="1"/>
          </p:nvPr>
        </p:nvSpPr>
        <p:spPr>
          <a:xfrm>
            <a:off x="316802" y="1645922"/>
            <a:ext cx="9408001" cy="2157985"/>
          </a:xfrm>
          <a:prstGeom prst="rect">
            <a:avLst/>
          </a:prstGeom>
        </p:spPr>
        <p:txBody>
          <a:bodyPr/>
          <a:lstStyle>
            <a:lvl1pPr marL="179994" indent="-179994" defTabSz="914377">
              <a:spcBef>
                <a:spcPts val="0"/>
              </a:spcBef>
              <a:buClr>
                <a:srgbClr val="FF9900"/>
              </a:buClr>
              <a:defRPr sz="1800"/>
            </a:lvl1pPr>
            <a:lvl2pPr marL="539985" indent="-179996" defTabSz="914377">
              <a:spcBef>
                <a:spcPts val="0"/>
              </a:spcBef>
              <a:buClr>
                <a:srgbClr val="FF9900"/>
              </a:buClr>
              <a:defRPr sz="1800"/>
            </a:lvl2pPr>
            <a:lvl3pPr marL="1344805" indent="-293907" defTabSz="914377">
              <a:spcBef>
                <a:spcPts val="0"/>
              </a:spcBef>
              <a:buClr>
                <a:srgbClr val="FF9900"/>
              </a:buClr>
              <a:defRPr sz="1800"/>
            </a:lvl3pPr>
            <a:lvl4pPr marL="674210" indent="-231421" defTabSz="914377">
              <a:spcBef>
                <a:spcPts val="0"/>
              </a:spcBef>
              <a:buClr>
                <a:srgbClr val="FF9900"/>
              </a:buClr>
              <a:defRPr sz="1800"/>
            </a:lvl4pPr>
            <a:lvl5pPr marL="688097" indent="-293906" defTabSz="914377">
              <a:spcBef>
                <a:spcPts val="0"/>
              </a:spcBef>
              <a:buClr>
                <a:srgbClr val="FF9900"/>
              </a:buClr>
              <a:defRPr sz="1800"/>
            </a:lvl5pPr>
          </a:lstStyle>
          <a:p>
            <a:r>
              <a:t>Body Level One</a:t>
            </a:r>
          </a:p>
          <a:p>
            <a:pPr lvl="1"/>
            <a:r>
              <a:t>Body Level Two</a:t>
            </a:r>
          </a:p>
          <a:p>
            <a:pPr lvl="2"/>
            <a:r>
              <a:t>Body Level Three</a:t>
            </a:r>
          </a:p>
          <a:p>
            <a:pPr lvl="3"/>
            <a:r>
              <a:t>Body Level Four</a:t>
            </a:r>
          </a:p>
          <a:p>
            <a:pPr lvl="4"/>
            <a:r>
              <a:t>Body Level Five</a:t>
            </a:r>
          </a:p>
        </p:txBody>
      </p:sp>
      <p:sp>
        <p:nvSpPr>
          <p:cNvPr id="891" name="Slide Number"/>
          <p:cNvSpPr txBox="1">
            <a:spLocks noGrp="1"/>
          </p:cNvSpPr>
          <p:nvPr>
            <p:ph type="sldNum" sz="quarter" idx="2"/>
          </p:nvPr>
        </p:nvSpPr>
        <p:spPr>
          <a:xfrm>
            <a:off x="424500" y="6462340"/>
            <a:ext cx="121828" cy="123111"/>
          </a:xfrm>
          <a:prstGeom prst="rect">
            <a:avLst/>
          </a:prstGeom>
        </p:spPr>
        <p:txBody>
          <a:bodyPr lIns="0" tIns="0" rIns="0" bIns="0" anchor="t"/>
          <a:lstStyle>
            <a:lvl1pPr algn="l" defTabSz="456907">
              <a:defRPr sz="800" b="1"/>
            </a:lvl1pPr>
          </a:lstStyle>
          <a:p>
            <a:fld id="{86CB4B4D-7CA3-9044-876B-883B54F8677D}" type="slidenum">
              <a:t>‹#›</a:t>
            </a:fld>
            <a:endParaRPr/>
          </a:p>
        </p:txBody>
      </p:sp>
    </p:spTree>
    <p:extLst>
      <p:ext uri="{BB962C8B-B14F-4D97-AF65-F5344CB8AC3E}">
        <p14:creationId xmlns:p14="http://schemas.microsoft.com/office/powerpoint/2010/main" val="196979310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14_Rubrikbild">
    <p:spTree>
      <p:nvGrpSpPr>
        <p:cNvPr id="1" name=""/>
        <p:cNvGrpSpPr/>
        <p:nvPr/>
      </p:nvGrpSpPr>
      <p:grpSpPr>
        <a:xfrm>
          <a:off x="0" y="0"/>
          <a:ext cx="0" cy="0"/>
          <a:chOff x="0" y="0"/>
          <a:chExt cx="0" cy="0"/>
        </a:xfrm>
      </p:grpSpPr>
      <p:pic>
        <p:nvPicPr>
          <p:cNvPr id="898"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899"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900"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901" name="Title Text"/>
          <p:cNvSpPr txBox="1">
            <a:spLocks noGrp="1"/>
          </p:cNvSpPr>
          <p:nvPr>
            <p:ph type="title"/>
          </p:nvPr>
        </p:nvSpPr>
        <p:spPr>
          <a:xfrm>
            <a:off x="7145542" y="265015"/>
            <a:ext cx="4656789" cy="793395"/>
          </a:xfrm>
          <a:prstGeom prst="rect">
            <a:avLst/>
          </a:prstGeom>
        </p:spPr>
        <p:txBody>
          <a:bodyPr lIns="0" tIns="0" rIns="0" bIns="0"/>
          <a:lstStyle>
            <a:lvl1pPr algn="r" defTabSz="457189">
              <a:defRPr sz="1500" b="1">
                <a:latin typeface="Arial"/>
                <a:ea typeface="Arial"/>
                <a:cs typeface="Arial"/>
                <a:sym typeface="Arial"/>
              </a:defRPr>
            </a:lvl1pPr>
          </a:lstStyle>
          <a:p>
            <a:r>
              <a:t>Title Text</a:t>
            </a:r>
          </a:p>
        </p:txBody>
      </p:sp>
      <p:sp>
        <p:nvSpPr>
          <p:cNvPr id="902" name="Body Level One…"/>
          <p:cNvSpPr txBox="1">
            <a:spLocks noGrp="1"/>
          </p:cNvSpPr>
          <p:nvPr>
            <p:ph type="body" sz="quarter" idx="1"/>
          </p:nvPr>
        </p:nvSpPr>
        <p:spPr>
          <a:xfrm>
            <a:off x="410633" y="1782809"/>
            <a:ext cx="9031233" cy="1223855"/>
          </a:xfrm>
          <a:prstGeom prst="rect">
            <a:avLst/>
          </a:prstGeom>
        </p:spPr>
        <p:txBody>
          <a:bodyPr/>
          <a:lstStyle>
            <a:lvl1pPr marL="685783" indent="-1028674">
              <a:spcBef>
                <a:spcPts val="700"/>
              </a:spcBef>
              <a:buSzTx/>
              <a:buFontTx/>
              <a:buNone/>
              <a:defRPr sz="3200" b="1"/>
            </a:lvl1pPr>
            <a:lvl2pPr marL="685783" indent="-971526">
              <a:spcBef>
                <a:spcPts val="700"/>
              </a:spcBef>
              <a:buSzTx/>
              <a:buFontTx/>
              <a:buNone/>
              <a:defRPr sz="3200" b="1"/>
            </a:lvl2pPr>
            <a:lvl3pPr marL="685783" indent="-914377">
              <a:spcBef>
                <a:spcPts val="700"/>
              </a:spcBef>
              <a:buSzTx/>
              <a:buFontTx/>
              <a:buNone/>
              <a:defRPr sz="3200" b="1"/>
            </a:lvl3pPr>
            <a:lvl4pPr marL="685783" indent="-914377">
              <a:spcBef>
                <a:spcPts val="700"/>
              </a:spcBef>
              <a:buSzTx/>
              <a:buFontTx/>
              <a:buNone/>
              <a:defRPr sz="3200" b="1"/>
            </a:lvl4pPr>
            <a:lvl5pPr marL="685783" indent="-914377">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903" name="Platshållare för text 13"/>
          <p:cNvSpPr>
            <a:spLocks noGrp="1"/>
          </p:cNvSpPr>
          <p:nvPr>
            <p:ph type="body" sz="half" idx="13"/>
          </p:nvPr>
        </p:nvSpPr>
        <p:spPr>
          <a:xfrm>
            <a:off x="410636" y="3283793"/>
            <a:ext cx="9031817" cy="2376491"/>
          </a:xfrm>
          <a:prstGeom prst="rect">
            <a:avLst/>
          </a:prstGeom>
        </p:spPr>
        <p:txBody>
          <a:bodyPr/>
          <a:lstStyle/>
          <a:p>
            <a:endParaRPr/>
          </a:p>
        </p:txBody>
      </p:sp>
      <p:sp>
        <p:nvSpPr>
          <p:cNvPr id="904"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99269315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5_Rubrikbild">
    <p:spTree>
      <p:nvGrpSpPr>
        <p:cNvPr id="1" name=""/>
        <p:cNvGrpSpPr/>
        <p:nvPr/>
      </p:nvGrpSpPr>
      <p:grpSpPr>
        <a:xfrm>
          <a:off x="0" y="0"/>
          <a:ext cx="0" cy="0"/>
          <a:chOff x="0" y="0"/>
          <a:chExt cx="0" cy="0"/>
        </a:xfrm>
      </p:grpSpPr>
      <p:pic>
        <p:nvPicPr>
          <p:cNvPr id="911"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912"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913"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914" name="Body Level One…"/>
          <p:cNvSpPr txBox="1">
            <a:spLocks noGrp="1"/>
          </p:cNvSpPr>
          <p:nvPr>
            <p:ph type="body" sz="quarter" idx="1"/>
          </p:nvPr>
        </p:nvSpPr>
        <p:spPr>
          <a:xfrm>
            <a:off x="410634" y="1879296"/>
            <a:ext cx="6055791" cy="1898296"/>
          </a:xfrm>
          <a:prstGeom prst="rect">
            <a:avLst/>
          </a:prstGeom>
        </p:spPr>
        <p:txBody>
          <a:bodyPr/>
          <a:lstStyle>
            <a:lvl1pPr marL="0" indent="0">
              <a:spcBef>
                <a:spcPts val="0"/>
              </a:spcBef>
              <a:buSzTx/>
              <a:buFontTx/>
              <a:buNone/>
              <a:defRPr sz="2400"/>
            </a:lvl1pPr>
            <a:lvl2pPr marL="800080" indent="-342891">
              <a:spcBef>
                <a:spcPts val="0"/>
              </a:spcBef>
              <a:buFontTx/>
              <a:defRPr sz="2400"/>
            </a:lvl2pPr>
            <a:lvl3pPr marL="1188689" indent="-274312">
              <a:spcBef>
                <a:spcPts val="0"/>
              </a:spcBef>
              <a:buFontTx/>
              <a:defRPr sz="2400"/>
            </a:lvl3pPr>
            <a:lvl4pPr marL="1645879" indent="-274312">
              <a:spcBef>
                <a:spcPts val="0"/>
              </a:spcBef>
              <a:buFontTx/>
              <a:defRPr sz="2400"/>
            </a:lvl4pPr>
            <a:lvl5pPr marL="2103067" indent="-27431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915" name="Bildobjekt 7" descr="Bildobjekt 7"/>
          <p:cNvPicPr>
            <a:picLocks noChangeAspect="1"/>
          </p:cNvPicPr>
          <p:nvPr/>
        </p:nvPicPr>
        <p:blipFill>
          <a:blip r:embed="rId4">
            <a:extLst/>
          </a:blip>
          <a:stretch>
            <a:fillRect/>
          </a:stretch>
        </p:blipFill>
        <p:spPr>
          <a:xfrm>
            <a:off x="7535313" y="332809"/>
            <a:ext cx="4296151" cy="616255"/>
          </a:xfrm>
          <a:prstGeom prst="rect">
            <a:avLst/>
          </a:prstGeom>
          <a:ln w="12700">
            <a:miter lim="400000"/>
          </a:ln>
        </p:spPr>
      </p:pic>
      <p:sp>
        <p:nvSpPr>
          <p:cNvPr id="916"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77193812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6_Rubrikbild">
    <p:spTree>
      <p:nvGrpSpPr>
        <p:cNvPr id="1" name=""/>
        <p:cNvGrpSpPr/>
        <p:nvPr/>
      </p:nvGrpSpPr>
      <p:grpSpPr>
        <a:xfrm>
          <a:off x="0" y="0"/>
          <a:ext cx="0" cy="0"/>
          <a:chOff x="0" y="0"/>
          <a:chExt cx="0" cy="0"/>
        </a:xfrm>
      </p:grpSpPr>
      <p:pic>
        <p:nvPicPr>
          <p:cNvPr id="923"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924"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925"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926" name="Title Text"/>
          <p:cNvSpPr txBox="1">
            <a:spLocks noGrp="1"/>
          </p:cNvSpPr>
          <p:nvPr>
            <p:ph type="title"/>
          </p:nvPr>
        </p:nvSpPr>
        <p:spPr>
          <a:xfrm>
            <a:off x="7145542" y="265015"/>
            <a:ext cx="4656789" cy="793395"/>
          </a:xfrm>
          <a:prstGeom prst="rect">
            <a:avLst/>
          </a:prstGeom>
        </p:spPr>
        <p:txBody>
          <a:bodyPr lIns="0" tIns="0" rIns="0" bIns="0"/>
          <a:lstStyle>
            <a:lvl1pPr algn="r" defTabSz="457189">
              <a:defRPr sz="1500" b="1">
                <a:latin typeface="Arial"/>
                <a:ea typeface="Arial"/>
                <a:cs typeface="Arial"/>
                <a:sym typeface="Arial"/>
              </a:defRPr>
            </a:lvl1pPr>
          </a:lstStyle>
          <a:p>
            <a:r>
              <a:t>Title Text</a:t>
            </a:r>
          </a:p>
        </p:txBody>
      </p:sp>
      <p:sp>
        <p:nvSpPr>
          <p:cNvPr id="927" name="Body Level One…"/>
          <p:cNvSpPr txBox="1">
            <a:spLocks noGrp="1"/>
          </p:cNvSpPr>
          <p:nvPr>
            <p:ph type="body" sz="quarter" idx="1"/>
          </p:nvPr>
        </p:nvSpPr>
        <p:spPr>
          <a:xfrm>
            <a:off x="410633" y="1782809"/>
            <a:ext cx="9031233" cy="1223855"/>
          </a:xfrm>
          <a:prstGeom prst="rect">
            <a:avLst/>
          </a:prstGeom>
        </p:spPr>
        <p:txBody>
          <a:bodyPr/>
          <a:lstStyle>
            <a:lvl1pPr marL="685783" indent="-1028674">
              <a:spcBef>
                <a:spcPts val="700"/>
              </a:spcBef>
              <a:buSzTx/>
              <a:buFontTx/>
              <a:buNone/>
              <a:defRPr sz="3200" b="1"/>
            </a:lvl1pPr>
            <a:lvl2pPr marL="685783" indent="-971526">
              <a:spcBef>
                <a:spcPts val="700"/>
              </a:spcBef>
              <a:buSzTx/>
              <a:buFontTx/>
              <a:buNone/>
              <a:defRPr sz="3200" b="1"/>
            </a:lvl2pPr>
            <a:lvl3pPr marL="685783" indent="-914377">
              <a:spcBef>
                <a:spcPts val="700"/>
              </a:spcBef>
              <a:buSzTx/>
              <a:buFontTx/>
              <a:buNone/>
              <a:defRPr sz="3200" b="1"/>
            </a:lvl3pPr>
            <a:lvl4pPr marL="685783" indent="-914377">
              <a:spcBef>
                <a:spcPts val="700"/>
              </a:spcBef>
              <a:buSzTx/>
              <a:buFontTx/>
              <a:buNone/>
              <a:defRPr sz="3200" b="1"/>
            </a:lvl4pPr>
            <a:lvl5pPr marL="685783" indent="-914377">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928" name="Platshållare för text 13"/>
          <p:cNvSpPr>
            <a:spLocks noGrp="1"/>
          </p:cNvSpPr>
          <p:nvPr>
            <p:ph type="body" sz="half" idx="13"/>
          </p:nvPr>
        </p:nvSpPr>
        <p:spPr>
          <a:xfrm>
            <a:off x="410636" y="3283793"/>
            <a:ext cx="9031817" cy="2376491"/>
          </a:xfrm>
          <a:prstGeom prst="rect">
            <a:avLst/>
          </a:prstGeom>
        </p:spPr>
        <p:txBody>
          <a:bodyPr/>
          <a:lstStyle/>
          <a:p>
            <a:endParaRPr/>
          </a:p>
        </p:txBody>
      </p:sp>
      <p:sp>
        <p:nvSpPr>
          <p:cNvPr id="929"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9356700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7_Rubrikbild">
    <p:spTree>
      <p:nvGrpSpPr>
        <p:cNvPr id="1" name=""/>
        <p:cNvGrpSpPr/>
        <p:nvPr/>
      </p:nvGrpSpPr>
      <p:grpSpPr>
        <a:xfrm>
          <a:off x="0" y="0"/>
          <a:ext cx="0" cy="0"/>
          <a:chOff x="0" y="0"/>
          <a:chExt cx="0" cy="0"/>
        </a:xfrm>
      </p:grpSpPr>
      <p:pic>
        <p:nvPicPr>
          <p:cNvPr id="936"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937"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938"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939" name="Body Level One…"/>
          <p:cNvSpPr txBox="1">
            <a:spLocks noGrp="1"/>
          </p:cNvSpPr>
          <p:nvPr>
            <p:ph type="body" sz="quarter" idx="1"/>
          </p:nvPr>
        </p:nvSpPr>
        <p:spPr>
          <a:xfrm>
            <a:off x="410634" y="1879296"/>
            <a:ext cx="6055791" cy="1898296"/>
          </a:xfrm>
          <a:prstGeom prst="rect">
            <a:avLst/>
          </a:prstGeom>
        </p:spPr>
        <p:txBody>
          <a:bodyPr/>
          <a:lstStyle>
            <a:lvl1pPr marL="0" indent="0">
              <a:spcBef>
                <a:spcPts val="0"/>
              </a:spcBef>
              <a:buSzTx/>
              <a:buFontTx/>
              <a:buNone/>
              <a:defRPr sz="2400"/>
            </a:lvl1pPr>
            <a:lvl2pPr marL="800080" indent="-342891">
              <a:spcBef>
                <a:spcPts val="0"/>
              </a:spcBef>
              <a:buFontTx/>
              <a:defRPr sz="2400"/>
            </a:lvl2pPr>
            <a:lvl3pPr marL="1188689" indent="-274312">
              <a:spcBef>
                <a:spcPts val="0"/>
              </a:spcBef>
              <a:buFontTx/>
              <a:defRPr sz="2400"/>
            </a:lvl3pPr>
            <a:lvl4pPr marL="1645879" indent="-274312">
              <a:spcBef>
                <a:spcPts val="0"/>
              </a:spcBef>
              <a:buFontTx/>
              <a:defRPr sz="2400"/>
            </a:lvl4pPr>
            <a:lvl5pPr marL="2103067" indent="-27431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940" name="Bildobjekt 7" descr="Bildobjekt 7"/>
          <p:cNvPicPr>
            <a:picLocks noChangeAspect="1"/>
          </p:cNvPicPr>
          <p:nvPr/>
        </p:nvPicPr>
        <p:blipFill>
          <a:blip r:embed="rId4">
            <a:extLst/>
          </a:blip>
          <a:stretch>
            <a:fillRect/>
          </a:stretch>
        </p:blipFill>
        <p:spPr>
          <a:xfrm>
            <a:off x="7535313" y="332809"/>
            <a:ext cx="4296151" cy="616255"/>
          </a:xfrm>
          <a:prstGeom prst="rect">
            <a:avLst/>
          </a:prstGeom>
          <a:ln w="12700">
            <a:miter lim="400000"/>
          </a:ln>
        </p:spPr>
      </p:pic>
      <p:sp>
        <p:nvSpPr>
          <p:cNvPr id="941"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43995357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8_Rubrikbild">
    <p:spTree>
      <p:nvGrpSpPr>
        <p:cNvPr id="1" name=""/>
        <p:cNvGrpSpPr/>
        <p:nvPr/>
      </p:nvGrpSpPr>
      <p:grpSpPr>
        <a:xfrm>
          <a:off x="0" y="0"/>
          <a:ext cx="0" cy="0"/>
          <a:chOff x="0" y="0"/>
          <a:chExt cx="0" cy="0"/>
        </a:xfrm>
      </p:grpSpPr>
      <p:sp>
        <p:nvSpPr>
          <p:cNvPr id="948" name="Rak 10"/>
          <p:cNvSpPr/>
          <p:nvPr/>
        </p:nvSpPr>
        <p:spPr>
          <a:xfrm>
            <a:off x="410516" y="974117"/>
            <a:ext cx="11391817" cy="1591"/>
          </a:xfrm>
          <a:prstGeom prst="line">
            <a:avLst/>
          </a:prstGeom>
          <a:ln w="12700">
            <a:solidFill>
              <a:srgbClr val="000000"/>
            </a:solidFill>
          </a:ln>
        </p:spPr>
        <p:txBody>
          <a:bodyPr lIns="45719" rIns="45719"/>
          <a:lstStyle/>
          <a:p>
            <a:endParaRPr sz="1351"/>
          </a:p>
        </p:txBody>
      </p:sp>
      <p:pic>
        <p:nvPicPr>
          <p:cNvPr id="949" name="Bildobjekt 11" descr="Bildobjekt 11"/>
          <p:cNvPicPr>
            <a:picLocks noChangeAspect="1"/>
          </p:cNvPicPr>
          <p:nvPr/>
        </p:nvPicPr>
        <p:blipFill>
          <a:blip r:embed="rId2">
            <a:extLst/>
          </a:blip>
          <a:stretch>
            <a:fillRect/>
          </a:stretch>
        </p:blipFill>
        <p:spPr>
          <a:xfrm>
            <a:off x="9403377" y="233735"/>
            <a:ext cx="2398955" cy="581424"/>
          </a:xfrm>
          <a:prstGeom prst="rect">
            <a:avLst/>
          </a:prstGeom>
          <a:ln w="12700">
            <a:miter lim="400000"/>
          </a:ln>
        </p:spPr>
      </p:pic>
      <p:sp>
        <p:nvSpPr>
          <p:cNvPr id="950" name="Title Text"/>
          <p:cNvSpPr txBox="1">
            <a:spLocks noGrp="1"/>
          </p:cNvSpPr>
          <p:nvPr>
            <p:ph type="title"/>
          </p:nvPr>
        </p:nvSpPr>
        <p:spPr>
          <a:xfrm>
            <a:off x="410515" y="207284"/>
            <a:ext cx="8864580" cy="572091"/>
          </a:xfrm>
          <a:prstGeom prst="rect">
            <a:avLst/>
          </a:prstGeom>
        </p:spPr>
        <p:txBody>
          <a:bodyPr lIns="0" tIns="0" rIns="0" bIns="0"/>
          <a:lstStyle>
            <a:lvl1pPr algn="l" defTabSz="457189">
              <a:defRPr b="1">
                <a:latin typeface="Arial"/>
                <a:ea typeface="Arial"/>
                <a:cs typeface="Arial"/>
                <a:sym typeface="Arial"/>
              </a:defRPr>
            </a:lvl1pPr>
          </a:lstStyle>
          <a:p>
            <a:r>
              <a:t>Title Text</a:t>
            </a:r>
          </a:p>
        </p:txBody>
      </p:sp>
      <p:sp>
        <p:nvSpPr>
          <p:cNvPr id="951" name="Body Level One…"/>
          <p:cNvSpPr txBox="1">
            <a:spLocks noGrp="1"/>
          </p:cNvSpPr>
          <p:nvPr>
            <p:ph type="body" idx="1"/>
          </p:nvPr>
        </p:nvSpPr>
        <p:spPr>
          <a:xfrm>
            <a:off x="410517" y="1173870"/>
            <a:ext cx="11391815" cy="49522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52" name="Rectangle 8"/>
          <p:cNvSpPr/>
          <p:nvPr/>
        </p:nvSpPr>
        <p:spPr>
          <a:xfrm>
            <a:off x="0" y="2"/>
            <a:ext cx="12192000" cy="1236133"/>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sz="1351"/>
          </a:p>
        </p:txBody>
      </p:sp>
      <p:sp>
        <p:nvSpPr>
          <p:cNvPr id="953" name="Slide Number"/>
          <p:cNvSpPr txBox="1">
            <a:spLocks noGrp="1"/>
          </p:cNvSpPr>
          <p:nvPr>
            <p:ph type="sldNum" sz="quarter" idx="2"/>
          </p:nvPr>
        </p:nvSpPr>
        <p:spPr>
          <a:xfrm>
            <a:off x="11527260" y="6400417"/>
            <a:ext cx="275071" cy="276995"/>
          </a:xfrm>
          <a:prstGeom prst="rect">
            <a:avLst/>
          </a:prstGeom>
        </p:spPr>
        <p:txBody>
          <a:bodyPr lIns="45718" tIns="45718" rIns="45718" bIns="45718"/>
          <a:lstStyle>
            <a:lvl1pPr defTabSz="456907">
              <a:defRPr>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192271887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6_Rubrik och innehåll">
    <p:spTree>
      <p:nvGrpSpPr>
        <p:cNvPr id="1" name=""/>
        <p:cNvGrpSpPr/>
        <p:nvPr/>
      </p:nvGrpSpPr>
      <p:grpSpPr>
        <a:xfrm>
          <a:off x="0" y="0"/>
          <a:ext cx="0" cy="0"/>
          <a:chOff x="0" y="0"/>
          <a:chExt cx="0" cy="0"/>
        </a:xfrm>
      </p:grpSpPr>
      <p:sp>
        <p:nvSpPr>
          <p:cNvPr id="960" name="Rak 10"/>
          <p:cNvSpPr/>
          <p:nvPr/>
        </p:nvSpPr>
        <p:spPr>
          <a:xfrm>
            <a:off x="410516" y="974117"/>
            <a:ext cx="11391817" cy="1591"/>
          </a:xfrm>
          <a:prstGeom prst="line">
            <a:avLst/>
          </a:prstGeom>
          <a:ln w="12700">
            <a:solidFill>
              <a:srgbClr val="000000"/>
            </a:solidFill>
          </a:ln>
        </p:spPr>
        <p:txBody>
          <a:bodyPr lIns="45719" rIns="45719"/>
          <a:lstStyle/>
          <a:p>
            <a:endParaRPr sz="1351"/>
          </a:p>
        </p:txBody>
      </p:sp>
      <p:pic>
        <p:nvPicPr>
          <p:cNvPr id="961" name="Bildobjekt 11" descr="Bildobjekt 11"/>
          <p:cNvPicPr>
            <a:picLocks noChangeAspect="1"/>
          </p:cNvPicPr>
          <p:nvPr/>
        </p:nvPicPr>
        <p:blipFill>
          <a:blip r:embed="rId2">
            <a:extLst/>
          </a:blip>
          <a:stretch>
            <a:fillRect/>
          </a:stretch>
        </p:blipFill>
        <p:spPr>
          <a:xfrm>
            <a:off x="9403377" y="233735"/>
            <a:ext cx="2398955" cy="581424"/>
          </a:xfrm>
          <a:prstGeom prst="rect">
            <a:avLst/>
          </a:prstGeom>
          <a:ln w="12700">
            <a:miter lim="400000"/>
          </a:ln>
        </p:spPr>
      </p:pic>
      <p:sp>
        <p:nvSpPr>
          <p:cNvPr id="962" name="Title Text"/>
          <p:cNvSpPr txBox="1">
            <a:spLocks noGrp="1"/>
          </p:cNvSpPr>
          <p:nvPr>
            <p:ph type="title"/>
          </p:nvPr>
        </p:nvSpPr>
        <p:spPr>
          <a:xfrm>
            <a:off x="410513" y="207285"/>
            <a:ext cx="11391816" cy="635151"/>
          </a:xfrm>
          <a:prstGeom prst="rect">
            <a:avLst/>
          </a:prstGeom>
        </p:spPr>
        <p:txBody>
          <a:bodyPr lIns="0" tIns="0" rIns="0" bIns="0"/>
          <a:lstStyle>
            <a:lvl1pPr algn="l" defTabSz="457189">
              <a:defRPr b="1">
                <a:latin typeface="Arial"/>
                <a:ea typeface="Arial"/>
                <a:cs typeface="Arial"/>
                <a:sym typeface="Arial"/>
              </a:defRPr>
            </a:lvl1pPr>
          </a:lstStyle>
          <a:p>
            <a:r>
              <a:t>Title Text</a:t>
            </a:r>
          </a:p>
        </p:txBody>
      </p:sp>
      <p:sp>
        <p:nvSpPr>
          <p:cNvPr id="963" name="Body Level One…"/>
          <p:cNvSpPr txBox="1">
            <a:spLocks noGrp="1"/>
          </p:cNvSpPr>
          <p:nvPr>
            <p:ph type="body" idx="1"/>
          </p:nvPr>
        </p:nvSpPr>
        <p:spPr>
          <a:xfrm>
            <a:off x="410517" y="1173870"/>
            <a:ext cx="11391815" cy="49522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64" name="Slide Number"/>
          <p:cNvSpPr txBox="1">
            <a:spLocks noGrp="1"/>
          </p:cNvSpPr>
          <p:nvPr>
            <p:ph type="sldNum" sz="quarter" idx="2"/>
          </p:nvPr>
        </p:nvSpPr>
        <p:spPr>
          <a:xfrm>
            <a:off x="11527260" y="6400417"/>
            <a:ext cx="275071" cy="276995"/>
          </a:xfrm>
          <a:prstGeom prst="rect">
            <a:avLst/>
          </a:prstGeom>
        </p:spPr>
        <p:txBody>
          <a:bodyPr lIns="45718" tIns="45718" rIns="45718" bIns="45718"/>
          <a:lstStyle>
            <a:lvl1pPr defTabSz="456907">
              <a:defRPr>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822890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900">
                <a:solidFill>
                  <a:schemeClr val="tx1"/>
                </a:solidFill>
              </a:defRPr>
            </a:lvl1pPr>
          </a:lstStyle>
          <a:p>
            <a:fld id="{103EA872-A674-449B-A120-B97244F8E91D}" type="slidenum">
              <a:rPr lang="en-US" smtClean="0">
                <a:solidFill>
                  <a:srgbClr val="000000"/>
                </a:solidFill>
              </a:rPr>
              <a:pPr/>
              <a:t>‹#›</a:t>
            </a:fld>
            <a:endParaRPr lang="en-US">
              <a:solidFill>
                <a:srgbClr val="000000"/>
              </a:solidFill>
            </a:endParaRPr>
          </a:p>
        </p:txBody>
      </p:sp>
      <p:sp>
        <p:nvSpPr>
          <p:cNvPr id="5" name="Footer Placeholder 2"/>
          <p:cNvSpPr>
            <a:spLocks noGrp="1"/>
          </p:cNvSpPr>
          <p:nvPr>
            <p:ph type="ftr" sz="quarter" idx="3"/>
          </p:nvPr>
        </p:nvSpPr>
        <p:spPr>
          <a:xfrm>
            <a:off x="7248129" y="6477000"/>
            <a:ext cx="2808156" cy="306000"/>
          </a:xfrm>
          <a:prstGeom prst="rect">
            <a:avLst/>
          </a:prstGeom>
        </p:spPr>
        <p:txBody>
          <a:bodyPr vert="horz" lIns="0" tIns="0" rIns="0" bIns="0" rtlCol="0" anchor="t" anchorCtr="0"/>
          <a:lstStyle>
            <a:lvl1pPr algn="r">
              <a:defRPr sz="900">
                <a:solidFill>
                  <a:schemeClr val="tx1"/>
                </a:solidFill>
              </a:defRPr>
            </a:lvl1pPr>
          </a:lstStyle>
          <a:p>
            <a:endParaRPr lang="en-US">
              <a:solidFill>
                <a:srgbClr val="000000"/>
              </a:solidFill>
            </a:endParaRPr>
          </a:p>
        </p:txBody>
      </p:sp>
    </p:spTree>
    <p:extLst>
      <p:ext uri="{BB962C8B-B14F-4D97-AF65-F5344CB8AC3E}">
        <p14:creationId xmlns:p14="http://schemas.microsoft.com/office/powerpoint/2010/main" val="17799765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3_Två innehållsdelar">
    <p:spTree>
      <p:nvGrpSpPr>
        <p:cNvPr id="1" name=""/>
        <p:cNvGrpSpPr/>
        <p:nvPr/>
      </p:nvGrpSpPr>
      <p:grpSpPr>
        <a:xfrm>
          <a:off x="0" y="0"/>
          <a:ext cx="0" cy="0"/>
          <a:chOff x="0" y="0"/>
          <a:chExt cx="0" cy="0"/>
        </a:xfrm>
      </p:grpSpPr>
      <p:sp>
        <p:nvSpPr>
          <p:cNvPr id="971" name="Rak 10"/>
          <p:cNvSpPr/>
          <p:nvPr/>
        </p:nvSpPr>
        <p:spPr>
          <a:xfrm>
            <a:off x="410516" y="974117"/>
            <a:ext cx="11391817" cy="1591"/>
          </a:xfrm>
          <a:prstGeom prst="line">
            <a:avLst/>
          </a:prstGeom>
          <a:ln w="12700">
            <a:solidFill>
              <a:srgbClr val="000000"/>
            </a:solidFill>
          </a:ln>
        </p:spPr>
        <p:txBody>
          <a:bodyPr lIns="45719" rIns="45719"/>
          <a:lstStyle/>
          <a:p>
            <a:endParaRPr sz="1351"/>
          </a:p>
        </p:txBody>
      </p:sp>
      <p:pic>
        <p:nvPicPr>
          <p:cNvPr id="972" name="Bildobjekt 11" descr="Bildobjekt 11"/>
          <p:cNvPicPr>
            <a:picLocks noChangeAspect="1"/>
          </p:cNvPicPr>
          <p:nvPr/>
        </p:nvPicPr>
        <p:blipFill>
          <a:blip r:embed="rId2">
            <a:extLst/>
          </a:blip>
          <a:stretch>
            <a:fillRect/>
          </a:stretch>
        </p:blipFill>
        <p:spPr>
          <a:xfrm>
            <a:off x="9403377" y="233735"/>
            <a:ext cx="2398955" cy="581424"/>
          </a:xfrm>
          <a:prstGeom prst="rect">
            <a:avLst/>
          </a:prstGeom>
          <a:ln w="12700">
            <a:miter lim="400000"/>
          </a:ln>
        </p:spPr>
      </p:pic>
      <p:sp>
        <p:nvSpPr>
          <p:cNvPr id="973" name="Title Text"/>
          <p:cNvSpPr txBox="1">
            <a:spLocks noGrp="1"/>
          </p:cNvSpPr>
          <p:nvPr>
            <p:ph type="title"/>
          </p:nvPr>
        </p:nvSpPr>
        <p:spPr>
          <a:xfrm>
            <a:off x="410515" y="207284"/>
            <a:ext cx="8327084" cy="572091"/>
          </a:xfrm>
          <a:prstGeom prst="rect">
            <a:avLst/>
          </a:prstGeom>
        </p:spPr>
        <p:txBody>
          <a:bodyPr lIns="0" tIns="0" rIns="0" bIns="0"/>
          <a:lstStyle>
            <a:lvl1pPr algn="l" defTabSz="457189">
              <a:defRPr b="1">
                <a:latin typeface="Arial"/>
                <a:ea typeface="Arial"/>
                <a:cs typeface="Arial"/>
                <a:sym typeface="Arial"/>
              </a:defRPr>
            </a:lvl1pPr>
          </a:lstStyle>
          <a:p>
            <a:r>
              <a:t>Title Text</a:t>
            </a:r>
          </a:p>
        </p:txBody>
      </p:sp>
      <p:sp>
        <p:nvSpPr>
          <p:cNvPr id="974" name="Body Level One…"/>
          <p:cNvSpPr txBox="1">
            <a:spLocks noGrp="1"/>
          </p:cNvSpPr>
          <p:nvPr>
            <p:ph type="body" sz="half" idx="1"/>
          </p:nvPr>
        </p:nvSpPr>
        <p:spPr>
          <a:xfrm>
            <a:off x="455665" y="1231601"/>
            <a:ext cx="5384803" cy="4894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5" name="Slide Number"/>
          <p:cNvSpPr txBox="1">
            <a:spLocks noGrp="1"/>
          </p:cNvSpPr>
          <p:nvPr>
            <p:ph type="sldNum" sz="quarter" idx="2"/>
          </p:nvPr>
        </p:nvSpPr>
        <p:spPr>
          <a:xfrm>
            <a:off x="11527260" y="6400417"/>
            <a:ext cx="275071" cy="276995"/>
          </a:xfrm>
          <a:prstGeom prst="rect">
            <a:avLst/>
          </a:prstGeom>
        </p:spPr>
        <p:txBody>
          <a:bodyPr lIns="45718" tIns="45718" rIns="45718" bIns="45718"/>
          <a:lstStyle>
            <a:lvl1pPr defTabSz="456907">
              <a:defRPr>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36286592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8_Endast rubrik">
    <p:spTree>
      <p:nvGrpSpPr>
        <p:cNvPr id="1" name=""/>
        <p:cNvGrpSpPr/>
        <p:nvPr/>
      </p:nvGrpSpPr>
      <p:grpSpPr>
        <a:xfrm>
          <a:off x="0" y="0"/>
          <a:ext cx="0" cy="0"/>
          <a:chOff x="0" y="0"/>
          <a:chExt cx="0" cy="0"/>
        </a:xfrm>
      </p:grpSpPr>
      <p:sp>
        <p:nvSpPr>
          <p:cNvPr id="982" name="Rak 10"/>
          <p:cNvSpPr/>
          <p:nvPr/>
        </p:nvSpPr>
        <p:spPr>
          <a:xfrm>
            <a:off x="410516" y="974117"/>
            <a:ext cx="11391817" cy="1591"/>
          </a:xfrm>
          <a:prstGeom prst="line">
            <a:avLst/>
          </a:prstGeom>
          <a:ln w="12700">
            <a:solidFill>
              <a:srgbClr val="000000"/>
            </a:solidFill>
          </a:ln>
        </p:spPr>
        <p:txBody>
          <a:bodyPr lIns="45719" rIns="45719"/>
          <a:lstStyle/>
          <a:p>
            <a:endParaRPr sz="1351"/>
          </a:p>
        </p:txBody>
      </p:sp>
      <p:pic>
        <p:nvPicPr>
          <p:cNvPr id="983" name="Bildobjekt 11" descr="Bildobjekt 11"/>
          <p:cNvPicPr>
            <a:picLocks noChangeAspect="1"/>
          </p:cNvPicPr>
          <p:nvPr/>
        </p:nvPicPr>
        <p:blipFill>
          <a:blip r:embed="rId2">
            <a:extLst/>
          </a:blip>
          <a:stretch>
            <a:fillRect/>
          </a:stretch>
        </p:blipFill>
        <p:spPr>
          <a:xfrm>
            <a:off x="9403377" y="233735"/>
            <a:ext cx="2398955" cy="581424"/>
          </a:xfrm>
          <a:prstGeom prst="rect">
            <a:avLst/>
          </a:prstGeom>
          <a:ln w="12700">
            <a:miter lim="400000"/>
          </a:ln>
        </p:spPr>
      </p:pic>
      <p:sp>
        <p:nvSpPr>
          <p:cNvPr id="984" name="Title Text"/>
          <p:cNvSpPr txBox="1">
            <a:spLocks noGrp="1"/>
          </p:cNvSpPr>
          <p:nvPr>
            <p:ph type="title"/>
          </p:nvPr>
        </p:nvSpPr>
        <p:spPr>
          <a:xfrm>
            <a:off x="410515" y="207284"/>
            <a:ext cx="8327084" cy="572091"/>
          </a:xfrm>
          <a:prstGeom prst="rect">
            <a:avLst/>
          </a:prstGeom>
        </p:spPr>
        <p:txBody>
          <a:bodyPr lIns="0" tIns="0" rIns="0" bIns="0"/>
          <a:lstStyle>
            <a:lvl1pPr algn="l" defTabSz="457189">
              <a:defRPr b="1">
                <a:latin typeface="Arial"/>
                <a:ea typeface="Arial"/>
                <a:cs typeface="Arial"/>
                <a:sym typeface="Arial"/>
              </a:defRPr>
            </a:lvl1pPr>
          </a:lstStyle>
          <a:p>
            <a:r>
              <a:t>Title Text</a:t>
            </a:r>
          </a:p>
        </p:txBody>
      </p:sp>
      <p:sp>
        <p:nvSpPr>
          <p:cNvPr id="985" name="Slide Number"/>
          <p:cNvSpPr txBox="1">
            <a:spLocks noGrp="1"/>
          </p:cNvSpPr>
          <p:nvPr>
            <p:ph type="sldNum" sz="quarter" idx="2"/>
          </p:nvPr>
        </p:nvSpPr>
        <p:spPr>
          <a:xfrm>
            <a:off x="11527260" y="6400417"/>
            <a:ext cx="275071" cy="276995"/>
          </a:xfrm>
          <a:prstGeom prst="rect">
            <a:avLst/>
          </a:prstGeom>
        </p:spPr>
        <p:txBody>
          <a:bodyPr lIns="45718" tIns="45718" rIns="45718" bIns="45718"/>
          <a:lstStyle>
            <a:lvl1pPr defTabSz="456907">
              <a:defRPr>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32332521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992" name="Title Text"/>
          <p:cNvSpPr txBox="1">
            <a:spLocks noGrp="1"/>
          </p:cNvSpPr>
          <p:nvPr>
            <p:ph type="title"/>
          </p:nvPr>
        </p:nvSpPr>
        <p:spPr>
          <a:xfrm>
            <a:off x="914400" y="1122361"/>
            <a:ext cx="10363200" cy="2387603"/>
          </a:xfrm>
          <a:prstGeom prst="rect">
            <a:avLst/>
          </a:prstGeom>
        </p:spPr>
        <p:txBody>
          <a:bodyPr lIns="45718" tIns="45718" rIns="45718" bIns="45718" anchor="b"/>
          <a:lstStyle>
            <a:lvl1pPr>
              <a:lnSpc>
                <a:spcPct val="90000"/>
              </a:lnSpc>
              <a:defRPr sz="6000">
                <a:latin typeface="Calibri Light"/>
                <a:ea typeface="Calibri Light"/>
                <a:cs typeface="Calibri Light"/>
                <a:sym typeface="Calibri Light"/>
              </a:defRPr>
            </a:lvl1pPr>
          </a:lstStyle>
          <a:p>
            <a:r>
              <a:t>Title Text</a:t>
            </a:r>
          </a:p>
        </p:txBody>
      </p:sp>
      <p:sp>
        <p:nvSpPr>
          <p:cNvPr id="993" name="Body Level One…"/>
          <p:cNvSpPr txBox="1">
            <a:spLocks noGrp="1"/>
          </p:cNvSpPr>
          <p:nvPr>
            <p:ph type="body" sz="quarter" idx="1"/>
          </p:nvPr>
        </p:nvSpPr>
        <p:spPr>
          <a:xfrm>
            <a:off x="1524000" y="3602038"/>
            <a:ext cx="9144000" cy="1655764"/>
          </a:xfrm>
          <a:prstGeom prst="rect">
            <a:avLst/>
          </a:prstGeom>
        </p:spPr>
        <p:txBody>
          <a:bodyPr lIns="45718" tIns="45718" rIns="45718" bIns="45718"/>
          <a:lstStyle>
            <a:lvl1pPr marL="0" indent="0" algn="ctr" defTabSz="914377">
              <a:lnSpc>
                <a:spcPct val="90000"/>
              </a:lnSpc>
              <a:spcBef>
                <a:spcPts val="1000"/>
              </a:spcBef>
              <a:buSzTx/>
              <a:buFontTx/>
              <a:buNone/>
              <a:defRPr sz="2400">
                <a:latin typeface="+mn-lt"/>
                <a:ea typeface="+mn-ea"/>
                <a:cs typeface="+mn-cs"/>
                <a:sym typeface="Calibri"/>
              </a:defRPr>
            </a:lvl1pPr>
            <a:lvl2pPr marL="0" indent="0" algn="ctr" defTabSz="914377">
              <a:lnSpc>
                <a:spcPct val="90000"/>
              </a:lnSpc>
              <a:spcBef>
                <a:spcPts val="1000"/>
              </a:spcBef>
              <a:buSzTx/>
              <a:buFontTx/>
              <a:buNone/>
              <a:defRPr sz="2400">
                <a:latin typeface="+mn-lt"/>
                <a:ea typeface="+mn-ea"/>
                <a:cs typeface="+mn-cs"/>
                <a:sym typeface="Calibri"/>
              </a:defRPr>
            </a:lvl2pPr>
            <a:lvl3pPr marL="0" indent="0" algn="ctr" defTabSz="914377">
              <a:lnSpc>
                <a:spcPct val="90000"/>
              </a:lnSpc>
              <a:spcBef>
                <a:spcPts val="1000"/>
              </a:spcBef>
              <a:buSzTx/>
              <a:buFontTx/>
              <a:buNone/>
              <a:defRPr sz="2400">
                <a:latin typeface="+mn-lt"/>
                <a:ea typeface="+mn-ea"/>
                <a:cs typeface="+mn-cs"/>
                <a:sym typeface="Calibri"/>
              </a:defRPr>
            </a:lvl3pPr>
            <a:lvl4pPr marL="0" indent="0" algn="ctr" defTabSz="914377">
              <a:lnSpc>
                <a:spcPct val="90000"/>
              </a:lnSpc>
              <a:spcBef>
                <a:spcPts val="1000"/>
              </a:spcBef>
              <a:buSzTx/>
              <a:buFontTx/>
              <a:buNone/>
              <a:defRPr sz="2400">
                <a:latin typeface="+mn-lt"/>
                <a:ea typeface="+mn-ea"/>
                <a:cs typeface="+mn-cs"/>
                <a:sym typeface="Calibri"/>
              </a:defRPr>
            </a:lvl4pPr>
            <a:lvl5pPr marL="0" indent="0" algn="ctr" defTabSz="914377">
              <a:lnSpc>
                <a:spcPct val="90000"/>
              </a:lnSpc>
              <a:spcBef>
                <a:spcPts val="1000"/>
              </a:spcBef>
              <a:buSzTx/>
              <a:buFontTx/>
              <a:buNone/>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994"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4670040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1001" name="Title Text"/>
          <p:cNvSpPr txBox="1">
            <a:spLocks noGrp="1"/>
          </p:cNvSpPr>
          <p:nvPr>
            <p:ph type="title"/>
          </p:nvPr>
        </p:nvSpPr>
        <p:spPr>
          <a:xfrm>
            <a:off x="831852" y="1709741"/>
            <a:ext cx="10515601" cy="2852737"/>
          </a:xfrm>
          <a:prstGeom prst="rect">
            <a:avLst/>
          </a:prstGeom>
        </p:spPr>
        <p:txBody>
          <a:bodyPr lIns="45718" tIns="45718" rIns="45718" bIns="45718" anchor="b"/>
          <a:lstStyle>
            <a:lvl1pPr algn="l">
              <a:lnSpc>
                <a:spcPct val="90000"/>
              </a:lnSpc>
              <a:defRPr sz="6000">
                <a:latin typeface="Calibri Light"/>
                <a:ea typeface="Calibri Light"/>
                <a:cs typeface="Calibri Light"/>
                <a:sym typeface="Calibri Light"/>
              </a:defRPr>
            </a:lvl1pPr>
          </a:lstStyle>
          <a:p>
            <a:r>
              <a:t>Title Text</a:t>
            </a:r>
          </a:p>
        </p:txBody>
      </p:sp>
      <p:sp>
        <p:nvSpPr>
          <p:cNvPr id="1002" name="Body Level One…"/>
          <p:cNvSpPr txBox="1">
            <a:spLocks noGrp="1"/>
          </p:cNvSpPr>
          <p:nvPr>
            <p:ph type="body" sz="quarter" idx="1"/>
          </p:nvPr>
        </p:nvSpPr>
        <p:spPr>
          <a:xfrm>
            <a:off x="831852" y="4589464"/>
            <a:ext cx="10515601" cy="1500189"/>
          </a:xfrm>
          <a:prstGeom prst="rect">
            <a:avLst/>
          </a:prstGeom>
        </p:spPr>
        <p:txBody>
          <a:bodyPr lIns="45718" tIns="45718" rIns="45718" bIns="45718"/>
          <a:lstStyle>
            <a:lvl1pPr marL="0" indent="0" defTabSz="914377">
              <a:lnSpc>
                <a:spcPct val="90000"/>
              </a:lnSpc>
              <a:spcBef>
                <a:spcPts val="1000"/>
              </a:spcBef>
              <a:buSzTx/>
              <a:buFontTx/>
              <a:buNone/>
              <a:defRPr sz="2400">
                <a:latin typeface="+mn-lt"/>
                <a:ea typeface="+mn-ea"/>
                <a:cs typeface="+mn-cs"/>
                <a:sym typeface="Calibri"/>
              </a:defRPr>
            </a:lvl1pPr>
            <a:lvl2pPr marL="0" indent="0" defTabSz="914377">
              <a:lnSpc>
                <a:spcPct val="90000"/>
              </a:lnSpc>
              <a:spcBef>
                <a:spcPts val="1000"/>
              </a:spcBef>
              <a:buSzTx/>
              <a:buFontTx/>
              <a:buNone/>
              <a:defRPr sz="2400">
                <a:latin typeface="+mn-lt"/>
                <a:ea typeface="+mn-ea"/>
                <a:cs typeface="+mn-cs"/>
                <a:sym typeface="Calibri"/>
              </a:defRPr>
            </a:lvl2pPr>
            <a:lvl3pPr marL="0" indent="0" defTabSz="914377">
              <a:lnSpc>
                <a:spcPct val="90000"/>
              </a:lnSpc>
              <a:spcBef>
                <a:spcPts val="1000"/>
              </a:spcBef>
              <a:buSzTx/>
              <a:buFontTx/>
              <a:buNone/>
              <a:defRPr sz="2400">
                <a:latin typeface="+mn-lt"/>
                <a:ea typeface="+mn-ea"/>
                <a:cs typeface="+mn-cs"/>
                <a:sym typeface="Calibri"/>
              </a:defRPr>
            </a:lvl3pPr>
            <a:lvl4pPr marL="0" indent="0" defTabSz="914377">
              <a:lnSpc>
                <a:spcPct val="90000"/>
              </a:lnSpc>
              <a:spcBef>
                <a:spcPts val="1000"/>
              </a:spcBef>
              <a:buSzTx/>
              <a:buFontTx/>
              <a:buNone/>
              <a:defRPr sz="2400">
                <a:latin typeface="+mn-lt"/>
                <a:ea typeface="+mn-ea"/>
                <a:cs typeface="+mn-cs"/>
                <a:sym typeface="Calibri"/>
              </a:defRPr>
            </a:lvl4pPr>
            <a:lvl5pPr marL="0" indent="0" defTabSz="914377">
              <a:lnSpc>
                <a:spcPct val="90000"/>
              </a:lnSpc>
              <a:spcBef>
                <a:spcPts val="1000"/>
              </a:spcBef>
              <a:buSzTx/>
              <a:buFontTx/>
              <a:buNone/>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03"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94004691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010" name="Title Text"/>
          <p:cNvSpPr txBox="1">
            <a:spLocks noGrp="1"/>
          </p:cNvSpPr>
          <p:nvPr>
            <p:ph type="title"/>
          </p:nvPr>
        </p:nvSpPr>
        <p:spPr>
          <a:xfrm>
            <a:off x="838200" y="365126"/>
            <a:ext cx="10515600" cy="1325564"/>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011" name="Body Level One…"/>
          <p:cNvSpPr txBox="1">
            <a:spLocks noGrp="1"/>
          </p:cNvSpPr>
          <p:nvPr>
            <p:ph type="body" sz="half" idx="1"/>
          </p:nvPr>
        </p:nvSpPr>
        <p:spPr>
          <a:xfrm>
            <a:off x="838200" y="1825625"/>
            <a:ext cx="5181600" cy="4351339"/>
          </a:xfrm>
          <a:prstGeom prst="rect">
            <a:avLst/>
          </a:prstGeom>
        </p:spPr>
        <p:txBody>
          <a:bodyPr lIns="45718" tIns="45718" rIns="45718" bIns="45718"/>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12"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60564280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1019" name="Title Text"/>
          <p:cNvSpPr txBox="1">
            <a:spLocks noGrp="1"/>
          </p:cNvSpPr>
          <p:nvPr>
            <p:ph type="title"/>
          </p:nvPr>
        </p:nvSpPr>
        <p:spPr>
          <a:xfrm>
            <a:off x="839788" y="365126"/>
            <a:ext cx="10515603" cy="1325564"/>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020" name="Body Level One…"/>
          <p:cNvSpPr txBox="1">
            <a:spLocks noGrp="1"/>
          </p:cNvSpPr>
          <p:nvPr>
            <p:ph type="body" sz="quarter" idx="1"/>
          </p:nvPr>
        </p:nvSpPr>
        <p:spPr>
          <a:xfrm>
            <a:off x="839788" y="1681164"/>
            <a:ext cx="5157789" cy="823915"/>
          </a:xfrm>
          <a:prstGeom prst="rect">
            <a:avLst/>
          </a:prstGeom>
        </p:spPr>
        <p:txBody>
          <a:bodyPr lIns="45718" tIns="45718" rIns="45718" bIns="45718" anchor="b"/>
          <a:lstStyle>
            <a:lvl1pPr marL="0" indent="0" defTabSz="914377">
              <a:lnSpc>
                <a:spcPct val="90000"/>
              </a:lnSpc>
              <a:spcBef>
                <a:spcPts val="1000"/>
              </a:spcBef>
              <a:buSzTx/>
              <a:buFontTx/>
              <a:buNone/>
              <a:defRPr sz="2400" b="1">
                <a:latin typeface="+mn-lt"/>
                <a:ea typeface="+mn-ea"/>
                <a:cs typeface="+mn-cs"/>
                <a:sym typeface="Calibri"/>
              </a:defRPr>
            </a:lvl1pPr>
            <a:lvl2pPr marL="0" indent="0" defTabSz="914377">
              <a:lnSpc>
                <a:spcPct val="90000"/>
              </a:lnSpc>
              <a:spcBef>
                <a:spcPts val="1000"/>
              </a:spcBef>
              <a:buSzTx/>
              <a:buFontTx/>
              <a:buNone/>
              <a:defRPr sz="2400" b="1">
                <a:latin typeface="+mn-lt"/>
                <a:ea typeface="+mn-ea"/>
                <a:cs typeface="+mn-cs"/>
                <a:sym typeface="Calibri"/>
              </a:defRPr>
            </a:lvl2pPr>
            <a:lvl3pPr marL="0" indent="0" defTabSz="914377">
              <a:lnSpc>
                <a:spcPct val="90000"/>
              </a:lnSpc>
              <a:spcBef>
                <a:spcPts val="1000"/>
              </a:spcBef>
              <a:buSzTx/>
              <a:buFontTx/>
              <a:buNone/>
              <a:defRPr sz="2400" b="1">
                <a:latin typeface="+mn-lt"/>
                <a:ea typeface="+mn-ea"/>
                <a:cs typeface="+mn-cs"/>
                <a:sym typeface="Calibri"/>
              </a:defRPr>
            </a:lvl3pPr>
            <a:lvl4pPr marL="0" indent="0" defTabSz="914377">
              <a:lnSpc>
                <a:spcPct val="90000"/>
              </a:lnSpc>
              <a:spcBef>
                <a:spcPts val="1000"/>
              </a:spcBef>
              <a:buSzTx/>
              <a:buFontTx/>
              <a:buNone/>
              <a:defRPr sz="2400" b="1">
                <a:latin typeface="+mn-lt"/>
                <a:ea typeface="+mn-ea"/>
                <a:cs typeface="+mn-cs"/>
                <a:sym typeface="Calibri"/>
              </a:defRPr>
            </a:lvl4pPr>
            <a:lvl5pPr marL="0" indent="0" defTabSz="914377">
              <a:lnSpc>
                <a:spcPct val="90000"/>
              </a:lnSpc>
              <a:spcBef>
                <a:spcPts val="1000"/>
              </a:spcBef>
              <a:buSzTx/>
              <a:buFontTx/>
              <a:buNone/>
              <a:defRPr sz="2400" b="1">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21" name="Text Placeholder 4"/>
          <p:cNvSpPr>
            <a:spLocks noGrp="1"/>
          </p:cNvSpPr>
          <p:nvPr>
            <p:ph type="body" sz="quarter" idx="13"/>
          </p:nvPr>
        </p:nvSpPr>
        <p:spPr>
          <a:xfrm>
            <a:off x="6172201" y="1681164"/>
            <a:ext cx="5183191" cy="823915"/>
          </a:xfrm>
          <a:prstGeom prst="rect">
            <a:avLst/>
          </a:prstGeom>
        </p:spPr>
        <p:txBody>
          <a:bodyPr lIns="45718" tIns="45718" rIns="45718" bIns="45718" anchor="b"/>
          <a:lstStyle>
            <a:lvl1pPr marL="0" indent="0" defTabSz="1219170">
              <a:lnSpc>
                <a:spcPct val="90000"/>
              </a:lnSpc>
              <a:spcBef>
                <a:spcPts val="1333"/>
              </a:spcBef>
              <a:buSzTx/>
              <a:buFontTx/>
              <a:buNone/>
              <a:defRPr sz="2400" b="1">
                <a:latin typeface="+mn-lt"/>
                <a:ea typeface="+mn-ea"/>
                <a:cs typeface="+mn-cs"/>
                <a:sym typeface="Calibri"/>
              </a:defRPr>
            </a:lvl1pPr>
          </a:lstStyle>
          <a:p>
            <a:pPr marL="0" indent="0" defTabSz="914400">
              <a:lnSpc>
                <a:spcPct val="90000"/>
              </a:lnSpc>
              <a:spcBef>
                <a:spcPts val="1000"/>
              </a:spcBef>
              <a:buSzTx/>
              <a:buFontTx/>
              <a:buNone/>
              <a:defRPr sz="2400" b="1">
                <a:latin typeface="+mn-lt"/>
                <a:ea typeface="+mn-ea"/>
                <a:cs typeface="+mn-cs"/>
                <a:sym typeface="Calibri"/>
              </a:defRPr>
            </a:pPr>
            <a:endParaRPr/>
          </a:p>
        </p:txBody>
      </p:sp>
      <p:sp>
        <p:nvSpPr>
          <p:cNvPr id="1022"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09313661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029" name="Title Text"/>
          <p:cNvSpPr txBox="1">
            <a:spLocks noGrp="1"/>
          </p:cNvSpPr>
          <p:nvPr>
            <p:ph type="title"/>
          </p:nvPr>
        </p:nvSpPr>
        <p:spPr>
          <a:xfrm>
            <a:off x="838200" y="365126"/>
            <a:ext cx="10515600" cy="1325564"/>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030"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8001161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037"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456907">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0984953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839789" y="457200"/>
            <a:ext cx="3932239" cy="1600200"/>
          </a:xfrm>
          <a:prstGeom prst="rect">
            <a:avLst/>
          </a:prstGeom>
        </p:spPr>
        <p:txBody>
          <a:bodyPr lIns="45718" tIns="45718" rIns="45718" bIns="45718" anchor="b"/>
          <a:lstStyle>
            <a:lvl1pPr algn="l">
              <a:lnSpc>
                <a:spcPct val="90000"/>
              </a:lnSpc>
              <a:defRPr sz="3200">
                <a:latin typeface="Calibri Light"/>
                <a:ea typeface="Calibri Light"/>
                <a:cs typeface="Calibri Light"/>
                <a:sym typeface="Calibri Light"/>
              </a:defRPr>
            </a:lvl1pPr>
          </a:lstStyle>
          <a:p>
            <a:r>
              <a:t>Title Text</a:t>
            </a:r>
          </a:p>
        </p:txBody>
      </p:sp>
      <p:sp>
        <p:nvSpPr>
          <p:cNvPr id="1045" name="Body Level One…"/>
          <p:cNvSpPr txBox="1">
            <a:spLocks noGrp="1"/>
          </p:cNvSpPr>
          <p:nvPr>
            <p:ph type="body" sz="half" idx="1"/>
          </p:nvPr>
        </p:nvSpPr>
        <p:spPr>
          <a:xfrm>
            <a:off x="5183189" y="987425"/>
            <a:ext cx="6172203" cy="4873627"/>
          </a:xfrm>
          <a:prstGeom prst="rect">
            <a:avLst/>
          </a:prstGeom>
        </p:spPr>
        <p:txBody>
          <a:bodyPr lIns="45718" tIns="45718" rIns="45718" bIns="45718"/>
          <a:lstStyle>
            <a:lvl1pPr marL="228594" indent="-228594" defTabSz="914377">
              <a:lnSpc>
                <a:spcPct val="90000"/>
              </a:lnSpc>
              <a:spcBef>
                <a:spcPts val="1000"/>
              </a:spcBef>
              <a:defRPr sz="3200">
                <a:latin typeface="+mn-lt"/>
                <a:ea typeface="+mn-ea"/>
                <a:cs typeface="+mn-cs"/>
                <a:sym typeface="Calibri"/>
              </a:defRPr>
            </a:lvl1pPr>
            <a:lvl2pPr marL="718439" indent="-261251" defTabSz="914377">
              <a:lnSpc>
                <a:spcPct val="90000"/>
              </a:lnSpc>
              <a:spcBef>
                <a:spcPts val="1000"/>
              </a:spcBef>
              <a:buChar char="•"/>
              <a:defRPr sz="3200">
                <a:latin typeface="+mn-lt"/>
                <a:ea typeface="+mn-ea"/>
                <a:cs typeface="+mn-cs"/>
                <a:sym typeface="Calibri"/>
              </a:defRPr>
            </a:lvl2pPr>
            <a:lvl3pPr marL="1219170" indent="-304792" defTabSz="914377">
              <a:lnSpc>
                <a:spcPct val="90000"/>
              </a:lnSpc>
              <a:spcBef>
                <a:spcPts val="1000"/>
              </a:spcBef>
              <a:defRPr sz="3200">
                <a:latin typeface="+mn-lt"/>
                <a:ea typeface="+mn-ea"/>
                <a:cs typeface="+mn-cs"/>
                <a:sym typeface="Calibri"/>
              </a:defRPr>
            </a:lvl3pPr>
            <a:lvl4pPr marL="1737317" indent="-365751" defTabSz="914377">
              <a:lnSpc>
                <a:spcPct val="90000"/>
              </a:lnSpc>
              <a:spcBef>
                <a:spcPts val="1000"/>
              </a:spcBef>
              <a:buChar char="•"/>
              <a:defRPr sz="3200">
                <a:latin typeface="+mn-lt"/>
                <a:ea typeface="+mn-ea"/>
                <a:cs typeface="+mn-cs"/>
                <a:sym typeface="Calibri"/>
              </a:defRPr>
            </a:lvl4pPr>
            <a:lvl5pPr marL="2194505" indent="-365751" defTabSz="914377">
              <a:lnSpc>
                <a:spcPct val="90000"/>
              </a:lnSpc>
              <a:spcBef>
                <a:spcPts val="1000"/>
              </a:spcBef>
              <a:buChar char="•"/>
              <a:defRPr sz="32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46" name="Text Placeholder 3"/>
          <p:cNvSpPr>
            <a:spLocks noGrp="1"/>
          </p:cNvSpPr>
          <p:nvPr>
            <p:ph type="body" sz="quarter" idx="13"/>
          </p:nvPr>
        </p:nvSpPr>
        <p:spPr>
          <a:xfrm>
            <a:off x="839787" y="2057401"/>
            <a:ext cx="3932240" cy="3811588"/>
          </a:xfrm>
          <a:prstGeom prst="rect">
            <a:avLst/>
          </a:prstGeom>
        </p:spPr>
        <p:txBody>
          <a:bodyPr lIns="45718" tIns="45718" rIns="45718" bIns="45718"/>
          <a:lstStyle>
            <a:lvl1pPr marL="0" indent="0" defTabSz="1219170">
              <a:lnSpc>
                <a:spcPct val="90000"/>
              </a:lnSpc>
              <a:spcBef>
                <a:spcPts val="1333"/>
              </a:spcBef>
              <a:buSzTx/>
              <a:buFontTx/>
              <a:buNone/>
              <a:defRPr sz="1600">
                <a:latin typeface="+mn-lt"/>
                <a:ea typeface="+mn-ea"/>
                <a:cs typeface="+mn-cs"/>
                <a:sym typeface="Calibri"/>
              </a:defRPr>
            </a:lvl1pPr>
          </a:lstStyle>
          <a:p>
            <a:pPr marL="0" indent="0" defTabSz="914400">
              <a:lnSpc>
                <a:spcPct val="90000"/>
              </a:lnSpc>
              <a:spcBef>
                <a:spcPts val="1000"/>
              </a:spcBef>
              <a:buSzTx/>
              <a:buFontTx/>
              <a:buNone/>
              <a:defRPr sz="1600">
                <a:latin typeface="+mn-lt"/>
                <a:ea typeface="+mn-ea"/>
                <a:cs typeface="+mn-cs"/>
                <a:sym typeface="Calibri"/>
              </a:defRPr>
            </a:pPr>
            <a:endParaRPr/>
          </a:p>
        </p:txBody>
      </p:sp>
      <p:sp>
        <p:nvSpPr>
          <p:cNvPr id="1047"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62608470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1_Picture with Caption">
    <p:spTree>
      <p:nvGrpSpPr>
        <p:cNvPr id="1" name=""/>
        <p:cNvGrpSpPr/>
        <p:nvPr/>
      </p:nvGrpSpPr>
      <p:grpSpPr>
        <a:xfrm>
          <a:off x="0" y="0"/>
          <a:ext cx="0" cy="0"/>
          <a:chOff x="0" y="0"/>
          <a:chExt cx="0" cy="0"/>
        </a:xfrm>
      </p:grpSpPr>
      <p:sp>
        <p:nvSpPr>
          <p:cNvPr id="1054" name="Title Text"/>
          <p:cNvSpPr txBox="1">
            <a:spLocks noGrp="1"/>
          </p:cNvSpPr>
          <p:nvPr>
            <p:ph type="title"/>
          </p:nvPr>
        </p:nvSpPr>
        <p:spPr>
          <a:xfrm>
            <a:off x="839789" y="457200"/>
            <a:ext cx="3932239" cy="1600200"/>
          </a:xfrm>
          <a:prstGeom prst="rect">
            <a:avLst/>
          </a:prstGeom>
        </p:spPr>
        <p:txBody>
          <a:bodyPr lIns="45718" tIns="45718" rIns="45718" bIns="45718" anchor="b"/>
          <a:lstStyle>
            <a:lvl1pPr algn="l">
              <a:lnSpc>
                <a:spcPct val="90000"/>
              </a:lnSpc>
              <a:defRPr sz="3200">
                <a:latin typeface="Calibri Light"/>
                <a:ea typeface="Calibri Light"/>
                <a:cs typeface="Calibri Light"/>
                <a:sym typeface="Calibri Light"/>
              </a:defRPr>
            </a:lvl1pPr>
          </a:lstStyle>
          <a:p>
            <a:r>
              <a:t>Title Text</a:t>
            </a:r>
          </a:p>
        </p:txBody>
      </p:sp>
      <p:sp>
        <p:nvSpPr>
          <p:cNvPr id="1055" name="Picture Placeholder 2"/>
          <p:cNvSpPr>
            <a:spLocks noGrp="1"/>
          </p:cNvSpPr>
          <p:nvPr>
            <p:ph type="pic" sz="half" idx="13"/>
          </p:nvPr>
        </p:nvSpPr>
        <p:spPr>
          <a:xfrm>
            <a:off x="5183189" y="987425"/>
            <a:ext cx="6172203" cy="4873627"/>
          </a:xfrm>
          <a:prstGeom prst="rect">
            <a:avLst/>
          </a:prstGeom>
        </p:spPr>
        <p:txBody>
          <a:bodyPr lIns="91439" tIns="45719" rIns="91439" bIns="45719">
            <a:noAutofit/>
          </a:bodyPr>
          <a:lstStyle/>
          <a:p>
            <a:endParaRPr/>
          </a:p>
        </p:txBody>
      </p:sp>
      <p:sp>
        <p:nvSpPr>
          <p:cNvPr id="1056" name="Body Level One…"/>
          <p:cNvSpPr txBox="1">
            <a:spLocks noGrp="1"/>
          </p:cNvSpPr>
          <p:nvPr>
            <p:ph type="body" sz="quarter" idx="1"/>
          </p:nvPr>
        </p:nvSpPr>
        <p:spPr>
          <a:xfrm>
            <a:off x="839789" y="2057401"/>
            <a:ext cx="3932239" cy="3811588"/>
          </a:xfrm>
          <a:prstGeom prst="rect">
            <a:avLst/>
          </a:prstGeom>
        </p:spPr>
        <p:txBody>
          <a:bodyPr lIns="45718" tIns="45718" rIns="45718" bIns="45718"/>
          <a:lstStyle>
            <a:lvl1pPr marL="0" indent="0" defTabSz="914377">
              <a:lnSpc>
                <a:spcPct val="90000"/>
              </a:lnSpc>
              <a:spcBef>
                <a:spcPts val="1000"/>
              </a:spcBef>
              <a:buSzTx/>
              <a:buFontTx/>
              <a:buNone/>
              <a:defRPr sz="1600">
                <a:latin typeface="+mn-lt"/>
                <a:ea typeface="+mn-ea"/>
                <a:cs typeface="+mn-cs"/>
                <a:sym typeface="Calibri"/>
              </a:defRPr>
            </a:lvl1pPr>
            <a:lvl2pPr marL="0" indent="0" defTabSz="914377">
              <a:lnSpc>
                <a:spcPct val="90000"/>
              </a:lnSpc>
              <a:spcBef>
                <a:spcPts val="1000"/>
              </a:spcBef>
              <a:buSzTx/>
              <a:buFontTx/>
              <a:buNone/>
              <a:defRPr sz="1600">
                <a:latin typeface="+mn-lt"/>
                <a:ea typeface="+mn-ea"/>
                <a:cs typeface="+mn-cs"/>
                <a:sym typeface="Calibri"/>
              </a:defRPr>
            </a:lvl2pPr>
            <a:lvl3pPr marL="0" indent="0" defTabSz="914377">
              <a:lnSpc>
                <a:spcPct val="90000"/>
              </a:lnSpc>
              <a:spcBef>
                <a:spcPts val="1000"/>
              </a:spcBef>
              <a:buSzTx/>
              <a:buFontTx/>
              <a:buNone/>
              <a:defRPr sz="1600">
                <a:latin typeface="+mn-lt"/>
                <a:ea typeface="+mn-ea"/>
                <a:cs typeface="+mn-cs"/>
                <a:sym typeface="Calibri"/>
              </a:defRPr>
            </a:lvl3pPr>
            <a:lvl4pPr marL="0" indent="0" defTabSz="914377">
              <a:lnSpc>
                <a:spcPct val="90000"/>
              </a:lnSpc>
              <a:spcBef>
                <a:spcPts val="1000"/>
              </a:spcBef>
              <a:buSzTx/>
              <a:buFontTx/>
              <a:buNone/>
              <a:defRPr sz="1600">
                <a:latin typeface="+mn-lt"/>
                <a:ea typeface="+mn-ea"/>
                <a:cs typeface="+mn-cs"/>
                <a:sym typeface="Calibri"/>
              </a:defRPr>
            </a:lvl4pPr>
            <a:lvl5pPr marL="0" indent="0" defTabSz="914377">
              <a:lnSpc>
                <a:spcPct val="90000"/>
              </a:lnSpc>
              <a:spcBef>
                <a:spcPts val="1000"/>
              </a:spcBef>
              <a:buSzTx/>
              <a:buFontTx/>
              <a:buNone/>
              <a:defRPr sz="16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57"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51309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2018-10-02</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410632" y="1879297"/>
            <a:ext cx="6055791"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35314" y="332811"/>
            <a:ext cx="4296148" cy="61625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316085" y="269647"/>
            <a:ext cx="11687535" cy="414000"/>
          </a:xfrm>
          <a:prstGeom prst="rect">
            <a:avLst/>
          </a:prstGeom>
        </p:spPr>
        <p:txBody>
          <a:bodyPr vert="horz"/>
          <a:lstStyle>
            <a:lvl1pPr algn="l">
              <a:lnSpc>
                <a:spcPts val="2250"/>
              </a:lnSpc>
              <a:defRPr sz="2400" b="1" baseline="0">
                <a:solidFill>
                  <a:srgbClr val="000000"/>
                </a:solidFill>
                <a:latin typeface="Arial" pitchFamily="34" charset="0"/>
                <a:cs typeface="Arial" pitchFamily="34" charset="0"/>
              </a:defRPr>
            </a:lvl1pPr>
          </a:lstStyle>
          <a:p>
            <a:r>
              <a:rPr lang="en-GB" noProof="0" dirty="0"/>
              <a:t>Click to add title</a:t>
            </a:r>
          </a:p>
        </p:txBody>
      </p:sp>
      <p:sp>
        <p:nvSpPr>
          <p:cNvPr id="6"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7" name="Footer Placeholder 4"/>
          <p:cNvSpPr>
            <a:spLocks noGrp="1"/>
          </p:cNvSpPr>
          <p:nvPr>
            <p:ph type="ftr" sz="quarter" idx="3"/>
          </p:nvPr>
        </p:nvSpPr>
        <p:spPr>
          <a:xfrm>
            <a:off x="1001891" y="6439763"/>
            <a:ext cx="7728000" cy="288000"/>
          </a:xfrm>
          <a:prstGeom prst="rect">
            <a:avLst/>
          </a:prstGeom>
        </p:spPr>
        <p:txBody>
          <a:bodyPr vert="horz" lIns="0" tIns="0" rIns="0" bIns="0" rtlCol="0" anchor="t" anchorCtr="0"/>
          <a:lstStyle>
            <a:lvl1pPr algn="l">
              <a:lnSpc>
                <a:spcPts val="1000"/>
              </a:lnSpc>
              <a:defRPr sz="1000" b="1">
                <a:solidFill>
                  <a:schemeClr val="tx2"/>
                </a:solidFill>
                <a:latin typeface="Arial" pitchFamily="34" charset="0"/>
                <a:cs typeface="Arial" pitchFamily="34" charset="0"/>
              </a:defRPr>
            </a:lvl1pPr>
          </a:lstStyle>
          <a:p>
            <a:pPr>
              <a:lnSpc>
                <a:spcPct val="100000"/>
              </a:lnSpc>
              <a:defRPr/>
            </a:pPr>
            <a:r>
              <a:rPr lang="it-IT" kern="0">
                <a:solidFill>
                  <a:srgbClr val="990000"/>
                </a:solidFill>
                <a:latin typeface="Arial"/>
                <a:cs typeface="Arial"/>
              </a:rPr>
              <a:t>Secretomics project I Rick Davies &amp; Lovisa H Schiavone</a:t>
            </a:r>
            <a:endParaRPr lang="en-GB" kern="0" dirty="0">
              <a:solidFill>
                <a:srgbClr val="990000"/>
              </a:solidFill>
              <a:latin typeface="Arial"/>
              <a:cs typeface="Arial"/>
            </a:endParaRPr>
          </a:p>
        </p:txBody>
      </p:sp>
      <p:sp>
        <p:nvSpPr>
          <p:cNvPr id="8" name="Content Placeholder 2"/>
          <p:cNvSpPr>
            <a:spLocks noGrp="1"/>
          </p:cNvSpPr>
          <p:nvPr>
            <p:ph idx="16" hasCustomPrompt="1"/>
          </p:nvPr>
        </p:nvSpPr>
        <p:spPr>
          <a:xfrm>
            <a:off x="316800" y="1645920"/>
            <a:ext cx="9408000" cy="2157984"/>
          </a:xfrm>
          <a:prstGeom prst="rect">
            <a:avLst/>
          </a:prstGeom>
        </p:spPr>
        <p:txBody>
          <a:bodyPr/>
          <a:lstStyle>
            <a:lvl1pPr marL="180000" indent="-180000">
              <a:lnSpc>
                <a:spcPct val="100000"/>
              </a:lnSpc>
              <a:spcBef>
                <a:spcPts val="0"/>
              </a:spcBef>
              <a:buClr>
                <a:schemeClr val="accent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223133373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1064" name="Title Text"/>
          <p:cNvSpPr txBox="1">
            <a:spLocks noGrp="1"/>
          </p:cNvSpPr>
          <p:nvPr>
            <p:ph type="title"/>
          </p:nvPr>
        </p:nvSpPr>
        <p:spPr>
          <a:xfrm>
            <a:off x="838200" y="365126"/>
            <a:ext cx="10515600" cy="1325564"/>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065" name="Body Level One…"/>
          <p:cNvSpPr txBox="1">
            <a:spLocks noGrp="1"/>
          </p:cNvSpPr>
          <p:nvPr>
            <p:ph type="body" idx="1"/>
          </p:nvPr>
        </p:nvSpPr>
        <p:spPr>
          <a:xfrm>
            <a:off x="838200" y="1825625"/>
            <a:ext cx="10515600" cy="4351339"/>
          </a:xfrm>
          <a:prstGeom prst="rect">
            <a:avLst/>
          </a:prstGeom>
        </p:spPr>
        <p:txBody>
          <a:bodyPr lIns="45718" tIns="45718" rIns="45718" bIns="45718"/>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66"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44730589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1073" name="Title Text"/>
          <p:cNvSpPr txBox="1">
            <a:spLocks noGrp="1"/>
          </p:cNvSpPr>
          <p:nvPr>
            <p:ph type="title"/>
          </p:nvPr>
        </p:nvSpPr>
        <p:spPr>
          <a:xfrm>
            <a:off x="8724900" y="365126"/>
            <a:ext cx="2628901" cy="5811839"/>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074" name="Body Level One…"/>
          <p:cNvSpPr txBox="1">
            <a:spLocks noGrp="1"/>
          </p:cNvSpPr>
          <p:nvPr>
            <p:ph type="body" idx="1"/>
          </p:nvPr>
        </p:nvSpPr>
        <p:spPr>
          <a:xfrm>
            <a:off x="838200" y="365126"/>
            <a:ext cx="7734301" cy="5811839"/>
          </a:xfrm>
          <a:prstGeom prst="rect">
            <a:avLst/>
          </a:prstGeom>
        </p:spPr>
        <p:txBody>
          <a:bodyPr lIns="45718" tIns="45718" rIns="45718" bIns="45718"/>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75"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49605436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9_Rubrikbild">
    <p:spTree>
      <p:nvGrpSpPr>
        <p:cNvPr id="1" name=""/>
        <p:cNvGrpSpPr/>
        <p:nvPr/>
      </p:nvGrpSpPr>
      <p:grpSpPr>
        <a:xfrm>
          <a:off x="0" y="0"/>
          <a:ext cx="0" cy="0"/>
          <a:chOff x="0" y="0"/>
          <a:chExt cx="0" cy="0"/>
        </a:xfrm>
      </p:grpSpPr>
      <p:pic>
        <p:nvPicPr>
          <p:cNvPr id="1082"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083"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084"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085" name="Title Text"/>
          <p:cNvSpPr txBox="1">
            <a:spLocks noGrp="1"/>
          </p:cNvSpPr>
          <p:nvPr>
            <p:ph type="title"/>
          </p:nvPr>
        </p:nvSpPr>
        <p:spPr>
          <a:xfrm>
            <a:off x="7145542" y="265015"/>
            <a:ext cx="4656789" cy="793395"/>
          </a:xfrm>
          <a:prstGeom prst="rect">
            <a:avLst/>
          </a:prstGeom>
        </p:spPr>
        <p:txBody>
          <a:bodyPr lIns="0" tIns="0" rIns="0" bIns="0"/>
          <a:lstStyle>
            <a:lvl1pPr algn="r" defTabSz="457189">
              <a:defRPr sz="1500" b="1">
                <a:latin typeface="Arial"/>
                <a:ea typeface="Arial"/>
                <a:cs typeface="Arial"/>
                <a:sym typeface="Arial"/>
              </a:defRPr>
            </a:lvl1pPr>
          </a:lstStyle>
          <a:p>
            <a:r>
              <a:t>Title Text</a:t>
            </a:r>
          </a:p>
        </p:txBody>
      </p:sp>
      <p:sp>
        <p:nvSpPr>
          <p:cNvPr id="1086" name="Body Level One…"/>
          <p:cNvSpPr txBox="1">
            <a:spLocks noGrp="1"/>
          </p:cNvSpPr>
          <p:nvPr>
            <p:ph type="body" sz="quarter" idx="1"/>
          </p:nvPr>
        </p:nvSpPr>
        <p:spPr>
          <a:xfrm>
            <a:off x="410633" y="1782809"/>
            <a:ext cx="9031233" cy="1223855"/>
          </a:xfrm>
          <a:prstGeom prst="rect">
            <a:avLst/>
          </a:prstGeom>
        </p:spPr>
        <p:txBody>
          <a:bodyPr/>
          <a:lstStyle>
            <a:lvl1pPr marL="685783" indent="-1028674">
              <a:spcBef>
                <a:spcPts val="700"/>
              </a:spcBef>
              <a:buSzTx/>
              <a:buFontTx/>
              <a:buNone/>
              <a:defRPr sz="3200" b="1"/>
            </a:lvl1pPr>
            <a:lvl2pPr marL="685783" indent="-971526">
              <a:spcBef>
                <a:spcPts val="700"/>
              </a:spcBef>
              <a:buSzTx/>
              <a:buFontTx/>
              <a:buNone/>
              <a:defRPr sz="3200" b="1"/>
            </a:lvl2pPr>
            <a:lvl3pPr marL="685783" indent="-914377">
              <a:spcBef>
                <a:spcPts val="700"/>
              </a:spcBef>
              <a:buSzTx/>
              <a:buFontTx/>
              <a:buNone/>
              <a:defRPr sz="3200" b="1"/>
            </a:lvl3pPr>
            <a:lvl4pPr marL="685783" indent="-914377">
              <a:spcBef>
                <a:spcPts val="700"/>
              </a:spcBef>
              <a:buSzTx/>
              <a:buFontTx/>
              <a:buNone/>
              <a:defRPr sz="3200" b="1"/>
            </a:lvl4pPr>
            <a:lvl5pPr marL="685783" indent="-914377">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1087" name="Platshållare för text 13"/>
          <p:cNvSpPr>
            <a:spLocks noGrp="1"/>
          </p:cNvSpPr>
          <p:nvPr>
            <p:ph type="body" sz="half" idx="13"/>
          </p:nvPr>
        </p:nvSpPr>
        <p:spPr>
          <a:xfrm>
            <a:off x="410636" y="3283793"/>
            <a:ext cx="9031817" cy="2376491"/>
          </a:xfrm>
          <a:prstGeom prst="rect">
            <a:avLst/>
          </a:prstGeom>
        </p:spPr>
        <p:txBody>
          <a:bodyPr/>
          <a:lstStyle/>
          <a:p>
            <a:endParaRPr/>
          </a:p>
        </p:txBody>
      </p:sp>
      <p:sp>
        <p:nvSpPr>
          <p:cNvPr id="1088"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157802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20_Rubrikbild">
    <p:spTree>
      <p:nvGrpSpPr>
        <p:cNvPr id="1" name=""/>
        <p:cNvGrpSpPr/>
        <p:nvPr/>
      </p:nvGrpSpPr>
      <p:grpSpPr>
        <a:xfrm>
          <a:off x="0" y="0"/>
          <a:ext cx="0" cy="0"/>
          <a:chOff x="0" y="0"/>
          <a:chExt cx="0" cy="0"/>
        </a:xfrm>
      </p:grpSpPr>
      <p:pic>
        <p:nvPicPr>
          <p:cNvPr id="1095"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096"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097"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098" name="Body Level One…"/>
          <p:cNvSpPr txBox="1">
            <a:spLocks noGrp="1"/>
          </p:cNvSpPr>
          <p:nvPr>
            <p:ph type="body" sz="quarter" idx="1"/>
          </p:nvPr>
        </p:nvSpPr>
        <p:spPr>
          <a:xfrm>
            <a:off x="410634" y="1879296"/>
            <a:ext cx="6055791" cy="1898296"/>
          </a:xfrm>
          <a:prstGeom prst="rect">
            <a:avLst/>
          </a:prstGeom>
        </p:spPr>
        <p:txBody>
          <a:bodyPr/>
          <a:lstStyle>
            <a:lvl1pPr marL="0" indent="0">
              <a:spcBef>
                <a:spcPts val="0"/>
              </a:spcBef>
              <a:buSzTx/>
              <a:buFontTx/>
              <a:buNone/>
              <a:defRPr sz="2400"/>
            </a:lvl1pPr>
            <a:lvl2pPr marL="800080" indent="-342891">
              <a:spcBef>
                <a:spcPts val="0"/>
              </a:spcBef>
              <a:buFontTx/>
              <a:defRPr sz="2400"/>
            </a:lvl2pPr>
            <a:lvl3pPr marL="1188689" indent="-274312">
              <a:spcBef>
                <a:spcPts val="0"/>
              </a:spcBef>
              <a:buFontTx/>
              <a:defRPr sz="2400"/>
            </a:lvl3pPr>
            <a:lvl4pPr marL="1645879" indent="-274312">
              <a:spcBef>
                <a:spcPts val="0"/>
              </a:spcBef>
              <a:buFontTx/>
              <a:defRPr sz="2400"/>
            </a:lvl4pPr>
            <a:lvl5pPr marL="2103067" indent="-27431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1099" name="Bildobjekt 7" descr="Bildobjekt 7"/>
          <p:cNvPicPr>
            <a:picLocks noChangeAspect="1"/>
          </p:cNvPicPr>
          <p:nvPr/>
        </p:nvPicPr>
        <p:blipFill>
          <a:blip r:embed="rId4">
            <a:extLst/>
          </a:blip>
          <a:stretch>
            <a:fillRect/>
          </a:stretch>
        </p:blipFill>
        <p:spPr>
          <a:xfrm>
            <a:off x="7535313" y="332809"/>
            <a:ext cx="4296151" cy="616255"/>
          </a:xfrm>
          <a:prstGeom prst="rect">
            <a:avLst/>
          </a:prstGeom>
          <a:ln w="12700">
            <a:miter lim="400000"/>
          </a:ln>
        </p:spPr>
      </p:pic>
      <p:sp>
        <p:nvSpPr>
          <p:cNvPr id="1100"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0229005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21_Rubrikbild">
    <p:spTree>
      <p:nvGrpSpPr>
        <p:cNvPr id="1" name=""/>
        <p:cNvGrpSpPr/>
        <p:nvPr/>
      </p:nvGrpSpPr>
      <p:grpSpPr>
        <a:xfrm>
          <a:off x="0" y="0"/>
          <a:ext cx="0" cy="0"/>
          <a:chOff x="0" y="0"/>
          <a:chExt cx="0" cy="0"/>
        </a:xfrm>
      </p:grpSpPr>
      <p:pic>
        <p:nvPicPr>
          <p:cNvPr id="1107"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108"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109"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110" name="Title Text"/>
          <p:cNvSpPr txBox="1">
            <a:spLocks noGrp="1"/>
          </p:cNvSpPr>
          <p:nvPr>
            <p:ph type="title"/>
          </p:nvPr>
        </p:nvSpPr>
        <p:spPr>
          <a:xfrm>
            <a:off x="7145542" y="265015"/>
            <a:ext cx="4656789" cy="793395"/>
          </a:xfrm>
          <a:prstGeom prst="rect">
            <a:avLst/>
          </a:prstGeom>
        </p:spPr>
        <p:txBody>
          <a:bodyPr lIns="0" tIns="0" rIns="0" bIns="0"/>
          <a:lstStyle>
            <a:lvl1pPr algn="r" defTabSz="457189">
              <a:defRPr sz="1500" b="1">
                <a:latin typeface="Arial"/>
                <a:ea typeface="Arial"/>
                <a:cs typeface="Arial"/>
                <a:sym typeface="Arial"/>
              </a:defRPr>
            </a:lvl1pPr>
          </a:lstStyle>
          <a:p>
            <a:r>
              <a:t>Title Text</a:t>
            </a:r>
          </a:p>
        </p:txBody>
      </p:sp>
      <p:sp>
        <p:nvSpPr>
          <p:cNvPr id="1111" name="Body Level One…"/>
          <p:cNvSpPr txBox="1">
            <a:spLocks noGrp="1"/>
          </p:cNvSpPr>
          <p:nvPr>
            <p:ph type="body" sz="quarter" idx="1"/>
          </p:nvPr>
        </p:nvSpPr>
        <p:spPr>
          <a:xfrm>
            <a:off x="410633" y="1782809"/>
            <a:ext cx="9031233" cy="1223855"/>
          </a:xfrm>
          <a:prstGeom prst="rect">
            <a:avLst/>
          </a:prstGeom>
        </p:spPr>
        <p:txBody>
          <a:bodyPr/>
          <a:lstStyle>
            <a:lvl1pPr marL="685783" indent="-1028674">
              <a:spcBef>
                <a:spcPts val="700"/>
              </a:spcBef>
              <a:buSzTx/>
              <a:buFontTx/>
              <a:buNone/>
              <a:defRPr sz="3200" b="1"/>
            </a:lvl1pPr>
            <a:lvl2pPr marL="685783" indent="-971526">
              <a:spcBef>
                <a:spcPts val="700"/>
              </a:spcBef>
              <a:buSzTx/>
              <a:buFontTx/>
              <a:buNone/>
              <a:defRPr sz="3200" b="1"/>
            </a:lvl2pPr>
            <a:lvl3pPr marL="685783" indent="-914377">
              <a:spcBef>
                <a:spcPts val="700"/>
              </a:spcBef>
              <a:buSzTx/>
              <a:buFontTx/>
              <a:buNone/>
              <a:defRPr sz="3200" b="1"/>
            </a:lvl3pPr>
            <a:lvl4pPr marL="685783" indent="-914377">
              <a:spcBef>
                <a:spcPts val="700"/>
              </a:spcBef>
              <a:buSzTx/>
              <a:buFontTx/>
              <a:buNone/>
              <a:defRPr sz="3200" b="1"/>
            </a:lvl4pPr>
            <a:lvl5pPr marL="685783" indent="-914377">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1112" name="Platshållare för text 13"/>
          <p:cNvSpPr>
            <a:spLocks noGrp="1"/>
          </p:cNvSpPr>
          <p:nvPr>
            <p:ph type="body" sz="half" idx="13"/>
          </p:nvPr>
        </p:nvSpPr>
        <p:spPr>
          <a:xfrm>
            <a:off x="410636" y="3283793"/>
            <a:ext cx="9031817" cy="2376491"/>
          </a:xfrm>
          <a:prstGeom prst="rect">
            <a:avLst/>
          </a:prstGeom>
        </p:spPr>
        <p:txBody>
          <a:bodyPr/>
          <a:lstStyle/>
          <a:p>
            <a:endParaRPr/>
          </a:p>
        </p:txBody>
      </p:sp>
      <p:sp>
        <p:nvSpPr>
          <p:cNvPr id="1113"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2307102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22_Rubrikbild">
    <p:spTree>
      <p:nvGrpSpPr>
        <p:cNvPr id="1" name=""/>
        <p:cNvGrpSpPr/>
        <p:nvPr/>
      </p:nvGrpSpPr>
      <p:grpSpPr>
        <a:xfrm>
          <a:off x="0" y="0"/>
          <a:ext cx="0" cy="0"/>
          <a:chOff x="0" y="0"/>
          <a:chExt cx="0" cy="0"/>
        </a:xfrm>
      </p:grpSpPr>
      <p:pic>
        <p:nvPicPr>
          <p:cNvPr id="1120"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121"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122"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123" name="Body Level One…"/>
          <p:cNvSpPr txBox="1">
            <a:spLocks noGrp="1"/>
          </p:cNvSpPr>
          <p:nvPr>
            <p:ph type="body" sz="quarter" idx="1"/>
          </p:nvPr>
        </p:nvSpPr>
        <p:spPr>
          <a:xfrm>
            <a:off x="410634" y="1879296"/>
            <a:ext cx="6055791" cy="1898296"/>
          </a:xfrm>
          <a:prstGeom prst="rect">
            <a:avLst/>
          </a:prstGeom>
        </p:spPr>
        <p:txBody>
          <a:bodyPr/>
          <a:lstStyle>
            <a:lvl1pPr marL="0" indent="0">
              <a:spcBef>
                <a:spcPts val="0"/>
              </a:spcBef>
              <a:buSzTx/>
              <a:buFontTx/>
              <a:buNone/>
              <a:defRPr sz="2400"/>
            </a:lvl1pPr>
            <a:lvl2pPr marL="800080" indent="-342891">
              <a:spcBef>
                <a:spcPts val="0"/>
              </a:spcBef>
              <a:buFontTx/>
              <a:defRPr sz="2400"/>
            </a:lvl2pPr>
            <a:lvl3pPr marL="1188689" indent="-274312">
              <a:spcBef>
                <a:spcPts val="0"/>
              </a:spcBef>
              <a:buFontTx/>
              <a:defRPr sz="2400"/>
            </a:lvl3pPr>
            <a:lvl4pPr marL="1645879" indent="-274312">
              <a:spcBef>
                <a:spcPts val="0"/>
              </a:spcBef>
              <a:buFontTx/>
              <a:defRPr sz="2400"/>
            </a:lvl4pPr>
            <a:lvl5pPr marL="2103067" indent="-27431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1124" name="Bildobjekt 7" descr="Bildobjekt 7"/>
          <p:cNvPicPr>
            <a:picLocks noChangeAspect="1"/>
          </p:cNvPicPr>
          <p:nvPr/>
        </p:nvPicPr>
        <p:blipFill>
          <a:blip r:embed="rId4">
            <a:extLst/>
          </a:blip>
          <a:stretch>
            <a:fillRect/>
          </a:stretch>
        </p:blipFill>
        <p:spPr>
          <a:xfrm>
            <a:off x="7535313" y="332809"/>
            <a:ext cx="4296151" cy="616255"/>
          </a:xfrm>
          <a:prstGeom prst="rect">
            <a:avLst/>
          </a:prstGeom>
          <a:ln w="12700">
            <a:miter lim="400000"/>
          </a:ln>
        </p:spPr>
      </p:pic>
      <p:sp>
        <p:nvSpPr>
          <p:cNvPr id="1125"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4593324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32" name="Title Text"/>
          <p:cNvSpPr txBox="1">
            <a:spLocks noGrp="1"/>
          </p:cNvSpPr>
          <p:nvPr>
            <p:ph type="title"/>
          </p:nvPr>
        </p:nvSpPr>
        <p:spPr>
          <a:xfrm>
            <a:off x="1190625" y="1151929"/>
            <a:ext cx="9810753" cy="2321720"/>
          </a:xfrm>
          <a:prstGeom prst="rect">
            <a:avLst/>
          </a:prstGeom>
        </p:spPr>
        <p:txBody>
          <a:bodyPr lIns="35717" tIns="35717" rIns="35717" bIns="35717" anchor="b"/>
          <a:lstStyle>
            <a:lvl1pPr defTabSz="410754">
              <a:defRPr sz="5600">
                <a:latin typeface="Helvetica Neue Medium"/>
                <a:ea typeface="Helvetica Neue Medium"/>
                <a:cs typeface="Helvetica Neue Medium"/>
                <a:sym typeface="Helvetica Neue Medium"/>
              </a:defRPr>
            </a:lvl1pPr>
          </a:lstStyle>
          <a:p>
            <a:r>
              <a:t>Title Text</a:t>
            </a:r>
          </a:p>
        </p:txBody>
      </p:sp>
      <p:sp>
        <p:nvSpPr>
          <p:cNvPr id="1133" name="Body Level One…"/>
          <p:cNvSpPr txBox="1">
            <a:spLocks noGrp="1"/>
          </p:cNvSpPr>
          <p:nvPr>
            <p:ph type="body" sz="quarter" idx="1"/>
          </p:nvPr>
        </p:nvSpPr>
        <p:spPr>
          <a:xfrm>
            <a:off x="1190625" y="3545086"/>
            <a:ext cx="9810753" cy="794745"/>
          </a:xfrm>
          <a:prstGeom prst="rect">
            <a:avLst/>
          </a:prstGeom>
        </p:spPr>
        <p:txBody>
          <a:bodyPr lIns="35717" tIns="35717" rIns="35717" bIns="35717"/>
          <a:lstStyle>
            <a:lvl1pPr marL="0" indent="0" algn="ctr" defTabSz="410754">
              <a:spcBef>
                <a:spcPts val="0"/>
              </a:spcBef>
              <a:buSzTx/>
              <a:buFontTx/>
              <a:buNone/>
              <a:defRPr sz="2600">
                <a:latin typeface="Helvetica Neue"/>
                <a:ea typeface="Helvetica Neue"/>
                <a:cs typeface="Helvetica Neue"/>
                <a:sym typeface="Helvetica Neue"/>
              </a:defRPr>
            </a:lvl1pPr>
            <a:lvl2pPr marL="0" indent="0" algn="ctr" defTabSz="410754">
              <a:spcBef>
                <a:spcPts val="0"/>
              </a:spcBef>
              <a:buSzTx/>
              <a:buFontTx/>
              <a:buNone/>
              <a:defRPr sz="2600">
                <a:latin typeface="Helvetica Neue"/>
                <a:ea typeface="Helvetica Neue"/>
                <a:cs typeface="Helvetica Neue"/>
                <a:sym typeface="Helvetica Neue"/>
              </a:defRPr>
            </a:lvl2pPr>
            <a:lvl3pPr marL="0" indent="0" algn="ctr" defTabSz="410754">
              <a:spcBef>
                <a:spcPts val="0"/>
              </a:spcBef>
              <a:buSzTx/>
              <a:buFontTx/>
              <a:buNone/>
              <a:defRPr sz="2600">
                <a:latin typeface="Helvetica Neue"/>
                <a:ea typeface="Helvetica Neue"/>
                <a:cs typeface="Helvetica Neue"/>
                <a:sym typeface="Helvetica Neue"/>
              </a:defRPr>
            </a:lvl3pPr>
            <a:lvl4pPr marL="0" indent="0" algn="ctr" defTabSz="410754">
              <a:spcBef>
                <a:spcPts val="0"/>
              </a:spcBef>
              <a:buSzTx/>
              <a:buFontTx/>
              <a:buNone/>
              <a:defRPr sz="2600">
                <a:latin typeface="Helvetica Neue"/>
                <a:ea typeface="Helvetica Neue"/>
                <a:cs typeface="Helvetica Neue"/>
                <a:sym typeface="Helvetica Neue"/>
              </a:defRPr>
            </a:lvl4pPr>
            <a:lvl5pPr marL="0" indent="0" algn="ctr" defTabSz="410754">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34" name="Slide Number"/>
          <p:cNvSpPr txBox="1">
            <a:spLocks noGrp="1"/>
          </p:cNvSpPr>
          <p:nvPr>
            <p:ph type="sldNum" sz="quarter" idx="2"/>
          </p:nvPr>
        </p:nvSpPr>
        <p:spPr>
          <a:xfrm>
            <a:off x="5980620" y="6536531"/>
            <a:ext cx="224417" cy="241409"/>
          </a:xfrm>
          <a:prstGeom prst="rect">
            <a:avLst/>
          </a:prstGeom>
        </p:spPr>
        <p:txBody>
          <a:bodyPr lIns="35717" tIns="35717" rIns="35717" bIns="35717" anchor="t"/>
          <a:lstStyle>
            <a:lvl1pPr algn="ctr" defTabSz="410754">
              <a:defRPr sz="1100">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90335699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3_Rubrikbild">
    <p:spTree>
      <p:nvGrpSpPr>
        <p:cNvPr id="1" name=""/>
        <p:cNvGrpSpPr/>
        <p:nvPr/>
      </p:nvGrpSpPr>
      <p:grpSpPr>
        <a:xfrm>
          <a:off x="0" y="0"/>
          <a:ext cx="0" cy="0"/>
          <a:chOff x="0" y="0"/>
          <a:chExt cx="0" cy="0"/>
        </a:xfrm>
      </p:grpSpPr>
      <p:pic>
        <p:nvPicPr>
          <p:cNvPr id="1141" name="Bildobjekt 9" descr="Bildobjekt 9"/>
          <p:cNvPicPr>
            <a:picLocks noChangeAspect="1"/>
          </p:cNvPicPr>
          <p:nvPr/>
        </p:nvPicPr>
        <p:blipFill>
          <a:blip r:embed="rId2">
            <a:extLst/>
          </a:blip>
          <a:stretch>
            <a:fillRect/>
          </a:stretch>
        </p:blipFill>
        <p:spPr>
          <a:xfrm>
            <a:off x="555753" y="2134306"/>
            <a:ext cx="1478971" cy="1489119"/>
          </a:xfrm>
          <a:prstGeom prst="rect">
            <a:avLst/>
          </a:prstGeom>
          <a:ln w="12700">
            <a:miter lim="400000"/>
          </a:ln>
        </p:spPr>
      </p:pic>
      <p:sp>
        <p:nvSpPr>
          <p:cNvPr id="1142" name="Title Text"/>
          <p:cNvSpPr txBox="1">
            <a:spLocks noGrp="1"/>
          </p:cNvSpPr>
          <p:nvPr>
            <p:ph type="title"/>
          </p:nvPr>
        </p:nvSpPr>
        <p:spPr>
          <a:xfrm>
            <a:off x="2674618" y="2132857"/>
            <a:ext cx="8227623" cy="1016747"/>
          </a:xfrm>
          <a:prstGeom prst="rect">
            <a:avLst/>
          </a:prstGeom>
        </p:spPr>
        <p:txBody>
          <a:bodyPr lIns="0" tIns="0" rIns="0" bIns="0" anchor="ctr"/>
          <a:lstStyle>
            <a:lvl1pPr algn="l" defTabSz="913800">
              <a:defRPr sz="3500">
                <a:solidFill>
                  <a:srgbClr val="808080"/>
                </a:solidFill>
                <a:latin typeface="Verdana"/>
                <a:ea typeface="Verdana"/>
                <a:cs typeface="Verdana"/>
                <a:sym typeface="Verdana"/>
              </a:defRPr>
            </a:lvl1pPr>
          </a:lstStyle>
          <a:p>
            <a:r>
              <a:t>Title Text</a:t>
            </a:r>
          </a:p>
        </p:txBody>
      </p:sp>
      <p:sp>
        <p:nvSpPr>
          <p:cNvPr id="1143" name="Body Level One…"/>
          <p:cNvSpPr txBox="1">
            <a:spLocks noGrp="1"/>
          </p:cNvSpPr>
          <p:nvPr>
            <p:ph type="body" sz="quarter" idx="1"/>
          </p:nvPr>
        </p:nvSpPr>
        <p:spPr>
          <a:xfrm>
            <a:off x="2674611" y="3166904"/>
            <a:ext cx="8226668" cy="845365"/>
          </a:xfrm>
          <a:prstGeom prst="rect">
            <a:avLst/>
          </a:prstGeom>
        </p:spPr>
        <p:txBody>
          <a:bodyPr/>
          <a:lstStyle>
            <a:lvl1pPr marL="0" indent="0" defTabSz="913800">
              <a:buSzTx/>
              <a:buFontTx/>
              <a:buNone/>
              <a:defRPr sz="1900">
                <a:latin typeface="Verdana"/>
                <a:ea typeface="Verdana"/>
                <a:cs typeface="Verdana"/>
                <a:sym typeface="Verdana"/>
              </a:defRPr>
            </a:lvl1pPr>
            <a:lvl2pPr marL="0" indent="0" defTabSz="913800">
              <a:buSzTx/>
              <a:buFontTx/>
              <a:buNone/>
              <a:defRPr sz="1900">
                <a:latin typeface="Verdana"/>
                <a:ea typeface="Verdana"/>
                <a:cs typeface="Verdana"/>
                <a:sym typeface="Verdana"/>
              </a:defRPr>
            </a:lvl2pPr>
            <a:lvl3pPr marL="0" indent="0" defTabSz="913800">
              <a:buSzTx/>
              <a:buFontTx/>
              <a:buNone/>
              <a:defRPr sz="1900">
                <a:latin typeface="Verdana"/>
                <a:ea typeface="Verdana"/>
                <a:cs typeface="Verdana"/>
                <a:sym typeface="Verdana"/>
              </a:defRPr>
            </a:lvl3pPr>
            <a:lvl4pPr marL="0" indent="0" defTabSz="913800">
              <a:buSzTx/>
              <a:buFontTx/>
              <a:buNone/>
              <a:defRPr sz="1900">
                <a:latin typeface="Verdana"/>
                <a:ea typeface="Verdana"/>
                <a:cs typeface="Verdana"/>
                <a:sym typeface="Verdana"/>
              </a:defRPr>
            </a:lvl4pPr>
            <a:lvl5pPr marL="0" indent="0" defTabSz="913800">
              <a:buSzTx/>
              <a:buFontTx/>
              <a:buNone/>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144"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3993694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7_Rubrik och innehåll">
    <p:spTree>
      <p:nvGrpSpPr>
        <p:cNvPr id="1" name=""/>
        <p:cNvGrpSpPr/>
        <p:nvPr/>
      </p:nvGrpSpPr>
      <p:grpSpPr>
        <a:xfrm>
          <a:off x="0" y="0"/>
          <a:ext cx="0" cy="0"/>
          <a:chOff x="0" y="0"/>
          <a:chExt cx="0" cy="0"/>
        </a:xfrm>
      </p:grpSpPr>
      <p:pic>
        <p:nvPicPr>
          <p:cNvPr id="1151"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152"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1153"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800">
              <a:defRPr>
                <a:solidFill>
                  <a:srgbClr val="808080"/>
                </a:solidFill>
                <a:latin typeface="Verdana"/>
                <a:ea typeface="Verdana"/>
                <a:cs typeface="Verdana"/>
                <a:sym typeface="Verdana"/>
              </a:defRPr>
            </a:lvl1pPr>
          </a:lstStyle>
          <a:p>
            <a:r>
              <a:t>Title Text</a:t>
            </a:r>
          </a:p>
        </p:txBody>
      </p:sp>
      <p:sp>
        <p:nvSpPr>
          <p:cNvPr id="1154" name="Body Level One…"/>
          <p:cNvSpPr txBox="1">
            <a:spLocks noGrp="1"/>
          </p:cNvSpPr>
          <p:nvPr>
            <p:ph type="body" idx="1"/>
          </p:nvPr>
        </p:nvSpPr>
        <p:spPr>
          <a:xfrm>
            <a:off x="2429350" y="1874603"/>
            <a:ext cx="9150319" cy="4059459"/>
          </a:xfrm>
          <a:prstGeom prst="rect">
            <a:avLst/>
          </a:prstGeom>
        </p:spPr>
        <p:txBody>
          <a:bodyPr/>
          <a:lstStyle>
            <a:lvl1pPr marL="179424" indent="-179424" defTabSz="913800">
              <a:buClr>
                <a:srgbClr val="808080"/>
              </a:buClr>
              <a:buFontTx/>
              <a:defRPr sz="1900">
                <a:latin typeface="Verdana"/>
                <a:ea typeface="Verdana"/>
                <a:cs typeface="Verdana"/>
                <a:sym typeface="Verdana"/>
              </a:defRPr>
            </a:lvl1pPr>
            <a:lvl2pPr marL="452493" indent="-193794" defTabSz="913800">
              <a:buClr>
                <a:srgbClr val="808080"/>
              </a:buClr>
              <a:buFontTx/>
              <a:buChar char="-"/>
              <a:defRPr sz="1900">
                <a:latin typeface="Verdana"/>
                <a:ea typeface="Verdana"/>
                <a:cs typeface="Verdana"/>
                <a:sym typeface="Verdana"/>
              </a:defRPr>
            </a:lvl2pPr>
            <a:lvl3pPr marL="673332" indent="-240774" defTabSz="913800">
              <a:buClr>
                <a:srgbClr val="808080"/>
              </a:buClr>
              <a:buSzPct val="90000"/>
              <a:buFontTx/>
              <a:defRPr sz="1900">
                <a:latin typeface="Verdana"/>
                <a:ea typeface="Verdana"/>
                <a:cs typeface="Verdana"/>
                <a:sym typeface="Verdana"/>
              </a:defRPr>
            </a:lvl3pPr>
            <a:lvl4pPr marL="984634" indent="-311458" defTabSz="913800">
              <a:buClr>
                <a:srgbClr val="808080"/>
              </a:buClr>
              <a:buFontTx/>
              <a:defRPr sz="1900">
                <a:latin typeface="Verdana"/>
                <a:ea typeface="Verdana"/>
                <a:cs typeface="Verdana"/>
                <a:sym typeface="Verdana"/>
              </a:defRPr>
            </a:lvl4pPr>
            <a:lvl5pPr marL="1255487" indent="-361163" defTabSz="913800">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155" name="Slide Number"/>
          <p:cNvSpPr txBox="1">
            <a:spLocks noGrp="1"/>
          </p:cNvSpPr>
          <p:nvPr>
            <p:ph type="sldNum" sz="quarter" idx="2"/>
          </p:nvPr>
        </p:nvSpPr>
        <p:spPr>
          <a:xfrm>
            <a:off x="11689453" y="6571887"/>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48271153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9_Endast rubrik">
    <p:spTree>
      <p:nvGrpSpPr>
        <p:cNvPr id="1" name=""/>
        <p:cNvGrpSpPr/>
        <p:nvPr/>
      </p:nvGrpSpPr>
      <p:grpSpPr>
        <a:xfrm>
          <a:off x="0" y="0"/>
          <a:ext cx="0" cy="0"/>
          <a:chOff x="0" y="0"/>
          <a:chExt cx="0" cy="0"/>
        </a:xfrm>
      </p:grpSpPr>
      <p:pic>
        <p:nvPicPr>
          <p:cNvPr id="1162"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163"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1164"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800">
              <a:defRPr>
                <a:solidFill>
                  <a:srgbClr val="808080"/>
                </a:solidFill>
                <a:latin typeface="Verdana"/>
                <a:ea typeface="Verdana"/>
                <a:cs typeface="Verdana"/>
                <a:sym typeface="Verdana"/>
              </a:defRPr>
            </a:lvl1pPr>
          </a:lstStyle>
          <a:p>
            <a:r>
              <a:t>Title Text</a:t>
            </a:r>
          </a:p>
        </p:txBody>
      </p:sp>
      <p:sp>
        <p:nvSpPr>
          <p:cNvPr id="1165" name="Slide Number"/>
          <p:cNvSpPr txBox="1">
            <a:spLocks noGrp="1"/>
          </p:cNvSpPr>
          <p:nvPr>
            <p:ph type="sldNum" sz="quarter" idx="2"/>
          </p:nvPr>
        </p:nvSpPr>
        <p:spPr>
          <a:xfrm>
            <a:off x="11689453" y="6571887"/>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72374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82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152845021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4_Rubrik och samarbetspartner">
    <p:spTree>
      <p:nvGrpSpPr>
        <p:cNvPr id="1" name=""/>
        <p:cNvGrpSpPr/>
        <p:nvPr/>
      </p:nvGrpSpPr>
      <p:grpSpPr>
        <a:xfrm>
          <a:off x="0" y="0"/>
          <a:ext cx="0" cy="0"/>
          <a:chOff x="0" y="0"/>
          <a:chExt cx="0" cy="0"/>
        </a:xfrm>
      </p:grpSpPr>
      <p:pic>
        <p:nvPicPr>
          <p:cNvPr id="1172"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173" name="Straight Connector 17"/>
          <p:cNvSpPr/>
          <p:nvPr/>
        </p:nvSpPr>
        <p:spPr>
          <a:xfrm>
            <a:off x="391013" y="6433158"/>
            <a:ext cx="7923447" cy="1"/>
          </a:xfrm>
          <a:prstGeom prst="line">
            <a:avLst/>
          </a:prstGeom>
          <a:ln>
            <a:solidFill>
              <a:srgbClr val="808080"/>
            </a:solidFill>
          </a:ln>
        </p:spPr>
        <p:txBody>
          <a:bodyPr lIns="45719" rIns="45719"/>
          <a:lstStyle/>
          <a:p>
            <a:endParaRPr sz="1351"/>
          </a:p>
        </p:txBody>
      </p:sp>
      <p:sp>
        <p:nvSpPr>
          <p:cNvPr id="1174"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800">
              <a:defRPr>
                <a:solidFill>
                  <a:srgbClr val="808080"/>
                </a:solidFill>
                <a:latin typeface="Verdana"/>
                <a:ea typeface="Verdana"/>
                <a:cs typeface="Verdana"/>
                <a:sym typeface="Verdana"/>
              </a:defRPr>
            </a:lvl1pPr>
          </a:lstStyle>
          <a:p>
            <a:r>
              <a:t>Title Text</a:t>
            </a:r>
          </a:p>
        </p:txBody>
      </p:sp>
      <p:sp>
        <p:nvSpPr>
          <p:cNvPr id="1175" name="Body Level One…"/>
          <p:cNvSpPr txBox="1">
            <a:spLocks noGrp="1"/>
          </p:cNvSpPr>
          <p:nvPr>
            <p:ph type="body" idx="1"/>
          </p:nvPr>
        </p:nvSpPr>
        <p:spPr>
          <a:xfrm>
            <a:off x="2429350" y="1874603"/>
            <a:ext cx="9150319" cy="4059459"/>
          </a:xfrm>
          <a:prstGeom prst="rect">
            <a:avLst/>
          </a:prstGeom>
        </p:spPr>
        <p:txBody>
          <a:bodyPr/>
          <a:lstStyle>
            <a:lvl1pPr marL="179424" indent="-179424" defTabSz="913800">
              <a:buClr>
                <a:srgbClr val="808080"/>
              </a:buClr>
              <a:buFontTx/>
              <a:defRPr sz="1900">
                <a:latin typeface="Verdana"/>
                <a:ea typeface="Verdana"/>
                <a:cs typeface="Verdana"/>
                <a:sym typeface="Verdana"/>
              </a:defRPr>
            </a:lvl1pPr>
            <a:lvl2pPr marL="452493" indent="-193794" defTabSz="913800">
              <a:buClr>
                <a:srgbClr val="808080"/>
              </a:buClr>
              <a:buFontTx/>
              <a:buChar char="-"/>
              <a:defRPr sz="1900">
                <a:latin typeface="Verdana"/>
                <a:ea typeface="Verdana"/>
                <a:cs typeface="Verdana"/>
                <a:sym typeface="Verdana"/>
              </a:defRPr>
            </a:lvl2pPr>
            <a:lvl3pPr marL="673332" indent="-240774" defTabSz="913800">
              <a:buClr>
                <a:srgbClr val="808080"/>
              </a:buClr>
              <a:buSzPct val="90000"/>
              <a:buFontTx/>
              <a:defRPr sz="1900">
                <a:latin typeface="Verdana"/>
                <a:ea typeface="Verdana"/>
                <a:cs typeface="Verdana"/>
                <a:sym typeface="Verdana"/>
              </a:defRPr>
            </a:lvl3pPr>
            <a:lvl4pPr marL="984634" indent="-311458" defTabSz="913800">
              <a:buClr>
                <a:srgbClr val="808080"/>
              </a:buClr>
              <a:buFontTx/>
              <a:defRPr sz="1900">
                <a:latin typeface="Verdana"/>
                <a:ea typeface="Verdana"/>
                <a:cs typeface="Verdana"/>
                <a:sym typeface="Verdana"/>
              </a:defRPr>
            </a:lvl4pPr>
            <a:lvl5pPr marL="1255487" indent="-361163" defTabSz="913800">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176" name="Picture Placeholder 3"/>
          <p:cNvSpPr>
            <a:spLocks noGrp="1"/>
          </p:cNvSpPr>
          <p:nvPr>
            <p:ph type="pic" sz="quarter" idx="13"/>
          </p:nvPr>
        </p:nvSpPr>
        <p:spPr>
          <a:xfrm>
            <a:off x="8539847" y="6086099"/>
            <a:ext cx="814619" cy="648067"/>
          </a:xfrm>
          <a:prstGeom prst="rect">
            <a:avLst/>
          </a:prstGeom>
        </p:spPr>
        <p:txBody>
          <a:bodyPr lIns="91439" tIns="45719" rIns="91439" bIns="45719">
            <a:noAutofit/>
          </a:bodyPr>
          <a:lstStyle/>
          <a:p>
            <a:endParaRPr/>
          </a:p>
        </p:txBody>
      </p:sp>
      <p:sp>
        <p:nvSpPr>
          <p:cNvPr id="1177" name="Picture Placeholder 3"/>
          <p:cNvSpPr>
            <a:spLocks noGrp="1"/>
          </p:cNvSpPr>
          <p:nvPr>
            <p:ph type="pic" sz="quarter" idx="14"/>
          </p:nvPr>
        </p:nvSpPr>
        <p:spPr>
          <a:xfrm>
            <a:off x="9476661" y="6086099"/>
            <a:ext cx="814619" cy="648067"/>
          </a:xfrm>
          <a:prstGeom prst="rect">
            <a:avLst/>
          </a:prstGeom>
        </p:spPr>
        <p:txBody>
          <a:bodyPr lIns="91439" tIns="45719" rIns="91439" bIns="45719">
            <a:noAutofit/>
          </a:bodyPr>
          <a:lstStyle/>
          <a:p>
            <a:endParaRPr/>
          </a:p>
        </p:txBody>
      </p:sp>
      <p:sp>
        <p:nvSpPr>
          <p:cNvPr id="1178" name="Picture Placeholder 3"/>
          <p:cNvSpPr>
            <a:spLocks noGrp="1"/>
          </p:cNvSpPr>
          <p:nvPr>
            <p:ph type="pic" sz="quarter" idx="15"/>
          </p:nvPr>
        </p:nvSpPr>
        <p:spPr>
          <a:xfrm>
            <a:off x="10413476" y="6086099"/>
            <a:ext cx="814619" cy="648067"/>
          </a:xfrm>
          <a:prstGeom prst="rect">
            <a:avLst/>
          </a:prstGeom>
        </p:spPr>
        <p:txBody>
          <a:bodyPr lIns="91439" tIns="45719" rIns="91439" bIns="45719">
            <a:noAutofit/>
          </a:bodyPr>
          <a:lstStyle/>
          <a:p>
            <a:endParaRPr/>
          </a:p>
        </p:txBody>
      </p:sp>
      <p:sp>
        <p:nvSpPr>
          <p:cNvPr id="1179" name="Slide Number"/>
          <p:cNvSpPr txBox="1">
            <a:spLocks noGrp="1"/>
          </p:cNvSpPr>
          <p:nvPr>
            <p:ph type="sldNum" sz="quarter" idx="2"/>
          </p:nvPr>
        </p:nvSpPr>
        <p:spPr>
          <a:xfrm>
            <a:off x="11689453" y="6571887"/>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49484911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4_Tom layout">
    <p:spTree>
      <p:nvGrpSpPr>
        <p:cNvPr id="1" name=""/>
        <p:cNvGrpSpPr/>
        <p:nvPr/>
      </p:nvGrpSpPr>
      <p:grpSpPr>
        <a:xfrm>
          <a:off x="0" y="0"/>
          <a:ext cx="0" cy="0"/>
          <a:chOff x="0" y="0"/>
          <a:chExt cx="0" cy="0"/>
        </a:xfrm>
      </p:grpSpPr>
      <p:pic>
        <p:nvPicPr>
          <p:cNvPr id="1186"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187"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1188" name="Slide Number"/>
          <p:cNvSpPr txBox="1">
            <a:spLocks noGrp="1"/>
          </p:cNvSpPr>
          <p:nvPr>
            <p:ph type="sldNum" sz="quarter" idx="2"/>
          </p:nvPr>
        </p:nvSpPr>
        <p:spPr>
          <a:xfrm>
            <a:off x="11689453" y="6571887"/>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3824669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24_Rubrikbild">
    <p:spTree>
      <p:nvGrpSpPr>
        <p:cNvPr id="1" name=""/>
        <p:cNvGrpSpPr/>
        <p:nvPr/>
      </p:nvGrpSpPr>
      <p:grpSpPr>
        <a:xfrm>
          <a:off x="0" y="0"/>
          <a:ext cx="0" cy="0"/>
          <a:chOff x="0" y="0"/>
          <a:chExt cx="0" cy="0"/>
        </a:xfrm>
      </p:grpSpPr>
      <p:pic>
        <p:nvPicPr>
          <p:cNvPr id="1195" name="Bildobjekt 9" descr="Bildobjekt 9"/>
          <p:cNvPicPr>
            <a:picLocks noChangeAspect="1"/>
          </p:cNvPicPr>
          <p:nvPr/>
        </p:nvPicPr>
        <p:blipFill>
          <a:blip r:embed="rId2">
            <a:extLst/>
          </a:blip>
          <a:stretch>
            <a:fillRect/>
          </a:stretch>
        </p:blipFill>
        <p:spPr>
          <a:xfrm>
            <a:off x="555752" y="2134306"/>
            <a:ext cx="1478971" cy="1489119"/>
          </a:xfrm>
          <a:prstGeom prst="rect">
            <a:avLst/>
          </a:prstGeom>
          <a:ln w="12700">
            <a:miter lim="400000"/>
          </a:ln>
        </p:spPr>
      </p:pic>
      <p:sp>
        <p:nvSpPr>
          <p:cNvPr id="1196" name="Title Text"/>
          <p:cNvSpPr txBox="1">
            <a:spLocks noGrp="1"/>
          </p:cNvSpPr>
          <p:nvPr>
            <p:ph type="title"/>
          </p:nvPr>
        </p:nvSpPr>
        <p:spPr>
          <a:xfrm>
            <a:off x="2674618" y="2132857"/>
            <a:ext cx="8227623" cy="1016747"/>
          </a:xfrm>
          <a:prstGeom prst="rect">
            <a:avLst/>
          </a:prstGeom>
        </p:spPr>
        <p:txBody>
          <a:bodyPr lIns="0" tIns="0" rIns="0" bIns="0" anchor="ctr"/>
          <a:lstStyle>
            <a:lvl1pPr algn="l" defTabSz="913912">
              <a:defRPr sz="3500">
                <a:solidFill>
                  <a:srgbClr val="808080"/>
                </a:solidFill>
                <a:latin typeface="Verdana"/>
                <a:ea typeface="Verdana"/>
                <a:cs typeface="Verdana"/>
                <a:sym typeface="Verdana"/>
              </a:defRPr>
            </a:lvl1pPr>
          </a:lstStyle>
          <a:p>
            <a:r>
              <a:t>Title Text</a:t>
            </a:r>
          </a:p>
        </p:txBody>
      </p:sp>
      <p:sp>
        <p:nvSpPr>
          <p:cNvPr id="1197" name="Body Level One…"/>
          <p:cNvSpPr txBox="1">
            <a:spLocks noGrp="1"/>
          </p:cNvSpPr>
          <p:nvPr>
            <p:ph type="body" sz="quarter" idx="1"/>
          </p:nvPr>
        </p:nvSpPr>
        <p:spPr>
          <a:xfrm>
            <a:off x="2674611" y="3166904"/>
            <a:ext cx="8226668" cy="845365"/>
          </a:xfrm>
          <a:prstGeom prst="rect">
            <a:avLst/>
          </a:prstGeom>
        </p:spPr>
        <p:txBody>
          <a:bodyPr/>
          <a:lstStyle>
            <a:lvl1pPr marL="0" indent="0" defTabSz="913912">
              <a:buSzTx/>
              <a:buFontTx/>
              <a:buNone/>
              <a:defRPr sz="1900">
                <a:latin typeface="Verdana"/>
                <a:ea typeface="Verdana"/>
                <a:cs typeface="Verdana"/>
                <a:sym typeface="Verdana"/>
              </a:defRPr>
            </a:lvl1pPr>
            <a:lvl2pPr marL="0" indent="0" defTabSz="913912">
              <a:buSzTx/>
              <a:buFontTx/>
              <a:buNone/>
              <a:defRPr sz="1900">
                <a:latin typeface="Verdana"/>
                <a:ea typeface="Verdana"/>
                <a:cs typeface="Verdana"/>
                <a:sym typeface="Verdana"/>
              </a:defRPr>
            </a:lvl2pPr>
            <a:lvl3pPr marL="0" indent="0" defTabSz="913912">
              <a:buSzTx/>
              <a:buFontTx/>
              <a:buNone/>
              <a:defRPr sz="1900">
                <a:latin typeface="Verdana"/>
                <a:ea typeface="Verdana"/>
                <a:cs typeface="Verdana"/>
                <a:sym typeface="Verdana"/>
              </a:defRPr>
            </a:lvl3pPr>
            <a:lvl4pPr marL="0" indent="0" defTabSz="913912">
              <a:buSzTx/>
              <a:buFontTx/>
              <a:buNone/>
              <a:defRPr sz="1900">
                <a:latin typeface="Verdana"/>
                <a:ea typeface="Verdana"/>
                <a:cs typeface="Verdana"/>
                <a:sym typeface="Verdana"/>
              </a:defRPr>
            </a:lvl4pPr>
            <a:lvl5pPr marL="0" indent="0" defTabSz="913912">
              <a:buSzTx/>
              <a:buFontTx/>
              <a:buNone/>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198"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9724795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8_Rubrik och innehåll">
    <p:spTree>
      <p:nvGrpSpPr>
        <p:cNvPr id="1" name=""/>
        <p:cNvGrpSpPr/>
        <p:nvPr/>
      </p:nvGrpSpPr>
      <p:grpSpPr>
        <a:xfrm>
          <a:off x="0" y="0"/>
          <a:ext cx="0" cy="0"/>
          <a:chOff x="0" y="0"/>
          <a:chExt cx="0" cy="0"/>
        </a:xfrm>
      </p:grpSpPr>
      <p:pic>
        <p:nvPicPr>
          <p:cNvPr id="1205"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206"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1207"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912">
              <a:defRPr>
                <a:solidFill>
                  <a:srgbClr val="808080"/>
                </a:solidFill>
                <a:latin typeface="Verdana"/>
                <a:ea typeface="Verdana"/>
                <a:cs typeface="Verdana"/>
                <a:sym typeface="Verdana"/>
              </a:defRPr>
            </a:lvl1pPr>
          </a:lstStyle>
          <a:p>
            <a:r>
              <a:t>Title Text</a:t>
            </a:r>
          </a:p>
        </p:txBody>
      </p:sp>
      <p:sp>
        <p:nvSpPr>
          <p:cNvPr id="1208" name="Body Level One…"/>
          <p:cNvSpPr txBox="1">
            <a:spLocks noGrp="1"/>
          </p:cNvSpPr>
          <p:nvPr>
            <p:ph type="body" idx="1"/>
          </p:nvPr>
        </p:nvSpPr>
        <p:spPr>
          <a:xfrm>
            <a:off x="2429350" y="1874603"/>
            <a:ext cx="9150319" cy="4059459"/>
          </a:xfrm>
          <a:prstGeom prst="rect">
            <a:avLst/>
          </a:prstGeom>
        </p:spPr>
        <p:txBody>
          <a:bodyPr/>
          <a:lstStyle>
            <a:lvl1pPr marL="179445" indent="-179445" defTabSz="913912">
              <a:buClr>
                <a:srgbClr val="808080"/>
              </a:buClr>
              <a:buFontTx/>
              <a:defRPr sz="1900">
                <a:latin typeface="Verdana"/>
                <a:ea typeface="Verdana"/>
                <a:cs typeface="Verdana"/>
                <a:sym typeface="Verdana"/>
              </a:defRPr>
            </a:lvl1pPr>
            <a:lvl2pPr marL="452549" indent="-193816" defTabSz="913912">
              <a:buClr>
                <a:srgbClr val="808080"/>
              </a:buClr>
              <a:buFontTx/>
              <a:buChar char="-"/>
              <a:defRPr sz="1900">
                <a:latin typeface="Verdana"/>
                <a:ea typeface="Verdana"/>
                <a:cs typeface="Verdana"/>
                <a:sym typeface="Verdana"/>
              </a:defRPr>
            </a:lvl2pPr>
            <a:lvl3pPr marL="673416" indent="-240805" defTabSz="913912">
              <a:buClr>
                <a:srgbClr val="808080"/>
              </a:buClr>
              <a:buSzPct val="90000"/>
              <a:buFontTx/>
              <a:defRPr sz="1900">
                <a:latin typeface="Verdana"/>
                <a:ea typeface="Verdana"/>
                <a:cs typeface="Verdana"/>
                <a:sym typeface="Verdana"/>
              </a:defRPr>
            </a:lvl3pPr>
            <a:lvl4pPr marL="984755" indent="-311495" defTabSz="913912">
              <a:buClr>
                <a:srgbClr val="808080"/>
              </a:buClr>
              <a:buFontTx/>
              <a:defRPr sz="1900">
                <a:latin typeface="Verdana"/>
                <a:ea typeface="Verdana"/>
                <a:cs typeface="Verdana"/>
                <a:sym typeface="Verdana"/>
              </a:defRPr>
            </a:lvl4pPr>
            <a:lvl5pPr marL="1255643" indent="-361208" defTabSz="913912">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209" name="Slide Number"/>
          <p:cNvSpPr txBox="1">
            <a:spLocks noGrp="1"/>
          </p:cNvSpPr>
          <p:nvPr>
            <p:ph type="sldNum" sz="quarter" idx="2"/>
          </p:nvPr>
        </p:nvSpPr>
        <p:spPr>
          <a:xfrm>
            <a:off x="11689440" y="6571880"/>
            <a:ext cx="221973" cy="219408"/>
          </a:xfrm>
          <a:prstGeom prst="rect">
            <a:avLst/>
          </a:prstGeom>
        </p:spPr>
        <p:txBody>
          <a:bodyPr lIns="40063" tIns="40063" rIns="40063" bIns="4006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387595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10_Endast rubrik">
    <p:spTree>
      <p:nvGrpSpPr>
        <p:cNvPr id="1" name=""/>
        <p:cNvGrpSpPr/>
        <p:nvPr/>
      </p:nvGrpSpPr>
      <p:grpSpPr>
        <a:xfrm>
          <a:off x="0" y="0"/>
          <a:ext cx="0" cy="0"/>
          <a:chOff x="0" y="0"/>
          <a:chExt cx="0" cy="0"/>
        </a:xfrm>
      </p:grpSpPr>
      <p:pic>
        <p:nvPicPr>
          <p:cNvPr id="1216"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217"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1218"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912">
              <a:defRPr>
                <a:solidFill>
                  <a:srgbClr val="808080"/>
                </a:solidFill>
                <a:latin typeface="Verdana"/>
                <a:ea typeface="Verdana"/>
                <a:cs typeface="Verdana"/>
                <a:sym typeface="Verdana"/>
              </a:defRPr>
            </a:lvl1pPr>
          </a:lstStyle>
          <a:p>
            <a:r>
              <a:t>Title Text</a:t>
            </a:r>
          </a:p>
        </p:txBody>
      </p:sp>
      <p:sp>
        <p:nvSpPr>
          <p:cNvPr id="1219" name="Slide Number"/>
          <p:cNvSpPr txBox="1">
            <a:spLocks noGrp="1"/>
          </p:cNvSpPr>
          <p:nvPr>
            <p:ph type="sldNum" sz="quarter" idx="2"/>
          </p:nvPr>
        </p:nvSpPr>
        <p:spPr>
          <a:xfrm>
            <a:off x="11689440" y="6571880"/>
            <a:ext cx="221973" cy="219408"/>
          </a:xfrm>
          <a:prstGeom prst="rect">
            <a:avLst/>
          </a:prstGeom>
        </p:spPr>
        <p:txBody>
          <a:bodyPr lIns="40063" tIns="40063" rIns="40063" bIns="4006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4600609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5_Rubrik och samarbetspartner">
    <p:spTree>
      <p:nvGrpSpPr>
        <p:cNvPr id="1" name=""/>
        <p:cNvGrpSpPr/>
        <p:nvPr/>
      </p:nvGrpSpPr>
      <p:grpSpPr>
        <a:xfrm>
          <a:off x="0" y="0"/>
          <a:ext cx="0" cy="0"/>
          <a:chOff x="0" y="0"/>
          <a:chExt cx="0" cy="0"/>
        </a:xfrm>
      </p:grpSpPr>
      <p:pic>
        <p:nvPicPr>
          <p:cNvPr id="1226" name="Bildobjekt 9" descr="Bildobjekt 9"/>
          <p:cNvPicPr>
            <a:picLocks noChangeAspect="1"/>
          </p:cNvPicPr>
          <p:nvPr/>
        </p:nvPicPr>
        <p:blipFill>
          <a:blip r:embed="rId2">
            <a:extLst/>
          </a:blip>
          <a:stretch>
            <a:fillRect/>
          </a:stretch>
        </p:blipFill>
        <p:spPr>
          <a:xfrm>
            <a:off x="392830" y="318277"/>
            <a:ext cx="966673" cy="972103"/>
          </a:xfrm>
          <a:prstGeom prst="rect">
            <a:avLst/>
          </a:prstGeom>
          <a:ln w="12700">
            <a:miter lim="400000"/>
          </a:ln>
        </p:spPr>
      </p:pic>
      <p:sp>
        <p:nvSpPr>
          <p:cNvPr id="1227" name="Straight Connector 17"/>
          <p:cNvSpPr/>
          <p:nvPr/>
        </p:nvSpPr>
        <p:spPr>
          <a:xfrm>
            <a:off x="391013" y="6433158"/>
            <a:ext cx="7923447" cy="1"/>
          </a:xfrm>
          <a:prstGeom prst="line">
            <a:avLst/>
          </a:prstGeom>
          <a:ln>
            <a:solidFill>
              <a:srgbClr val="808080"/>
            </a:solidFill>
          </a:ln>
        </p:spPr>
        <p:txBody>
          <a:bodyPr lIns="45719" rIns="45719"/>
          <a:lstStyle/>
          <a:p>
            <a:endParaRPr sz="1351"/>
          </a:p>
        </p:txBody>
      </p:sp>
      <p:sp>
        <p:nvSpPr>
          <p:cNvPr id="1228"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3912">
              <a:defRPr>
                <a:solidFill>
                  <a:srgbClr val="808080"/>
                </a:solidFill>
                <a:latin typeface="Verdana"/>
                <a:ea typeface="Verdana"/>
                <a:cs typeface="Verdana"/>
                <a:sym typeface="Verdana"/>
              </a:defRPr>
            </a:lvl1pPr>
          </a:lstStyle>
          <a:p>
            <a:r>
              <a:t>Title Text</a:t>
            </a:r>
          </a:p>
        </p:txBody>
      </p:sp>
      <p:sp>
        <p:nvSpPr>
          <p:cNvPr id="1229" name="Body Level One…"/>
          <p:cNvSpPr txBox="1">
            <a:spLocks noGrp="1"/>
          </p:cNvSpPr>
          <p:nvPr>
            <p:ph type="body" idx="1"/>
          </p:nvPr>
        </p:nvSpPr>
        <p:spPr>
          <a:xfrm>
            <a:off x="2429350" y="1874603"/>
            <a:ext cx="9150319" cy="4059459"/>
          </a:xfrm>
          <a:prstGeom prst="rect">
            <a:avLst/>
          </a:prstGeom>
        </p:spPr>
        <p:txBody>
          <a:bodyPr/>
          <a:lstStyle>
            <a:lvl1pPr marL="179445" indent="-179445" defTabSz="913912">
              <a:buClr>
                <a:srgbClr val="808080"/>
              </a:buClr>
              <a:buFontTx/>
              <a:defRPr sz="1900">
                <a:latin typeface="Verdana"/>
                <a:ea typeface="Verdana"/>
                <a:cs typeface="Verdana"/>
                <a:sym typeface="Verdana"/>
              </a:defRPr>
            </a:lvl1pPr>
            <a:lvl2pPr marL="452549" indent="-193816" defTabSz="913912">
              <a:buClr>
                <a:srgbClr val="808080"/>
              </a:buClr>
              <a:buFontTx/>
              <a:buChar char="-"/>
              <a:defRPr sz="1900">
                <a:latin typeface="Verdana"/>
                <a:ea typeface="Verdana"/>
                <a:cs typeface="Verdana"/>
                <a:sym typeface="Verdana"/>
              </a:defRPr>
            </a:lvl2pPr>
            <a:lvl3pPr marL="673416" indent="-240805" defTabSz="913912">
              <a:buClr>
                <a:srgbClr val="808080"/>
              </a:buClr>
              <a:buSzPct val="90000"/>
              <a:buFontTx/>
              <a:defRPr sz="1900">
                <a:latin typeface="Verdana"/>
                <a:ea typeface="Verdana"/>
                <a:cs typeface="Verdana"/>
                <a:sym typeface="Verdana"/>
              </a:defRPr>
            </a:lvl3pPr>
            <a:lvl4pPr marL="984755" indent="-311495" defTabSz="913912">
              <a:buClr>
                <a:srgbClr val="808080"/>
              </a:buClr>
              <a:buFontTx/>
              <a:defRPr sz="1900">
                <a:latin typeface="Verdana"/>
                <a:ea typeface="Verdana"/>
                <a:cs typeface="Verdana"/>
                <a:sym typeface="Verdana"/>
              </a:defRPr>
            </a:lvl4pPr>
            <a:lvl5pPr marL="1255643" indent="-361208" defTabSz="913912">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230" name="Picture Placeholder 3"/>
          <p:cNvSpPr>
            <a:spLocks noGrp="1"/>
          </p:cNvSpPr>
          <p:nvPr>
            <p:ph type="pic" sz="quarter" idx="13"/>
          </p:nvPr>
        </p:nvSpPr>
        <p:spPr>
          <a:xfrm>
            <a:off x="8539847" y="6086099"/>
            <a:ext cx="814619" cy="648067"/>
          </a:xfrm>
          <a:prstGeom prst="rect">
            <a:avLst/>
          </a:prstGeom>
        </p:spPr>
        <p:txBody>
          <a:bodyPr lIns="91439" tIns="45719" rIns="91439" bIns="45719">
            <a:noAutofit/>
          </a:bodyPr>
          <a:lstStyle/>
          <a:p>
            <a:endParaRPr/>
          </a:p>
        </p:txBody>
      </p:sp>
      <p:sp>
        <p:nvSpPr>
          <p:cNvPr id="1231" name="Picture Placeholder 3"/>
          <p:cNvSpPr>
            <a:spLocks noGrp="1"/>
          </p:cNvSpPr>
          <p:nvPr>
            <p:ph type="pic" sz="quarter" idx="14"/>
          </p:nvPr>
        </p:nvSpPr>
        <p:spPr>
          <a:xfrm>
            <a:off x="9476661" y="6086099"/>
            <a:ext cx="814619" cy="648067"/>
          </a:xfrm>
          <a:prstGeom prst="rect">
            <a:avLst/>
          </a:prstGeom>
        </p:spPr>
        <p:txBody>
          <a:bodyPr lIns="91439" tIns="45719" rIns="91439" bIns="45719">
            <a:noAutofit/>
          </a:bodyPr>
          <a:lstStyle/>
          <a:p>
            <a:endParaRPr/>
          </a:p>
        </p:txBody>
      </p:sp>
      <p:sp>
        <p:nvSpPr>
          <p:cNvPr id="1232" name="Picture Placeholder 3"/>
          <p:cNvSpPr>
            <a:spLocks noGrp="1"/>
          </p:cNvSpPr>
          <p:nvPr>
            <p:ph type="pic" sz="quarter" idx="15"/>
          </p:nvPr>
        </p:nvSpPr>
        <p:spPr>
          <a:xfrm>
            <a:off x="10413476" y="6086099"/>
            <a:ext cx="814619" cy="648067"/>
          </a:xfrm>
          <a:prstGeom prst="rect">
            <a:avLst/>
          </a:prstGeom>
        </p:spPr>
        <p:txBody>
          <a:bodyPr lIns="91439" tIns="45719" rIns="91439" bIns="45719">
            <a:noAutofit/>
          </a:bodyPr>
          <a:lstStyle/>
          <a:p>
            <a:endParaRPr/>
          </a:p>
        </p:txBody>
      </p:sp>
      <p:sp>
        <p:nvSpPr>
          <p:cNvPr id="1233" name="Slide Number"/>
          <p:cNvSpPr txBox="1">
            <a:spLocks noGrp="1"/>
          </p:cNvSpPr>
          <p:nvPr>
            <p:ph type="sldNum" sz="quarter" idx="2"/>
          </p:nvPr>
        </p:nvSpPr>
        <p:spPr>
          <a:xfrm>
            <a:off x="11689440" y="6571880"/>
            <a:ext cx="221973" cy="219408"/>
          </a:xfrm>
          <a:prstGeom prst="rect">
            <a:avLst/>
          </a:prstGeom>
        </p:spPr>
        <p:txBody>
          <a:bodyPr lIns="40063" tIns="40063" rIns="40063" bIns="4006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2340553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5_Tom layout">
    <p:spTree>
      <p:nvGrpSpPr>
        <p:cNvPr id="1" name=""/>
        <p:cNvGrpSpPr/>
        <p:nvPr/>
      </p:nvGrpSpPr>
      <p:grpSpPr>
        <a:xfrm>
          <a:off x="0" y="0"/>
          <a:ext cx="0" cy="0"/>
          <a:chOff x="0" y="0"/>
          <a:chExt cx="0" cy="0"/>
        </a:xfrm>
      </p:grpSpPr>
      <p:pic>
        <p:nvPicPr>
          <p:cNvPr id="1240"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241"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1242" name="Slide Number"/>
          <p:cNvSpPr txBox="1">
            <a:spLocks noGrp="1"/>
          </p:cNvSpPr>
          <p:nvPr>
            <p:ph type="sldNum" sz="quarter" idx="2"/>
          </p:nvPr>
        </p:nvSpPr>
        <p:spPr>
          <a:xfrm>
            <a:off x="11689440" y="6571880"/>
            <a:ext cx="221973" cy="219408"/>
          </a:xfrm>
          <a:prstGeom prst="rect">
            <a:avLst/>
          </a:prstGeom>
        </p:spPr>
        <p:txBody>
          <a:bodyPr lIns="40063" tIns="40063" rIns="40063" bIns="4006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46600757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5_Rubrikbild">
    <p:spTree>
      <p:nvGrpSpPr>
        <p:cNvPr id="1" name=""/>
        <p:cNvGrpSpPr/>
        <p:nvPr/>
      </p:nvGrpSpPr>
      <p:grpSpPr>
        <a:xfrm>
          <a:off x="0" y="0"/>
          <a:ext cx="0" cy="0"/>
          <a:chOff x="0" y="0"/>
          <a:chExt cx="0" cy="0"/>
        </a:xfrm>
      </p:grpSpPr>
      <p:pic>
        <p:nvPicPr>
          <p:cNvPr id="1249"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250" name="Rak 7"/>
          <p:cNvSpPr/>
          <p:nvPr/>
        </p:nvSpPr>
        <p:spPr>
          <a:xfrm>
            <a:off x="410518" y="1649586"/>
            <a:ext cx="11391817" cy="1591"/>
          </a:xfrm>
          <a:prstGeom prst="line">
            <a:avLst/>
          </a:prstGeom>
          <a:ln w="12700">
            <a:solidFill>
              <a:srgbClr val="000000"/>
            </a:solidFill>
          </a:ln>
        </p:spPr>
        <p:txBody>
          <a:bodyPr lIns="45719" rIns="45719"/>
          <a:lstStyle/>
          <a:p>
            <a:endParaRPr sz="1351"/>
          </a:p>
        </p:txBody>
      </p:sp>
      <p:pic>
        <p:nvPicPr>
          <p:cNvPr id="1251"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252" name="Title Text"/>
          <p:cNvSpPr txBox="1">
            <a:spLocks noGrp="1"/>
          </p:cNvSpPr>
          <p:nvPr>
            <p:ph type="title"/>
          </p:nvPr>
        </p:nvSpPr>
        <p:spPr>
          <a:xfrm>
            <a:off x="7145542" y="265015"/>
            <a:ext cx="4656789" cy="793395"/>
          </a:xfrm>
          <a:prstGeom prst="rect">
            <a:avLst/>
          </a:prstGeom>
        </p:spPr>
        <p:txBody>
          <a:bodyPr lIns="0" tIns="0" rIns="0" bIns="0"/>
          <a:lstStyle>
            <a:lvl1pPr algn="r" defTabSz="456963">
              <a:defRPr sz="1500" b="1">
                <a:latin typeface="Arial"/>
                <a:ea typeface="Arial"/>
                <a:cs typeface="Arial"/>
                <a:sym typeface="Arial"/>
              </a:defRPr>
            </a:lvl1pPr>
          </a:lstStyle>
          <a:p>
            <a:r>
              <a:t>Title Text</a:t>
            </a:r>
          </a:p>
        </p:txBody>
      </p:sp>
      <p:sp>
        <p:nvSpPr>
          <p:cNvPr id="1253" name="Body Level One…"/>
          <p:cNvSpPr txBox="1">
            <a:spLocks noGrp="1"/>
          </p:cNvSpPr>
          <p:nvPr>
            <p:ph type="body" sz="quarter" idx="1"/>
          </p:nvPr>
        </p:nvSpPr>
        <p:spPr>
          <a:xfrm>
            <a:off x="410633" y="1782815"/>
            <a:ext cx="9031233" cy="1223855"/>
          </a:xfrm>
          <a:prstGeom prst="rect">
            <a:avLst/>
          </a:prstGeom>
        </p:spPr>
        <p:txBody>
          <a:bodyPr/>
          <a:lstStyle>
            <a:lvl1pPr marL="685438" indent="-1028157" defTabSz="456963">
              <a:spcBef>
                <a:spcPts val="700"/>
              </a:spcBef>
              <a:buSzTx/>
              <a:buFontTx/>
              <a:buNone/>
              <a:defRPr sz="3200" b="1"/>
            </a:lvl1pPr>
            <a:lvl2pPr marL="685438" indent="-971042" defTabSz="456963">
              <a:spcBef>
                <a:spcPts val="700"/>
              </a:spcBef>
              <a:buSzTx/>
              <a:buFontTx/>
              <a:buNone/>
              <a:defRPr sz="3200" b="1"/>
            </a:lvl2pPr>
            <a:lvl3pPr marL="685438" indent="-913918" defTabSz="456963">
              <a:spcBef>
                <a:spcPts val="700"/>
              </a:spcBef>
              <a:buSzTx/>
              <a:buFontTx/>
              <a:buNone/>
              <a:defRPr sz="3200" b="1"/>
            </a:lvl3pPr>
            <a:lvl4pPr marL="685438" indent="-913918" defTabSz="456963">
              <a:spcBef>
                <a:spcPts val="700"/>
              </a:spcBef>
              <a:buSzTx/>
              <a:buFontTx/>
              <a:buNone/>
              <a:defRPr sz="3200" b="1"/>
            </a:lvl4pPr>
            <a:lvl5pPr marL="685438" indent="-913918" defTabSz="456963">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1254" name="Platshållare för text 13"/>
          <p:cNvSpPr>
            <a:spLocks noGrp="1"/>
          </p:cNvSpPr>
          <p:nvPr>
            <p:ph type="body" sz="half" idx="13"/>
          </p:nvPr>
        </p:nvSpPr>
        <p:spPr>
          <a:xfrm>
            <a:off x="410641" y="3283793"/>
            <a:ext cx="9031817" cy="2376491"/>
          </a:xfrm>
          <a:prstGeom prst="rect">
            <a:avLst/>
          </a:prstGeom>
        </p:spPr>
        <p:txBody>
          <a:bodyPr/>
          <a:lstStyle>
            <a:lvl1pPr marL="456957" indent="-456957" defTabSz="609285">
              <a:defRPr/>
            </a:lvl1pPr>
          </a:lstStyle>
          <a:p>
            <a:pPr marL="342726" indent="-342726" defTabSz="456975"/>
            <a:endParaRPr/>
          </a:p>
        </p:txBody>
      </p:sp>
      <p:sp>
        <p:nvSpPr>
          <p:cNvPr id="1255"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0735791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6_Rubrikbild">
    <p:spTree>
      <p:nvGrpSpPr>
        <p:cNvPr id="1" name=""/>
        <p:cNvGrpSpPr/>
        <p:nvPr/>
      </p:nvGrpSpPr>
      <p:grpSpPr>
        <a:xfrm>
          <a:off x="0" y="0"/>
          <a:ext cx="0" cy="0"/>
          <a:chOff x="0" y="0"/>
          <a:chExt cx="0" cy="0"/>
        </a:xfrm>
      </p:grpSpPr>
      <p:pic>
        <p:nvPicPr>
          <p:cNvPr id="1262"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263" name="Rak 7"/>
          <p:cNvSpPr/>
          <p:nvPr/>
        </p:nvSpPr>
        <p:spPr>
          <a:xfrm>
            <a:off x="410518" y="1649586"/>
            <a:ext cx="11391817" cy="1591"/>
          </a:xfrm>
          <a:prstGeom prst="line">
            <a:avLst/>
          </a:prstGeom>
          <a:ln w="12700">
            <a:solidFill>
              <a:srgbClr val="000000"/>
            </a:solidFill>
          </a:ln>
        </p:spPr>
        <p:txBody>
          <a:bodyPr lIns="45719" rIns="45719"/>
          <a:lstStyle/>
          <a:p>
            <a:endParaRPr sz="1351"/>
          </a:p>
        </p:txBody>
      </p:sp>
      <p:pic>
        <p:nvPicPr>
          <p:cNvPr id="1264"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265" name="Body Level One…"/>
          <p:cNvSpPr txBox="1">
            <a:spLocks noGrp="1"/>
          </p:cNvSpPr>
          <p:nvPr>
            <p:ph type="body" sz="quarter" idx="1"/>
          </p:nvPr>
        </p:nvSpPr>
        <p:spPr>
          <a:xfrm>
            <a:off x="410639" y="1879296"/>
            <a:ext cx="6055791" cy="1898296"/>
          </a:xfrm>
          <a:prstGeom prst="rect">
            <a:avLst/>
          </a:prstGeom>
        </p:spPr>
        <p:txBody>
          <a:bodyPr/>
          <a:lstStyle>
            <a:lvl1pPr marL="0" indent="0" defTabSz="456963">
              <a:spcBef>
                <a:spcPts val="0"/>
              </a:spcBef>
              <a:buSzTx/>
              <a:buFontTx/>
              <a:buNone/>
              <a:defRPr sz="2400"/>
            </a:lvl1pPr>
            <a:lvl2pPr marL="799685" indent="-342722" defTabSz="456963">
              <a:spcBef>
                <a:spcPts val="0"/>
              </a:spcBef>
              <a:buFontTx/>
              <a:defRPr sz="2400"/>
            </a:lvl2pPr>
            <a:lvl3pPr marL="1188104" indent="-274176" defTabSz="456963">
              <a:spcBef>
                <a:spcPts val="0"/>
              </a:spcBef>
              <a:buFontTx/>
              <a:defRPr sz="2400"/>
            </a:lvl3pPr>
            <a:lvl4pPr marL="1645064" indent="-274176" defTabSz="456963">
              <a:spcBef>
                <a:spcPts val="0"/>
              </a:spcBef>
              <a:buFontTx/>
              <a:defRPr sz="2400"/>
            </a:lvl4pPr>
            <a:lvl5pPr marL="2102026" indent="-274176" defTabSz="45696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1266" name="Bildobjekt 7" descr="Bildobjekt 7"/>
          <p:cNvPicPr>
            <a:picLocks noChangeAspect="1"/>
          </p:cNvPicPr>
          <p:nvPr/>
        </p:nvPicPr>
        <p:blipFill>
          <a:blip r:embed="rId4">
            <a:extLst/>
          </a:blip>
          <a:stretch>
            <a:fillRect/>
          </a:stretch>
        </p:blipFill>
        <p:spPr>
          <a:xfrm>
            <a:off x="7535319" y="332815"/>
            <a:ext cx="4296151" cy="616253"/>
          </a:xfrm>
          <a:prstGeom prst="rect">
            <a:avLst/>
          </a:prstGeom>
          <a:ln w="12700">
            <a:miter lim="400000"/>
          </a:ln>
        </p:spPr>
      </p:pic>
      <p:sp>
        <p:nvSpPr>
          <p:cNvPr id="1267"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62937904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27_Rubrikbild">
    <p:spTree>
      <p:nvGrpSpPr>
        <p:cNvPr id="1" name=""/>
        <p:cNvGrpSpPr/>
        <p:nvPr/>
      </p:nvGrpSpPr>
      <p:grpSpPr>
        <a:xfrm>
          <a:off x="0" y="0"/>
          <a:ext cx="0" cy="0"/>
          <a:chOff x="0" y="0"/>
          <a:chExt cx="0" cy="0"/>
        </a:xfrm>
      </p:grpSpPr>
      <p:sp>
        <p:nvSpPr>
          <p:cNvPr id="1274"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275" name="Title Text"/>
          <p:cNvSpPr txBox="1">
            <a:spLocks noGrp="1"/>
          </p:cNvSpPr>
          <p:nvPr>
            <p:ph type="title"/>
          </p:nvPr>
        </p:nvSpPr>
        <p:spPr>
          <a:xfrm>
            <a:off x="914400" y="2130427"/>
            <a:ext cx="10363200" cy="1470027"/>
          </a:xfrm>
          <a:prstGeom prst="rect">
            <a:avLst/>
          </a:prstGeom>
        </p:spPr>
        <p:txBody>
          <a:bodyPr lIns="45703" tIns="45703" rIns="45703" bIns="45703" anchor="ctr"/>
          <a:lstStyle>
            <a:lvl1pPr defTabSz="914037">
              <a:defRPr sz="3800">
                <a:latin typeface="Century Gothic"/>
                <a:ea typeface="Century Gothic"/>
                <a:cs typeface="Century Gothic"/>
                <a:sym typeface="Century Gothic"/>
              </a:defRPr>
            </a:lvl1pPr>
          </a:lstStyle>
          <a:p>
            <a:r>
              <a:t>Title Text</a:t>
            </a:r>
          </a:p>
        </p:txBody>
      </p:sp>
      <p:sp>
        <p:nvSpPr>
          <p:cNvPr id="1276" name="Body Level One…"/>
          <p:cNvSpPr txBox="1">
            <a:spLocks noGrp="1"/>
          </p:cNvSpPr>
          <p:nvPr>
            <p:ph type="body" sz="quarter" idx="1"/>
          </p:nvPr>
        </p:nvSpPr>
        <p:spPr>
          <a:xfrm>
            <a:off x="1828800" y="3886200"/>
            <a:ext cx="8534400" cy="1752603"/>
          </a:xfrm>
          <a:prstGeom prst="rect">
            <a:avLst/>
          </a:prstGeom>
        </p:spPr>
        <p:txBody>
          <a:bodyPr lIns="45703" tIns="45703" rIns="45703" bIns="45703"/>
          <a:lstStyle>
            <a:lvl1pPr marL="0" indent="0" algn="ctr" defTabSz="914037">
              <a:spcBef>
                <a:spcPts val="700"/>
              </a:spcBef>
              <a:buSzTx/>
              <a:buFontTx/>
              <a:buNone/>
              <a:defRPr sz="3200">
                <a:latin typeface="Century Gothic"/>
                <a:ea typeface="Century Gothic"/>
                <a:cs typeface="Century Gothic"/>
                <a:sym typeface="Century Gothic"/>
              </a:defRPr>
            </a:lvl1pPr>
            <a:lvl2pPr marL="0" indent="0" algn="ctr" defTabSz="914037">
              <a:spcBef>
                <a:spcPts val="700"/>
              </a:spcBef>
              <a:buSzTx/>
              <a:buFontTx/>
              <a:buNone/>
              <a:defRPr sz="3200">
                <a:latin typeface="Century Gothic"/>
                <a:ea typeface="Century Gothic"/>
                <a:cs typeface="Century Gothic"/>
                <a:sym typeface="Century Gothic"/>
              </a:defRPr>
            </a:lvl2pPr>
            <a:lvl3pPr marL="0" indent="0" algn="ctr" defTabSz="914037">
              <a:spcBef>
                <a:spcPts val="700"/>
              </a:spcBef>
              <a:buSzTx/>
              <a:buFontTx/>
              <a:buNone/>
              <a:defRPr sz="3200">
                <a:latin typeface="Century Gothic"/>
                <a:ea typeface="Century Gothic"/>
                <a:cs typeface="Century Gothic"/>
                <a:sym typeface="Century Gothic"/>
              </a:defRPr>
            </a:lvl3pPr>
            <a:lvl4pPr marL="0" indent="0" algn="ctr" defTabSz="914037">
              <a:spcBef>
                <a:spcPts val="700"/>
              </a:spcBef>
              <a:buSzTx/>
              <a:buFontTx/>
              <a:buNone/>
              <a:defRPr sz="3200">
                <a:latin typeface="Century Gothic"/>
                <a:ea typeface="Century Gothic"/>
                <a:cs typeface="Century Gothic"/>
                <a:sym typeface="Century Gothic"/>
              </a:defRPr>
            </a:lvl4pPr>
            <a:lvl5pPr marL="0" indent="0" algn="ctr" defTabSz="914037">
              <a:spcBef>
                <a:spcPts val="700"/>
              </a:spcBef>
              <a:buSzTx/>
              <a:buFontTx/>
              <a:buNone/>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277" name="Rectangle 8"/>
          <p:cNvSpPr/>
          <p:nvPr/>
        </p:nvSpPr>
        <p:spPr>
          <a:xfrm>
            <a:off x="0" y="2"/>
            <a:ext cx="12192000" cy="1236133"/>
          </a:xfrm>
          <a:prstGeom prst="rect">
            <a:avLst/>
          </a:prstGeom>
          <a:solidFill>
            <a:srgbClr val="FFFFFF"/>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278"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3204245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82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178347181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3_Avsnittsrubrik">
    <p:spTree>
      <p:nvGrpSpPr>
        <p:cNvPr id="1" name=""/>
        <p:cNvGrpSpPr/>
        <p:nvPr/>
      </p:nvGrpSpPr>
      <p:grpSpPr>
        <a:xfrm>
          <a:off x="0" y="0"/>
          <a:ext cx="0" cy="0"/>
          <a:chOff x="0" y="0"/>
          <a:chExt cx="0" cy="0"/>
        </a:xfrm>
      </p:grpSpPr>
      <p:sp>
        <p:nvSpPr>
          <p:cNvPr id="1285"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pic>
        <p:nvPicPr>
          <p:cNvPr id="1286" name="Picture 2" descr="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96751"/>
            <a:ext cx="12192000" cy="5661251"/>
          </a:xfrm>
          <a:prstGeom prst="rect">
            <a:avLst/>
          </a:prstGeom>
          <a:ln w="12700">
            <a:miter lim="400000"/>
          </a:ln>
        </p:spPr>
      </p:pic>
      <p:sp>
        <p:nvSpPr>
          <p:cNvPr id="1287" name="Title Text"/>
          <p:cNvSpPr txBox="1">
            <a:spLocks noGrp="1"/>
          </p:cNvSpPr>
          <p:nvPr>
            <p:ph type="title"/>
          </p:nvPr>
        </p:nvSpPr>
        <p:spPr>
          <a:xfrm>
            <a:off x="963089" y="4406904"/>
            <a:ext cx="10363201" cy="1362077"/>
          </a:xfrm>
          <a:prstGeom prst="rect">
            <a:avLst/>
          </a:prstGeom>
        </p:spPr>
        <p:txBody>
          <a:bodyPr lIns="45703" tIns="45703" rIns="45703" bIns="45703"/>
          <a:lstStyle>
            <a:lvl1pPr algn="l" defTabSz="914037">
              <a:defRPr sz="4000" b="1" cap="all">
                <a:latin typeface="Century Gothic"/>
                <a:ea typeface="Century Gothic"/>
                <a:cs typeface="Century Gothic"/>
                <a:sym typeface="Century Gothic"/>
              </a:defRPr>
            </a:lvl1pPr>
          </a:lstStyle>
          <a:p>
            <a:r>
              <a:t>Title Text</a:t>
            </a:r>
          </a:p>
        </p:txBody>
      </p:sp>
      <p:sp>
        <p:nvSpPr>
          <p:cNvPr id="1288" name="Body Level One…"/>
          <p:cNvSpPr txBox="1">
            <a:spLocks noGrp="1"/>
          </p:cNvSpPr>
          <p:nvPr>
            <p:ph type="body" sz="quarter" idx="1"/>
          </p:nvPr>
        </p:nvSpPr>
        <p:spPr>
          <a:xfrm>
            <a:off x="963089" y="2906715"/>
            <a:ext cx="10363201" cy="1500191"/>
          </a:xfrm>
          <a:prstGeom prst="rect">
            <a:avLst/>
          </a:prstGeom>
        </p:spPr>
        <p:txBody>
          <a:bodyPr lIns="45703" tIns="45703" rIns="45703" bIns="45703" anchor="b"/>
          <a:lstStyle>
            <a:lvl1pPr marL="0" indent="0" defTabSz="914037">
              <a:buSzTx/>
              <a:buFontTx/>
              <a:buNone/>
              <a:defRPr>
                <a:latin typeface="Century Gothic"/>
                <a:ea typeface="Century Gothic"/>
                <a:cs typeface="Century Gothic"/>
                <a:sym typeface="Century Gothic"/>
              </a:defRPr>
            </a:lvl1pPr>
            <a:lvl2pPr marL="0" indent="0" defTabSz="914037">
              <a:buSzTx/>
              <a:buFontTx/>
              <a:buNone/>
              <a:defRPr>
                <a:latin typeface="Century Gothic"/>
                <a:ea typeface="Century Gothic"/>
                <a:cs typeface="Century Gothic"/>
                <a:sym typeface="Century Gothic"/>
              </a:defRPr>
            </a:lvl2pPr>
            <a:lvl3pPr marL="0" indent="0" defTabSz="914037">
              <a:buSzTx/>
              <a:buFontTx/>
              <a:buNone/>
              <a:defRPr>
                <a:latin typeface="Century Gothic"/>
                <a:ea typeface="Century Gothic"/>
                <a:cs typeface="Century Gothic"/>
                <a:sym typeface="Century Gothic"/>
              </a:defRPr>
            </a:lvl3pPr>
            <a:lvl4pPr marL="0" indent="0" defTabSz="914037">
              <a:buSzTx/>
              <a:buFontTx/>
              <a:buNone/>
              <a:defRPr>
                <a:latin typeface="Century Gothic"/>
                <a:ea typeface="Century Gothic"/>
                <a:cs typeface="Century Gothic"/>
                <a:sym typeface="Century Gothic"/>
              </a:defRPr>
            </a:lvl4pPr>
            <a:lvl5pPr marL="0" indent="0" defTabSz="914037">
              <a:buSzTx/>
              <a:buFontTx/>
              <a:buNone/>
              <a:defRPr>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289"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71652155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4_Två innehållsdelar">
    <p:spTree>
      <p:nvGrpSpPr>
        <p:cNvPr id="1" name=""/>
        <p:cNvGrpSpPr/>
        <p:nvPr/>
      </p:nvGrpSpPr>
      <p:grpSpPr>
        <a:xfrm>
          <a:off x="0" y="0"/>
          <a:ext cx="0" cy="0"/>
          <a:chOff x="0" y="0"/>
          <a:chExt cx="0" cy="0"/>
        </a:xfrm>
      </p:grpSpPr>
      <p:sp>
        <p:nvSpPr>
          <p:cNvPr id="129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297" name="Title Text"/>
          <p:cNvSpPr txBox="1">
            <a:spLocks noGrp="1"/>
          </p:cNvSpPr>
          <p:nvPr>
            <p:ph type="title"/>
          </p:nvPr>
        </p:nvSpPr>
        <p:spPr>
          <a:xfrm>
            <a:off x="609600" y="44623"/>
            <a:ext cx="10972800" cy="114300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1298" name="Body Level One…"/>
          <p:cNvSpPr txBox="1">
            <a:spLocks noGrp="1"/>
          </p:cNvSpPr>
          <p:nvPr>
            <p:ph type="body" sz="half" idx="1"/>
          </p:nvPr>
        </p:nvSpPr>
        <p:spPr>
          <a:xfrm>
            <a:off x="609601" y="1600203"/>
            <a:ext cx="5384803" cy="4525964"/>
          </a:xfrm>
          <a:prstGeom prst="rect">
            <a:avLst/>
          </a:prstGeom>
        </p:spPr>
        <p:txBody>
          <a:bodyPr lIns="45703" tIns="45703" rIns="45703" bIns="45703"/>
          <a:lstStyle>
            <a:lvl1pPr marL="342762" indent="-342762" defTabSz="914037">
              <a:spcBef>
                <a:spcPts val="600"/>
              </a:spcBef>
              <a:defRPr sz="2800">
                <a:latin typeface="Century Gothic"/>
                <a:ea typeface="Century Gothic"/>
                <a:cs typeface="Century Gothic"/>
                <a:sym typeface="Century Gothic"/>
              </a:defRPr>
            </a:lvl1pPr>
            <a:lvl2pPr marL="790262" indent="-333242" defTabSz="914037">
              <a:spcBef>
                <a:spcPts val="600"/>
              </a:spcBef>
              <a:defRPr sz="2800">
                <a:latin typeface="Century Gothic"/>
                <a:ea typeface="Century Gothic"/>
                <a:cs typeface="Century Gothic"/>
                <a:sym typeface="Century Gothic"/>
              </a:defRPr>
            </a:lvl2pPr>
            <a:lvl3pPr marL="1233952" indent="-319911" defTabSz="914037">
              <a:spcBef>
                <a:spcPts val="600"/>
              </a:spcBef>
              <a:defRPr sz="2800">
                <a:latin typeface="Century Gothic"/>
                <a:ea typeface="Century Gothic"/>
                <a:cs typeface="Century Gothic"/>
                <a:sym typeface="Century Gothic"/>
              </a:defRPr>
            </a:lvl3pPr>
            <a:lvl4pPr marL="1726514" indent="-355456" defTabSz="914037">
              <a:spcBef>
                <a:spcPts val="600"/>
              </a:spcBef>
              <a:defRPr sz="2800">
                <a:latin typeface="Century Gothic"/>
                <a:ea typeface="Century Gothic"/>
                <a:cs typeface="Century Gothic"/>
                <a:sym typeface="Century Gothic"/>
              </a:defRPr>
            </a:lvl4pPr>
            <a:lvl5pPr marL="2183535" indent="-355458" defTabSz="914037">
              <a:spcBef>
                <a:spcPts val="600"/>
              </a:spcBef>
              <a:defRPr sz="28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299"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120728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Jämförelse">
    <p:spTree>
      <p:nvGrpSpPr>
        <p:cNvPr id="1" name=""/>
        <p:cNvGrpSpPr/>
        <p:nvPr/>
      </p:nvGrpSpPr>
      <p:grpSpPr>
        <a:xfrm>
          <a:off x="0" y="0"/>
          <a:ext cx="0" cy="0"/>
          <a:chOff x="0" y="0"/>
          <a:chExt cx="0" cy="0"/>
        </a:xfrm>
      </p:grpSpPr>
      <p:sp>
        <p:nvSpPr>
          <p:cNvPr id="130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307" name="Title Text"/>
          <p:cNvSpPr txBox="1">
            <a:spLocks noGrp="1"/>
          </p:cNvSpPr>
          <p:nvPr>
            <p:ph type="title"/>
          </p:nvPr>
        </p:nvSpPr>
        <p:spPr>
          <a:xfrm>
            <a:off x="609600" y="44623"/>
            <a:ext cx="10972800" cy="114300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1308" name="Body Level One…"/>
          <p:cNvSpPr txBox="1">
            <a:spLocks noGrp="1"/>
          </p:cNvSpPr>
          <p:nvPr>
            <p:ph type="body" sz="quarter" idx="1"/>
          </p:nvPr>
        </p:nvSpPr>
        <p:spPr>
          <a:xfrm>
            <a:off x="609600" y="1535114"/>
            <a:ext cx="5386917" cy="639764"/>
          </a:xfrm>
          <a:prstGeom prst="rect">
            <a:avLst/>
          </a:prstGeom>
        </p:spPr>
        <p:txBody>
          <a:bodyPr lIns="45703" tIns="45703" rIns="45703" bIns="45703" anchor="b"/>
          <a:lstStyle>
            <a:lvl1pPr marL="0" indent="0" defTabSz="914037">
              <a:spcBef>
                <a:spcPts val="500"/>
              </a:spcBef>
              <a:buSzTx/>
              <a:buFontTx/>
              <a:buNone/>
              <a:defRPr sz="2400" b="1">
                <a:latin typeface="Century Gothic"/>
                <a:ea typeface="Century Gothic"/>
                <a:cs typeface="Century Gothic"/>
                <a:sym typeface="Century Gothic"/>
              </a:defRPr>
            </a:lvl1pPr>
            <a:lvl2pPr marL="0" indent="0" defTabSz="914037">
              <a:spcBef>
                <a:spcPts val="500"/>
              </a:spcBef>
              <a:buSzTx/>
              <a:buFontTx/>
              <a:buNone/>
              <a:defRPr sz="2400" b="1">
                <a:latin typeface="Century Gothic"/>
                <a:ea typeface="Century Gothic"/>
                <a:cs typeface="Century Gothic"/>
                <a:sym typeface="Century Gothic"/>
              </a:defRPr>
            </a:lvl2pPr>
            <a:lvl3pPr marL="0" indent="0" defTabSz="914037">
              <a:spcBef>
                <a:spcPts val="500"/>
              </a:spcBef>
              <a:buSzTx/>
              <a:buFontTx/>
              <a:buNone/>
              <a:defRPr sz="2400" b="1">
                <a:latin typeface="Century Gothic"/>
                <a:ea typeface="Century Gothic"/>
                <a:cs typeface="Century Gothic"/>
                <a:sym typeface="Century Gothic"/>
              </a:defRPr>
            </a:lvl3pPr>
            <a:lvl4pPr marL="0" indent="0" defTabSz="914037">
              <a:spcBef>
                <a:spcPts val="500"/>
              </a:spcBef>
              <a:buSzTx/>
              <a:buFontTx/>
              <a:buNone/>
              <a:defRPr sz="2400" b="1">
                <a:latin typeface="Century Gothic"/>
                <a:ea typeface="Century Gothic"/>
                <a:cs typeface="Century Gothic"/>
                <a:sym typeface="Century Gothic"/>
              </a:defRPr>
            </a:lvl4pPr>
            <a:lvl5pPr marL="0" indent="0" defTabSz="914037">
              <a:spcBef>
                <a:spcPts val="500"/>
              </a:spcBef>
              <a:buSzTx/>
              <a:buFontTx/>
              <a:buNone/>
              <a:defRPr sz="2400" b="1">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309" name="Platshållare för text 4"/>
          <p:cNvSpPr>
            <a:spLocks noGrp="1"/>
          </p:cNvSpPr>
          <p:nvPr>
            <p:ph type="body" sz="quarter" idx="13"/>
          </p:nvPr>
        </p:nvSpPr>
        <p:spPr>
          <a:xfrm>
            <a:off x="6193368" y="1535114"/>
            <a:ext cx="5389035" cy="639764"/>
          </a:xfrm>
          <a:prstGeom prst="rect">
            <a:avLst/>
          </a:prstGeom>
        </p:spPr>
        <p:txBody>
          <a:bodyPr lIns="45703" tIns="45703" rIns="45703" bIns="45703" anchor="b"/>
          <a:lstStyle>
            <a:lvl1pPr marL="0" indent="0" defTabSz="1218716">
              <a:spcBef>
                <a:spcPts val="667"/>
              </a:spcBef>
              <a:buSzTx/>
              <a:buFontTx/>
              <a:buNone/>
              <a:defRPr sz="2400" b="1">
                <a:latin typeface="Century Gothic"/>
                <a:sym typeface="Century Gothic"/>
              </a:defRPr>
            </a:lvl1pPr>
          </a:lstStyle>
          <a:p>
            <a:pPr marL="0" indent="0" defTabSz="914060">
              <a:spcBef>
                <a:spcPts val="500"/>
              </a:spcBef>
              <a:buSzTx/>
              <a:buFontTx/>
              <a:buNone/>
              <a:defRPr sz="2400" b="1">
                <a:latin typeface="Century Gothic"/>
                <a:ea typeface="Century Gothic"/>
                <a:cs typeface="Century Gothic"/>
                <a:sym typeface="Century Gothic"/>
              </a:defRPr>
            </a:pPr>
            <a:endParaRPr/>
          </a:p>
        </p:txBody>
      </p:sp>
      <p:sp>
        <p:nvSpPr>
          <p:cNvPr id="1310"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06975024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11_Endast rubrik">
    <p:spTree>
      <p:nvGrpSpPr>
        <p:cNvPr id="1" name=""/>
        <p:cNvGrpSpPr/>
        <p:nvPr/>
      </p:nvGrpSpPr>
      <p:grpSpPr>
        <a:xfrm>
          <a:off x="0" y="0"/>
          <a:ext cx="0" cy="0"/>
          <a:chOff x="0" y="0"/>
          <a:chExt cx="0" cy="0"/>
        </a:xfrm>
      </p:grpSpPr>
      <p:sp>
        <p:nvSpPr>
          <p:cNvPr id="1317"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318" name="Title Text"/>
          <p:cNvSpPr txBox="1">
            <a:spLocks noGrp="1"/>
          </p:cNvSpPr>
          <p:nvPr>
            <p:ph type="title"/>
          </p:nvPr>
        </p:nvSpPr>
        <p:spPr>
          <a:xfrm>
            <a:off x="609600" y="44623"/>
            <a:ext cx="10972800" cy="114300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1319"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121938849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3_Tom">
    <p:spTree>
      <p:nvGrpSpPr>
        <p:cNvPr id="1" name=""/>
        <p:cNvGrpSpPr/>
        <p:nvPr/>
      </p:nvGrpSpPr>
      <p:grpSpPr>
        <a:xfrm>
          <a:off x="0" y="0"/>
          <a:ext cx="0" cy="0"/>
          <a:chOff x="0" y="0"/>
          <a:chExt cx="0" cy="0"/>
        </a:xfrm>
      </p:grpSpPr>
      <p:sp>
        <p:nvSpPr>
          <p:cNvPr id="132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327"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411096176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2_Innehåll med bildtext">
    <p:spTree>
      <p:nvGrpSpPr>
        <p:cNvPr id="1" name=""/>
        <p:cNvGrpSpPr/>
        <p:nvPr/>
      </p:nvGrpSpPr>
      <p:grpSpPr>
        <a:xfrm>
          <a:off x="0" y="0"/>
          <a:ext cx="0" cy="0"/>
          <a:chOff x="0" y="0"/>
          <a:chExt cx="0" cy="0"/>
        </a:xfrm>
      </p:grpSpPr>
      <p:sp>
        <p:nvSpPr>
          <p:cNvPr id="1334"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335" name="Title Text"/>
          <p:cNvSpPr txBox="1">
            <a:spLocks noGrp="1"/>
          </p:cNvSpPr>
          <p:nvPr>
            <p:ph type="title"/>
          </p:nvPr>
        </p:nvSpPr>
        <p:spPr>
          <a:xfrm>
            <a:off x="609605" y="273049"/>
            <a:ext cx="4011087" cy="1162051"/>
          </a:xfrm>
          <a:prstGeom prst="rect">
            <a:avLst/>
          </a:prstGeom>
        </p:spPr>
        <p:txBody>
          <a:bodyPr lIns="45703" tIns="45703" rIns="45703" bIns="45703" anchor="b"/>
          <a:lstStyle>
            <a:lvl1pPr algn="l" defTabSz="914037">
              <a:defRPr sz="2000" b="1">
                <a:solidFill>
                  <a:srgbClr val="B6B6B6"/>
                </a:solidFill>
                <a:latin typeface="Century Gothic"/>
                <a:ea typeface="Century Gothic"/>
                <a:cs typeface="Century Gothic"/>
                <a:sym typeface="Century Gothic"/>
              </a:defRPr>
            </a:lvl1pPr>
          </a:lstStyle>
          <a:p>
            <a:r>
              <a:t>Title Text</a:t>
            </a:r>
          </a:p>
        </p:txBody>
      </p:sp>
      <p:sp>
        <p:nvSpPr>
          <p:cNvPr id="1336" name="Body Level One…"/>
          <p:cNvSpPr txBox="1">
            <a:spLocks noGrp="1"/>
          </p:cNvSpPr>
          <p:nvPr>
            <p:ph type="body" idx="1"/>
          </p:nvPr>
        </p:nvSpPr>
        <p:spPr>
          <a:xfrm>
            <a:off x="4766733" y="273053"/>
            <a:ext cx="6815667" cy="5853115"/>
          </a:xfrm>
          <a:prstGeom prst="rect">
            <a:avLst/>
          </a:prstGeom>
        </p:spPr>
        <p:txBody>
          <a:bodyPr lIns="45703" tIns="45703" rIns="45703" bIns="45703"/>
          <a:lstStyle>
            <a:lvl1pPr marL="342762" indent="-342762" defTabSz="914037">
              <a:spcBef>
                <a:spcPts val="700"/>
              </a:spcBef>
              <a:defRPr sz="3200">
                <a:latin typeface="Century Gothic"/>
                <a:ea typeface="Century Gothic"/>
                <a:cs typeface="Century Gothic"/>
                <a:sym typeface="Century Gothic"/>
              </a:defRPr>
            </a:lvl1pPr>
            <a:lvl2pPr marL="783462" indent="-326443" defTabSz="914037">
              <a:spcBef>
                <a:spcPts val="700"/>
              </a:spcBef>
              <a:defRPr sz="3200">
                <a:latin typeface="Century Gothic"/>
                <a:ea typeface="Century Gothic"/>
                <a:cs typeface="Century Gothic"/>
                <a:sym typeface="Century Gothic"/>
              </a:defRPr>
            </a:lvl2pPr>
            <a:lvl3pPr marL="1218716" indent="-304676" defTabSz="914037">
              <a:spcBef>
                <a:spcPts val="700"/>
              </a:spcBef>
              <a:defRPr sz="3200">
                <a:latin typeface="Century Gothic"/>
                <a:ea typeface="Century Gothic"/>
                <a:cs typeface="Century Gothic"/>
                <a:sym typeface="Century Gothic"/>
              </a:defRPr>
            </a:lvl3pPr>
            <a:lvl4pPr marL="1736670" indent="-365612" defTabSz="914037">
              <a:spcBef>
                <a:spcPts val="700"/>
              </a:spcBef>
              <a:defRPr sz="3200">
                <a:latin typeface="Century Gothic"/>
                <a:ea typeface="Century Gothic"/>
                <a:cs typeface="Century Gothic"/>
                <a:sym typeface="Century Gothic"/>
              </a:defRPr>
            </a:lvl4pPr>
            <a:lvl5pPr marL="2193689" indent="-365614" defTabSz="9140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337" name="Platshållare för text 3"/>
          <p:cNvSpPr>
            <a:spLocks noGrp="1"/>
          </p:cNvSpPr>
          <p:nvPr>
            <p:ph type="body" sz="half" idx="13"/>
          </p:nvPr>
        </p:nvSpPr>
        <p:spPr>
          <a:xfrm>
            <a:off x="609603" y="1435104"/>
            <a:ext cx="4011088" cy="4691063"/>
          </a:xfrm>
          <a:prstGeom prst="rect">
            <a:avLst/>
          </a:prstGeom>
        </p:spPr>
        <p:txBody>
          <a:bodyPr lIns="45703" tIns="45703" rIns="45703" bIns="45703"/>
          <a:lstStyle>
            <a:lvl1pPr marL="0" indent="0" defTabSz="1218716">
              <a:spcBef>
                <a:spcPts val="400"/>
              </a:spcBef>
              <a:buSzTx/>
              <a:buFontTx/>
              <a:buNone/>
              <a:defRPr sz="1400">
                <a:latin typeface="Century Gothic"/>
                <a:sym typeface="Century Gothic"/>
              </a:defRPr>
            </a:lvl1pPr>
          </a:lstStyle>
          <a:p>
            <a:pPr marL="0" indent="0" defTabSz="914060">
              <a:spcBef>
                <a:spcPts val="300"/>
              </a:spcBef>
              <a:buSzTx/>
              <a:buFontTx/>
              <a:buNone/>
              <a:defRPr sz="1400">
                <a:latin typeface="Century Gothic"/>
                <a:ea typeface="Century Gothic"/>
                <a:cs typeface="Century Gothic"/>
                <a:sym typeface="Century Gothic"/>
              </a:defRPr>
            </a:pPr>
            <a:endParaRPr/>
          </a:p>
        </p:txBody>
      </p:sp>
      <p:sp>
        <p:nvSpPr>
          <p:cNvPr id="1338"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195496415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2_Bild med bildtext">
    <p:spTree>
      <p:nvGrpSpPr>
        <p:cNvPr id="1" name=""/>
        <p:cNvGrpSpPr/>
        <p:nvPr/>
      </p:nvGrpSpPr>
      <p:grpSpPr>
        <a:xfrm>
          <a:off x="0" y="0"/>
          <a:ext cx="0" cy="0"/>
          <a:chOff x="0" y="0"/>
          <a:chExt cx="0" cy="0"/>
        </a:xfrm>
      </p:grpSpPr>
      <p:sp>
        <p:nvSpPr>
          <p:cNvPr id="1345"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346" name="Title Text"/>
          <p:cNvSpPr txBox="1">
            <a:spLocks noGrp="1"/>
          </p:cNvSpPr>
          <p:nvPr>
            <p:ph type="title"/>
          </p:nvPr>
        </p:nvSpPr>
        <p:spPr>
          <a:xfrm>
            <a:off x="2389720" y="4800600"/>
            <a:ext cx="7315201" cy="566739"/>
          </a:xfrm>
          <a:prstGeom prst="rect">
            <a:avLst/>
          </a:prstGeom>
        </p:spPr>
        <p:txBody>
          <a:bodyPr lIns="45703" tIns="45703" rIns="45703" bIns="45703" anchor="b"/>
          <a:lstStyle>
            <a:lvl1pPr algn="l" defTabSz="914037">
              <a:defRPr sz="2000" b="1">
                <a:solidFill>
                  <a:srgbClr val="B6B6B6"/>
                </a:solidFill>
                <a:latin typeface="Century Gothic"/>
                <a:ea typeface="Century Gothic"/>
                <a:cs typeface="Century Gothic"/>
                <a:sym typeface="Century Gothic"/>
              </a:defRPr>
            </a:lvl1pPr>
          </a:lstStyle>
          <a:p>
            <a:r>
              <a:t>Title Text</a:t>
            </a:r>
          </a:p>
        </p:txBody>
      </p:sp>
      <p:sp>
        <p:nvSpPr>
          <p:cNvPr id="1347" name="Platshållare för bild 2"/>
          <p:cNvSpPr>
            <a:spLocks noGrp="1"/>
          </p:cNvSpPr>
          <p:nvPr>
            <p:ph type="pic" sz="half" idx="13"/>
          </p:nvPr>
        </p:nvSpPr>
        <p:spPr>
          <a:xfrm>
            <a:off x="2389720" y="612775"/>
            <a:ext cx="7315201" cy="4114800"/>
          </a:xfrm>
          <a:prstGeom prst="rect">
            <a:avLst/>
          </a:prstGeom>
        </p:spPr>
        <p:txBody>
          <a:bodyPr lIns="91439" tIns="45719" rIns="91439" bIns="45719">
            <a:noAutofit/>
          </a:bodyPr>
          <a:lstStyle/>
          <a:p>
            <a:endParaRPr/>
          </a:p>
        </p:txBody>
      </p:sp>
      <p:sp>
        <p:nvSpPr>
          <p:cNvPr id="1348" name="Body Level One…"/>
          <p:cNvSpPr txBox="1">
            <a:spLocks noGrp="1"/>
          </p:cNvSpPr>
          <p:nvPr>
            <p:ph type="body" sz="quarter" idx="1"/>
          </p:nvPr>
        </p:nvSpPr>
        <p:spPr>
          <a:xfrm>
            <a:off x="2389720" y="5367337"/>
            <a:ext cx="7315201" cy="804864"/>
          </a:xfrm>
          <a:prstGeom prst="rect">
            <a:avLst/>
          </a:prstGeom>
        </p:spPr>
        <p:txBody>
          <a:bodyPr lIns="45703" tIns="45703" rIns="45703" bIns="45703"/>
          <a:lstStyle>
            <a:lvl1pPr marL="0" indent="0" defTabSz="914037">
              <a:spcBef>
                <a:spcPts val="300"/>
              </a:spcBef>
              <a:buSzTx/>
              <a:buFontTx/>
              <a:buNone/>
              <a:defRPr sz="1400">
                <a:latin typeface="Century Gothic"/>
                <a:ea typeface="Century Gothic"/>
                <a:cs typeface="Century Gothic"/>
                <a:sym typeface="Century Gothic"/>
              </a:defRPr>
            </a:lvl1pPr>
            <a:lvl2pPr marL="0" indent="0" defTabSz="914037">
              <a:spcBef>
                <a:spcPts val="300"/>
              </a:spcBef>
              <a:buSzTx/>
              <a:buFontTx/>
              <a:buNone/>
              <a:defRPr sz="1400">
                <a:latin typeface="Century Gothic"/>
                <a:ea typeface="Century Gothic"/>
                <a:cs typeface="Century Gothic"/>
                <a:sym typeface="Century Gothic"/>
              </a:defRPr>
            </a:lvl2pPr>
            <a:lvl3pPr marL="0" indent="0" defTabSz="914037">
              <a:spcBef>
                <a:spcPts val="300"/>
              </a:spcBef>
              <a:buSzTx/>
              <a:buFontTx/>
              <a:buNone/>
              <a:defRPr sz="1400">
                <a:latin typeface="Century Gothic"/>
                <a:ea typeface="Century Gothic"/>
                <a:cs typeface="Century Gothic"/>
                <a:sym typeface="Century Gothic"/>
              </a:defRPr>
            </a:lvl3pPr>
            <a:lvl4pPr marL="0" indent="0" defTabSz="914037">
              <a:spcBef>
                <a:spcPts val="300"/>
              </a:spcBef>
              <a:buSzTx/>
              <a:buFontTx/>
              <a:buNone/>
              <a:defRPr sz="1400">
                <a:latin typeface="Century Gothic"/>
                <a:ea typeface="Century Gothic"/>
                <a:cs typeface="Century Gothic"/>
                <a:sym typeface="Century Gothic"/>
              </a:defRPr>
            </a:lvl4pPr>
            <a:lvl5pPr marL="0" indent="0" defTabSz="914037">
              <a:spcBef>
                <a:spcPts val="300"/>
              </a:spcBef>
              <a:buSzTx/>
              <a:buFontTx/>
              <a:buNone/>
              <a:defRPr sz="14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349"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69020665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2_Rubrik och lodrät text">
    <p:spTree>
      <p:nvGrpSpPr>
        <p:cNvPr id="1" name=""/>
        <p:cNvGrpSpPr/>
        <p:nvPr/>
      </p:nvGrpSpPr>
      <p:grpSpPr>
        <a:xfrm>
          <a:off x="0" y="0"/>
          <a:ext cx="0" cy="0"/>
          <a:chOff x="0" y="0"/>
          <a:chExt cx="0" cy="0"/>
        </a:xfrm>
      </p:grpSpPr>
      <p:sp>
        <p:nvSpPr>
          <p:cNvPr id="135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357" name="Title Text"/>
          <p:cNvSpPr txBox="1">
            <a:spLocks noGrp="1"/>
          </p:cNvSpPr>
          <p:nvPr>
            <p:ph type="title"/>
          </p:nvPr>
        </p:nvSpPr>
        <p:spPr>
          <a:xfrm>
            <a:off x="609600" y="44623"/>
            <a:ext cx="10972800" cy="114300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1358" name="Body Level One…"/>
          <p:cNvSpPr txBox="1">
            <a:spLocks noGrp="1"/>
          </p:cNvSpPr>
          <p:nvPr>
            <p:ph type="body" idx="1"/>
          </p:nvPr>
        </p:nvSpPr>
        <p:spPr>
          <a:xfrm>
            <a:off x="609600" y="1600203"/>
            <a:ext cx="10972800" cy="4525964"/>
          </a:xfrm>
          <a:prstGeom prst="rect">
            <a:avLst/>
          </a:prstGeom>
        </p:spPr>
        <p:txBody>
          <a:bodyPr lIns="45703" tIns="45703" rIns="45703" bIns="45703"/>
          <a:lstStyle>
            <a:lvl1pPr marL="342762" indent="-342762" defTabSz="914037">
              <a:spcBef>
                <a:spcPts val="700"/>
              </a:spcBef>
              <a:defRPr sz="3200">
                <a:latin typeface="Century Gothic"/>
                <a:ea typeface="Century Gothic"/>
                <a:cs typeface="Century Gothic"/>
                <a:sym typeface="Century Gothic"/>
              </a:defRPr>
            </a:lvl1pPr>
            <a:lvl2pPr marL="783462" indent="-326443" defTabSz="914037">
              <a:spcBef>
                <a:spcPts val="700"/>
              </a:spcBef>
              <a:defRPr sz="3200">
                <a:latin typeface="Century Gothic"/>
                <a:ea typeface="Century Gothic"/>
                <a:cs typeface="Century Gothic"/>
                <a:sym typeface="Century Gothic"/>
              </a:defRPr>
            </a:lvl2pPr>
            <a:lvl3pPr marL="1218716" indent="-304676" defTabSz="914037">
              <a:spcBef>
                <a:spcPts val="700"/>
              </a:spcBef>
              <a:defRPr sz="3200">
                <a:latin typeface="Century Gothic"/>
                <a:ea typeface="Century Gothic"/>
                <a:cs typeface="Century Gothic"/>
                <a:sym typeface="Century Gothic"/>
              </a:defRPr>
            </a:lvl3pPr>
            <a:lvl4pPr marL="1736670" indent="-365612" defTabSz="914037">
              <a:spcBef>
                <a:spcPts val="700"/>
              </a:spcBef>
              <a:defRPr sz="3200">
                <a:latin typeface="Century Gothic"/>
                <a:ea typeface="Century Gothic"/>
                <a:cs typeface="Century Gothic"/>
                <a:sym typeface="Century Gothic"/>
              </a:defRPr>
            </a:lvl4pPr>
            <a:lvl5pPr marL="2193689" indent="-365614" defTabSz="9140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359"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149681930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2_Lodrät rubrik och text">
    <p:spTree>
      <p:nvGrpSpPr>
        <p:cNvPr id="1" name=""/>
        <p:cNvGrpSpPr/>
        <p:nvPr/>
      </p:nvGrpSpPr>
      <p:grpSpPr>
        <a:xfrm>
          <a:off x="0" y="0"/>
          <a:ext cx="0" cy="0"/>
          <a:chOff x="0" y="0"/>
          <a:chExt cx="0" cy="0"/>
        </a:xfrm>
      </p:grpSpPr>
      <p:sp>
        <p:nvSpPr>
          <p:cNvPr id="136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37">
              <a:defRPr>
                <a:solidFill>
                  <a:srgbClr val="FFFFFF"/>
                </a:solidFill>
                <a:latin typeface="Century Gothic"/>
                <a:ea typeface="Century Gothic"/>
                <a:cs typeface="Century Gothic"/>
                <a:sym typeface="Century Gothic"/>
              </a:defRPr>
            </a:pPr>
            <a:endParaRPr sz="1351"/>
          </a:p>
        </p:txBody>
      </p:sp>
      <p:sp>
        <p:nvSpPr>
          <p:cNvPr id="1367" name="Title Text"/>
          <p:cNvSpPr txBox="1">
            <a:spLocks noGrp="1"/>
          </p:cNvSpPr>
          <p:nvPr>
            <p:ph type="title"/>
          </p:nvPr>
        </p:nvSpPr>
        <p:spPr>
          <a:xfrm>
            <a:off x="8839200" y="1484787"/>
            <a:ext cx="2743200" cy="4641383"/>
          </a:xfrm>
          <a:prstGeom prst="rect">
            <a:avLst/>
          </a:prstGeom>
        </p:spPr>
        <p:txBody>
          <a:bodyPr lIns="45703" tIns="45703" rIns="45703" bIns="45703" anchor="ctr"/>
          <a:lstStyle>
            <a:lvl1pPr defTabSz="914037">
              <a:defRPr sz="3800">
                <a:solidFill>
                  <a:srgbClr val="B6B6B6"/>
                </a:solidFill>
                <a:latin typeface="Century Gothic"/>
                <a:ea typeface="Century Gothic"/>
                <a:cs typeface="Century Gothic"/>
                <a:sym typeface="Century Gothic"/>
              </a:defRPr>
            </a:lvl1pPr>
          </a:lstStyle>
          <a:p>
            <a:r>
              <a:t>Title Text</a:t>
            </a:r>
          </a:p>
        </p:txBody>
      </p:sp>
      <p:sp>
        <p:nvSpPr>
          <p:cNvPr id="1368" name="Body Level One…"/>
          <p:cNvSpPr txBox="1">
            <a:spLocks noGrp="1"/>
          </p:cNvSpPr>
          <p:nvPr>
            <p:ph type="body" idx="1"/>
          </p:nvPr>
        </p:nvSpPr>
        <p:spPr>
          <a:xfrm>
            <a:off x="609601" y="1484787"/>
            <a:ext cx="8026403" cy="4641383"/>
          </a:xfrm>
          <a:prstGeom prst="rect">
            <a:avLst/>
          </a:prstGeom>
        </p:spPr>
        <p:txBody>
          <a:bodyPr lIns="45703" tIns="45703" rIns="45703" bIns="45703"/>
          <a:lstStyle>
            <a:lvl1pPr marL="342762" indent="-342762" defTabSz="914037">
              <a:spcBef>
                <a:spcPts val="700"/>
              </a:spcBef>
              <a:defRPr sz="3200">
                <a:latin typeface="Century Gothic"/>
                <a:ea typeface="Century Gothic"/>
                <a:cs typeface="Century Gothic"/>
                <a:sym typeface="Century Gothic"/>
              </a:defRPr>
            </a:lvl1pPr>
            <a:lvl2pPr marL="783462" indent="-326443" defTabSz="914037">
              <a:spcBef>
                <a:spcPts val="700"/>
              </a:spcBef>
              <a:defRPr sz="3200">
                <a:latin typeface="Century Gothic"/>
                <a:ea typeface="Century Gothic"/>
                <a:cs typeface="Century Gothic"/>
                <a:sym typeface="Century Gothic"/>
              </a:defRPr>
            </a:lvl2pPr>
            <a:lvl3pPr marL="1218716" indent="-304676" defTabSz="914037">
              <a:spcBef>
                <a:spcPts val="700"/>
              </a:spcBef>
              <a:defRPr sz="3200">
                <a:latin typeface="Century Gothic"/>
                <a:ea typeface="Century Gothic"/>
                <a:cs typeface="Century Gothic"/>
                <a:sym typeface="Century Gothic"/>
              </a:defRPr>
            </a:lvl3pPr>
            <a:lvl4pPr marL="1736670" indent="-365612" defTabSz="914037">
              <a:spcBef>
                <a:spcPts val="700"/>
              </a:spcBef>
              <a:defRPr sz="3200">
                <a:latin typeface="Century Gothic"/>
                <a:ea typeface="Century Gothic"/>
                <a:cs typeface="Century Gothic"/>
                <a:sym typeface="Century Gothic"/>
              </a:defRPr>
            </a:lvl4pPr>
            <a:lvl5pPr marL="2193689" indent="-365614" defTabSz="914037">
              <a:spcBef>
                <a:spcPts val="700"/>
              </a:spcBef>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369" name="Slide Number"/>
          <p:cNvSpPr txBox="1">
            <a:spLocks noGrp="1"/>
          </p:cNvSpPr>
          <p:nvPr>
            <p:ph type="sldNum" sz="quarter" idx="2"/>
          </p:nvPr>
        </p:nvSpPr>
        <p:spPr>
          <a:xfrm>
            <a:off x="11316666" y="6400435"/>
            <a:ext cx="279849" cy="276965"/>
          </a:xfrm>
          <a:prstGeom prst="rect">
            <a:avLst/>
          </a:prstGeom>
        </p:spPr>
        <p:txBody>
          <a:bodyPr lIns="45703" tIns="45703" rIns="45703" bIns="45703"/>
          <a:lstStyle>
            <a:lvl1pPr defTabSz="456907">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extLst>
      <p:ext uri="{BB962C8B-B14F-4D97-AF65-F5344CB8AC3E}">
        <p14:creationId xmlns:p14="http://schemas.microsoft.com/office/powerpoint/2010/main" val="291001789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28_Rubrikbild">
    <p:spTree>
      <p:nvGrpSpPr>
        <p:cNvPr id="1" name=""/>
        <p:cNvGrpSpPr/>
        <p:nvPr/>
      </p:nvGrpSpPr>
      <p:grpSpPr>
        <a:xfrm>
          <a:off x="0" y="0"/>
          <a:ext cx="0" cy="0"/>
          <a:chOff x="0" y="0"/>
          <a:chExt cx="0" cy="0"/>
        </a:xfrm>
      </p:grpSpPr>
      <p:pic>
        <p:nvPicPr>
          <p:cNvPr id="1376" name="Bildobjekt 9" descr="Bildobjekt 9"/>
          <p:cNvPicPr>
            <a:picLocks noChangeAspect="1"/>
          </p:cNvPicPr>
          <p:nvPr/>
        </p:nvPicPr>
        <p:blipFill>
          <a:blip r:embed="rId2">
            <a:extLst/>
          </a:blip>
          <a:stretch>
            <a:fillRect/>
          </a:stretch>
        </p:blipFill>
        <p:spPr>
          <a:xfrm>
            <a:off x="555749" y="2134306"/>
            <a:ext cx="1478971" cy="1489119"/>
          </a:xfrm>
          <a:prstGeom prst="rect">
            <a:avLst/>
          </a:prstGeom>
          <a:ln w="12700">
            <a:miter lim="400000"/>
          </a:ln>
        </p:spPr>
      </p:pic>
      <p:sp>
        <p:nvSpPr>
          <p:cNvPr id="1377" name="Title Text"/>
          <p:cNvSpPr txBox="1">
            <a:spLocks noGrp="1"/>
          </p:cNvSpPr>
          <p:nvPr>
            <p:ph type="title"/>
          </p:nvPr>
        </p:nvSpPr>
        <p:spPr>
          <a:xfrm>
            <a:off x="2674618" y="2132858"/>
            <a:ext cx="8227623" cy="1016745"/>
          </a:xfrm>
          <a:prstGeom prst="rect">
            <a:avLst/>
          </a:prstGeom>
        </p:spPr>
        <p:txBody>
          <a:bodyPr lIns="0" tIns="0" rIns="0" bIns="0" anchor="ctr"/>
          <a:lstStyle>
            <a:lvl1pPr algn="l" defTabSz="914024">
              <a:defRPr sz="3500">
                <a:solidFill>
                  <a:srgbClr val="808080"/>
                </a:solidFill>
                <a:latin typeface="Verdana"/>
                <a:ea typeface="Verdana"/>
                <a:cs typeface="Verdana"/>
                <a:sym typeface="Verdana"/>
              </a:defRPr>
            </a:lvl1pPr>
          </a:lstStyle>
          <a:p>
            <a:r>
              <a:t>Title Text</a:t>
            </a:r>
          </a:p>
        </p:txBody>
      </p:sp>
      <p:sp>
        <p:nvSpPr>
          <p:cNvPr id="1378" name="Body Level One…"/>
          <p:cNvSpPr txBox="1">
            <a:spLocks noGrp="1"/>
          </p:cNvSpPr>
          <p:nvPr>
            <p:ph type="body" sz="quarter" idx="1"/>
          </p:nvPr>
        </p:nvSpPr>
        <p:spPr>
          <a:xfrm>
            <a:off x="2674611" y="3166904"/>
            <a:ext cx="8226668" cy="845365"/>
          </a:xfrm>
          <a:prstGeom prst="rect">
            <a:avLst/>
          </a:prstGeom>
        </p:spPr>
        <p:txBody>
          <a:bodyPr/>
          <a:lstStyle>
            <a:lvl1pPr marL="0" indent="0" defTabSz="914024">
              <a:buSzTx/>
              <a:buFontTx/>
              <a:buNone/>
              <a:defRPr sz="1900">
                <a:latin typeface="Verdana"/>
                <a:ea typeface="Verdana"/>
                <a:cs typeface="Verdana"/>
                <a:sym typeface="Verdana"/>
              </a:defRPr>
            </a:lvl1pPr>
            <a:lvl2pPr marL="0" indent="0" defTabSz="914024">
              <a:buSzTx/>
              <a:buFontTx/>
              <a:buNone/>
              <a:defRPr sz="1900">
                <a:latin typeface="Verdana"/>
                <a:ea typeface="Verdana"/>
                <a:cs typeface="Verdana"/>
                <a:sym typeface="Verdana"/>
              </a:defRPr>
            </a:lvl2pPr>
            <a:lvl3pPr marL="0" indent="0" defTabSz="914024">
              <a:buSzTx/>
              <a:buFontTx/>
              <a:buNone/>
              <a:defRPr sz="1900">
                <a:latin typeface="Verdana"/>
                <a:ea typeface="Verdana"/>
                <a:cs typeface="Verdana"/>
                <a:sym typeface="Verdana"/>
              </a:defRPr>
            </a:lvl3pPr>
            <a:lvl4pPr marL="0" indent="0" defTabSz="914024">
              <a:buSzTx/>
              <a:buFontTx/>
              <a:buNone/>
              <a:defRPr sz="1900">
                <a:latin typeface="Verdana"/>
                <a:ea typeface="Verdana"/>
                <a:cs typeface="Verdana"/>
                <a:sym typeface="Verdana"/>
              </a:defRPr>
            </a:lvl4pPr>
            <a:lvl5pPr marL="0" indent="0" defTabSz="914024">
              <a:buSzTx/>
              <a:buFontTx/>
              <a:buNone/>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379"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444399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82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38899599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9_Rubrik och innehåll">
    <p:spTree>
      <p:nvGrpSpPr>
        <p:cNvPr id="1" name=""/>
        <p:cNvGrpSpPr/>
        <p:nvPr/>
      </p:nvGrpSpPr>
      <p:grpSpPr>
        <a:xfrm>
          <a:off x="0" y="0"/>
          <a:ext cx="0" cy="0"/>
          <a:chOff x="0" y="0"/>
          <a:chExt cx="0" cy="0"/>
        </a:xfrm>
      </p:grpSpPr>
      <p:pic>
        <p:nvPicPr>
          <p:cNvPr id="1386" name="Bildobjekt 9" descr="Bildobjekt 9"/>
          <p:cNvPicPr>
            <a:picLocks noChangeAspect="1"/>
          </p:cNvPicPr>
          <p:nvPr/>
        </p:nvPicPr>
        <p:blipFill>
          <a:blip r:embed="rId2">
            <a:extLst/>
          </a:blip>
          <a:stretch>
            <a:fillRect/>
          </a:stretch>
        </p:blipFill>
        <p:spPr>
          <a:xfrm>
            <a:off x="392828" y="318277"/>
            <a:ext cx="966673" cy="972103"/>
          </a:xfrm>
          <a:prstGeom prst="rect">
            <a:avLst/>
          </a:prstGeom>
          <a:ln w="12700">
            <a:miter lim="400000"/>
          </a:ln>
        </p:spPr>
      </p:pic>
      <p:sp>
        <p:nvSpPr>
          <p:cNvPr id="1387" name="Title Text"/>
          <p:cNvSpPr txBox="1">
            <a:spLocks noGrp="1"/>
          </p:cNvSpPr>
          <p:nvPr>
            <p:ph type="title"/>
          </p:nvPr>
        </p:nvSpPr>
        <p:spPr>
          <a:xfrm>
            <a:off x="1827988" y="97457"/>
            <a:ext cx="10069760" cy="1143484"/>
          </a:xfrm>
          <a:prstGeom prst="rect">
            <a:avLst/>
          </a:prstGeom>
        </p:spPr>
        <p:txBody>
          <a:bodyPr lIns="0" tIns="0" rIns="0" bIns="0" anchor="ctr"/>
          <a:lstStyle>
            <a:lvl1pPr algn="l" defTabSz="914024">
              <a:defRPr sz="2100">
                <a:solidFill>
                  <a:srgbClr val="808080"/>
                </a:solidFill>
                <a:latin typeface="Verdana"/>
                <a:ea typeface="Verdana"/>
                <a:cs typeface="Verdana"/>
                <a:sym typeface="Verdana"/>
              </a:defRPr>
            </a:lvl1pPr>
          </a:lstStyle>
          <a:p>
            <a:r>
              <a:t>Title Text</a:t>
            </a:r>
          </a:p>
        </p:txBody>
      </p:sp>
      <p:sp>
        <p:nvSpPr>
          <p:cNvPr id="1388" name="Body Level One…"/>
          <p:cNvSpPr txBox="1">
            <a:spLocks noGrp="1"/>
          </p:cNvSpPr>
          <p:nvPr>
            <p:ph type="body" idx="1"/>
          </p:nvPr>
        </p:nvSpPr>
        <p:spPr>
          <a:xfrm>
            <a:off x="2429350" y="1874603"/>
            <a:ext cx="9150319" cy="4059459"/>
          </a:xfrm>
          <a:prstGeom prst="rect">
            <a:avLst/>
          </a:prstGeom>
        </p:spPr>
        <p:txBody>
          <a:bodyPr/>
          <a:lstStyle>
            <a:lvl1pPr marL="179468" indent="-179468" defTabSz="914024">
              <a:spcBef>
                <a:spcPts val="300"/>
              </a:spcBef>
              <a:buClr>
                <a:srgbClr val="808080"/>
              </a:buClr>
              <a:buFontTx/>
              <a:defRPr sz="1600">
                <a:latin typeface="Verdana"/>
                <a:ea typeface="Verdana"/>
                <a:cs typeface="Verdana"/>
                <a:sym typeface="Verdana"/>
              </a:defRPr>
            </a:lvl1pPr>
            <a:lvl2pPr marL="442404" indent="-183638" defTabSz="914024">
              <a:spcBef>
                <a:spcPts val="300"/>
              </a:spcBef>
              <a:buClr>
                <a:srgbClr val="808080"/>
              </a:buClr>
              <a:buFontTx/>
              <a:buChar char="-"/>
              <a:defRPr sz="1600">
                <a:latin typeface="Verdana"/>
                <a:ea typeface="Verdana"/>
                <a:cs typeface="Verdana"/>
                <a:sym typeface="Verdana"/>
              </a:defRPr>
            </a:lvl2pPr>
            <a:lvl3pPr marL="660825" indent="-228158" defTabSz="914024">
              <a:spcBef>
                <a:spcPts val="300"/>
              </a:spcBef>
              <a:buClr>
                <a:srgbClr val="808080"/>
              </a:buClr>
              <a:buSzPct val="90000"/>
              <a:buFontTx/>
              <a:defRPr sz="1600">
                <a:latin typeface="Verdana"/>
                <a:ea typeface="Verdana"/>
                <a:cs typeface="Verdana"/>
                <a:sym typeface="Verdana"/>
              </a:defRPr>
            </a:lvl3pPr>
            <a:lvl4pPr marL="902896" indent="-229552" defTabSz="914024">
              <a:spcBef>
                <a:spcPts val="300"/>
              </a:spcBef>
              <a:buClr>
                <a:srgbClr val="808080"/>
              </a:buClr>
              <a:buFontTx/>
              <a:defRPr sz="1600">
                <a:latin typeface="Verdana"/>
                <a:ea typeface="Verdana"/>
                <a:cs typeface="Verdana"/>
                <a:sym typeface="Verdana"/>
              </a:defRPr>
            </a:lvl4pPr>
            <a:lvl5pPr marL="1122705" indent="-228157" defTabSz="914024">
              <a:spcBef>
                <a:spcPts val="300"/>
              </a:spcBef>
              <a:buClr>
                <a:srgbClr val="808080"/>
              </a:buClr>
              <a:buFontTx/>
              <a:buChar char="•"/>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389" name="Slide Number"/>
          <p:cNvSpPr txBox="1">
            <a:spLocks noGrp="1"/>
          </p:cNvSpPr>
          <p:nvPr>
            <p:ph type="sldNum" sz="quarter" idx="2"/>
          </p:nvPr>
        </p:nvSpPr>
        <p:spPr>
          <a:xfrm>
            <a:off x="11689430" y="6571875"/>
            <a:ext cx="221983" cy="219418"/>
          </a:xfrm>
          <a:prstGeom prst="rect">
            <a:avLst/>
          </a:prstGeom>
        </p:spPr>
        <p:txBody>
          <a:bodyPr lIns="40068" tIns="40068" rIns="40068" bIns="40068"/>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804715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12_Endast rubrik">
    <p:spTree>
      <p:nvGrpSpPr>
        <p:cNvPr id="1" name=""/>
        <p:cNvGrpSpPr/>
        <p:nvPr/>
      </p:nvGrpSpPr>
      <p:grpSpPr>
        <a:xfrm>
          <a:off x="0" y="0"/>
          <a:ext cx="0" cy="0"/>
          <a:chOff x="0" y="0"/>
          <a:chExt cx="0" cy="0"/>
        </a:xfrm>
      </p:grpSpPr>
      <p:pic>
        <p:nvPicPr>
          <p:cNvPr id="1396" name="Bildobjekt 9" descr="Bildobjekt 9"/>
          <p:cNvPicPr>
            <a:picLocks noChangeAspect="1"/>
          </p:cNvPicPr>
          <p:nvPr/>
        </p:nvPicPr>
        <p:blipFill>
          <a:blip r:embed="rId2">
            <a:extLst/>
          </a:blip>
          <a:stretch>
            <a:fillRect/>
          </a:stretch>
        </p:blipFill>
        <p:spPr>
          <a:xfrm>
            <a:off x="392828" y="318277"/>
            <a:ext cx="966673" cy="972103"/>
          </a:xfrm>
          <a:prstGeom prst="rect">
            <a:avLst/>
          </a:prstGeom>
          <a:ln w="12700">
            <a:miter lim="400000"/>
          </a:ln>
        </p:spPr>
      </p:pic>
      <p:sp>
        <p:nvSpPr>
          <p:cNvPr id="1397" name="Title Text"/>
          <p:cNvSpPr txBox="1">
            <a:spLocks noGrp="1"/>
          </p:cNvSpPr>
          <p:nvPr>
            <p:ph type="title"/>
          </p:nvPr>
        </p:nvSpPr>
        <p:spPr>
          <a:xfrm>
            <a:off x="1827988" y="97457"/>
            <a:ext cx="10069760" cy="1143484"/>
          </a:xfrm>
          <a:prstGeom prst="rect">
            <a:avLst/>
          </a:prstGeom>
        </p:spPr>
        <p:txBody>
          <a:bodyPr lIns="0" tIns="0" rIns="0" bIns="0" anchor="ctr"/>
          <a:lstStyle>
            <a:lvl1pPr algn="l" defTabSz="914024">
              <a:defRPr sz="2100">
                <a:solidFill>
                  <a:srgbClr val="808080"/>
                </a:solidFill>
                <a:latin typeface="Verdana"/>
                <a:ea typeface="Verdana"/>
                <a:cs typeface="Verdana"/>
                <a:sym typeface="Verdana"/>
              </a:defRPr>
            </a:lvl1pPr>
          </a:lstStyle>
          <a:p>
            <a:r>
              <a:t>Title Text</a:t>
            </a:r>
          </a:p>
        </p:txBody>
      </p:sp>
      <p:sp>
        <p:nvSpPr>
          <p:cNvPr id="1398" name="Slide Number"/>
          <p:cNvSpPr txBox="1">
            <a:spLocks noGrp="1"/>
          </p:cNvSpPr>
          <p:nvPr>
            <p:ph type="sldNum" sz="quarter" idx="2"/>
          </p:nvPr>
        </p:nvSpPr>
        <p:spPr>
          <a:xfrm>
            <a:off x="11689430" y="6571875"/>
            <a:ext cx="221983" cy="219418"/>
          </a:xfrm>
          <a:prstGeom prst="rect">
            <a:avLst/>
          </a:prstGeom>
        </p:spPr>
        <p:txBody>
          <a:bodyPr lIns="40068" tIns="40068" rIns="40068" bIns="40068"/>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57357760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6_Rubrik och samarbetspartner">
    <p:spTree>
      <p:nvGrpSpPr>
        <p:cNvPr id="1" name=""/>
        <p:cNvGrpSpPr/>
        <p:nvPr/>
      </p:nvGrpSpPr>
      <p:grpSpPr>
        <a:xfrm>
          <a:off x="0" y="0"/>
          <a:ext cx="0" cy="0"/>
          <a:chOff x="0" y="0"/>
          <a:chExt cx="0" cy="0"/>
        </a:xfrm>
      </p:grpSpPr>
      <p:pic>
        <p:nvPicPr>
          <p:cNvPr id="1405" name="Bildobjekt 9" descr="Bildobjekt 9"/>
          <p:cNvPicPr>
            <a:picLocks noChangeAspect="1"/>
          </p:cNvPicPr>
          <p:nvPr/>
        </p:nvPicPr>
        <p:blipFill>
          <a:blip r:embed="rId2">
            <a:extLst/>
          </a:blip>
          <a:stretch>
            <a:fillRect/>
          </a:stretch>
        </p:blipFill>
        <p:spPr>
          <a:xfrm>
            <a:off x="392828" y="318277"/>
            <a:ext cx="966673" cy="972103"/>
          </a:xfrm>
          <a:prstGeom prst="rect">
            <a:avLst/>
          </a:prstGeom>
          <a:ln w="12700">
            <a:miter lim="400000"/>
          </a:ln>
        </p:spPr>
      </p:pic>
      <p:sp>
        <p:nvSpPr>
          <p:cNvPr id="1406" name="Title Text"/>
          <p:cNvSpPr txBox="1">
            <a:spLocks noGrp="1"/>
          </p:cNvSpPr>
          <p:nvPr>
            <p:ph type="title"/>
          </p:nvPr>
        </p:nvSpPr>
        <p:spPr>
          <a:xfrm>
            <a:off x="1827988" y="97457"/>
            <a:ext cx="10069760" cy="1143484"/>
          </a:xfrm>
          <a:prstGeom prst="rect">
            <a:avLst/>
          </a:prstGeom>
        </p:spPr>
        <p:txBody>
          <a:bodyPr lIns="0" tIns="0" rIns="0" bIns="0" anchor="ctr"/>
          <a:lstStyle>
            <a:lvl1pPr algn="l" defTabSz="914024">
              <a:defRPr sz="2100">
                <a:solidFill>
                  <a:srgbClr val="808080"/>
                </a:solidFill>
                <a:latin typeface="Verdana"/>
                <a:ea typeface="Verdana"/>
                <a:cs typeface="Verdana"/>
                <a:sym typeface="Verdana"/>
              </a:defRPr>
            </a:lvl1pPr>
          </a:lstStyle>
          <a:p>
            <a:r>
              <a:t>Title Text</a:t>
            </a:r>
          </a:p>
        </p:txBody>
      </p:sp>
      <p:sp>
        <p:nvSpPr>
          <p:cNvPr id="1407" name="Body Level One…"/>
          <p:cNvSpPr txBox="1">
            <a:spLocks noGrp="1"/>
          </p:cNvSpPr>
          <p:nvPr>
            <p:ph type="body" idx="1"/>
          </p:nvPr>
        </p:nvSpPr>
        <p:spPr>
          <a:xfrm>
            <a:off x="2429350" y="1874603"/>
            <a:ext cx="9150319" cy="4059459"/>
          </a:xfrm>
          <a:prstGeom prst="rect">
            <a:avLst/>
          </a:prstGeom>
        </p:spPr>
        <p:txBody>
          <a:bodyPr/>
          <a:lstStyle>
            <a:lvl1pPr marL="179468" indent="-179468" defTabSz="914024">
              <a:spcBef>
                <a:spcPts val="300"/>
              </a:spcBef>
              <a:buClr>
                <a:srgbClr val="808080"/>
              </a:buClr>
              <a:buFontTx/>
              <a:defRPr sz="1600">
                <a:latin typeface="Verdana"/>
                <a:ea typeface="Verdana"/>
                <a:cs typeface="Verdana"/>
                <a:sym typeface="Verdana"/>
              </a:defRPr>
            </a:lvl1pPr>
            <a:lvl2pPr marL="442404" indent="-183638" defTabSz="914024">
              <a:spcBef>
                <a:spcPts val="300"/>
              </a:spcBef>
              <a:buClr>
                <a:srgbClr val="808080"/>
              </a:buClr>
              <a:buFontTx/>
              <a:buChar char="-"/>
              <a:defRPr sz="1600">
                <a:latin typeface="Verdana"/>
                <a:ea typeface="Verdana"/>
                <a:cs typeface="Verdana"/>
                <a:sym typeface="Verdana"/>
              </a:defRPr>
            </a:lvl2pPr>
            <a:lvl3pPr marL="660825" indent="-228158" defTabSz="914024">
              <a:spcBef>
                <a:spcPts val="300"/>
              </a:spcBef>
              <a:buClr>
                <a:srgbClr val="808080"/>
              </a:buClr>
              <a:buSzPct val="90000"/>
              <a:buFontTx/>
              <a:defRPr sz="1600">
                <a:latin typeface="Verdana"/>
                <a:ea typeface="Verdana"/>
                <a:cs typeface="Verdana"/>
                <a:sym typeface="Verdana"/>
              </a:defRPr>
            </a:lvl3pPr>
            <a:lvl4pPr marL="902896" indent="-229552" defTabSz="914024">
              <a:spcBef>
                <a:spcPts val="300"/>
              </a:spcBef>
              <a:buClr>
                <a:srgbClr val="808080"/>
              </a:buClr>
              <a:buFontTx/>
              <a:defRPr sz="1600">
                <a:latin typeface="Verdana"/>
                <a:ea typeface="Verdana"/>
                <a:cs typeface="Verdana"/>
                <a:sym typeface="Verdana"/>
              </a:defRPr>
            </a:lvl4pPr>
            <a:lvl5pPr marL="1122705" indent="-228157" defTabSz="914024">
              <a:spcBef>
                <a:spcPts val="300"/>
              </a:spcBef>
              <a:buClr>
                <a:srgbClr val="808080"/>
              </a:buClr>
              <a:buFontTx/>
              <a:buChar char="•"/>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08" name="Picture Placeholder 3"/>
          <p:cNvSpPr>
            <a:spLocks noGrp="1"/>
          </p:cNvSpPr>
          <p:nvPr>
            <p:ph type="pic" sz="quarter" idx="13"/>
          </p:nvPr>
        </p:nvSpPr>
        <p:spPr>
          <a:xfrm>
            <a:off x="8539847" y="6086099"/>
            <a:ext cx="814619" cy="648067"/>
          </a:xfrm>
          <a:prstGeom prst="rect">
            <a:avLst/>
          </a:prstGeom>
        </p:spPr>
        <p:txBody>
          <a:bodyPr lIns="91439" tIns="45719" rIns="91439" bIns="45719">
            <a:noAutofit/>
          </a:bodyPr>
          <a:lstStyle/>
          <a:p>
            <a:endParaRPr/>
          </a:p>
        </p:txBody>
      </p:sp>
      <p:sp>
        <p:nvSpPr>
          <p:cNvPr id="1409" name="Picture Placeholder 3"/>
          <p:cNvSpPr>
            <a:spLocks noGrp="1"/>
          </p:cNvSpPr>
          <p:nvPr>
            <p:ph type="pic" sz="quarter" idx="14"/>
          </p:nvPr>
        </p:nvSpPr>
        <p:spPr>
          <a:xfrm>
            <a:off x="9476661" y="6086099"/>
            <a:ext cx="814619" cy="648067"/>
          </a:xfrm>
          <a:prstGeom prst="rect">
            <a:avLst/>
          </a:prstGeom>
        </p:spPr>
        <p:txBody>
          <a:bodyPr lIns="91439" tIns="45719" rIns="91439" bIns="45719">
            <a:noAutofit/>
          </a:bodyPr>
          <a:lstStyle/>
          <a:p>
            <a:endParaRPr/>
          </a:p>
        </p:txBody>
      </p:sp>
      <p:sp>
        <p:nvSpPr>
          <p:cNvPr id="1410" name="Picture Placeholder 3"/>
          <p:cNvSpPr>
            <a:spLocks noGrp="1"/>
          </p:cNvSpPr>
          <p:nvPr>
            <p:ph type="pic" sz="quarter" idx="15"/>
          </p:nvPr>
        </p:nvSpPr>
        <p:spPr>
          <a:xfrm>
            <a:off x="10413476" y="6086099"/>
            <a:ext cx="814619" cy="648067"/>
          </a:xfrm>
          <a:prstGeom prst="rect">
            <a:avLst/>
          </a:prstGeom>
        </p:spPr>
        <p:txBody>
          <a:bodyPr lIns="91439" tIns="45719" rIns="91439" bIns="45719">
            <a:noAutofit/>
          </a:bodyPr>
          <a:lstStyle/>
          <a:p>
            <a:endParaRPr/>
          </a:p>
        </p:txBody>
      </p:sp>
      <p:sp>
        <p:nvSpPr>
          <p:cNvPr id="1411" name="Slide Number"/>
          <p:cNvSpPr txBox="1">
            <a:spLocks noGrp="1"/>
          </p:cNvSpPr>
          <p:nvPr>
            <p:ph type="sldNum" sz="quarter" idx="2"/>
          </p:nvPr>
        </p:nvSpPr>
        <p:spPr>
          <a:xfrm>
            <a:off x="11689430" y="6571875"/>
            <a:ext cx="221983" cy="219418"/>
          </a:xfrm>
          <a:prstGeom prst="rect">
            <a:avLst/>
          </a:prstGeom>
        </p:spPr>
        <p:txBody>
          <a:bodyPr lIns="40068" tIns="40068" rIns="40068" bIns="40068"/>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4651662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6_Tom layout">
    <p:spTree>
      <p:nvGrpSpPr>
        <p:cNvPr id="1" name=""/>
        <p:cNvGrpSpPr/>
        <p:nvPr/>
      </p:nvGrpSpPr>
      <p:grpSpPr>
        <a:xfrm>
          <a:off x="0" y="0"/>
          <a:ext cx="0" cy="0"/>
          <a:chOff x="0" y="0"/>
          <a:chExt cx="0" cy="0"/>
        </a:xfrm>
      </p:grpSpPr>
      <p:pic>
        <p:nvPicPr>
          <p:cNvPr id="1418" name="Bildobjekt 9" descr="Bildobjekt 9"/>
          <p:cNvPicPr>
            <a:picLocks noChangeAspect="1"/>
          </p:cNvPicPr>
          <p:nvPr/>
        </p:nvPicPr>
        <p:blipFill>
          <a:blip r:embed="rId2">
            <a:extLst/>
          </a:blip>
          <a:stretch>
            <a:fillRect/>
          </a:stretch>
        </p:blipFill>
        <p:spPr>
          <a:xfrm>
            <a:off x="392828" y="318277"/>
            <a:ext cx="966673" cy="972103"/>
          </a:xfrm>
          <a:prstGeom prst="rect">
            <a:avLst/>
          </a:prstGeom>
          <a:ln w="12700">
            <a:miter lim="400000"/>
          </a:ln>
        </p:spPr>
      </p:pic>
      <p:sp>
        <p:nvSpPr>
          <p:cNvPr id="1419" name="Slide Number"/>
          <p:cNvSpPr txBox="1">
            <a:spLocks noGrp="1"/>
          </p:cNvSpPr>
          <p:nvPr>
            <p:ph type="sldNum" sz="quarter" idx="2"/>
          </p:nvPr>
        </p:nvSpPr>
        <p:spPr>
          <a:xfrm>
            <a:off x="11689430" y="6571875"/>
            <a:ext cx="221983" cy="219418"/>
          </a:xfrm>
          <a:prstGeom prst="rect">
            <a:avLst/>
          </a:prstGeom>
        </p:spPr>
        <p:txBody>
          <a:bodyPr lIns="40068" tIns="40068" rIns="40068" bIns="40068"/>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01171828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29_Rubrikbild">
    <p:spTree>
      <p:nvGrpSpPr>
        <p:cNvPr id="1" name=""/>
        <p:cNvGrpSpPr/>
        <p:nvPr/>
      </p:nvGrpSpPr>
      <p:grpSpPr>
        <a:xfrm>
          <a:off x="0" y="0"/>
          <a:ext cx="0" cy="0"/>
          <a:chOff x="0" y="0"/>
          <a:chExt cx="0" cy="0"/>
        </a:xfrm>
      </p:grpSpPr>
      <p:pic>
        <p:nvPicPr>
          <p:cNvPr id="1426"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427" name="Rak 7"/>
          <p:cNvSpPr/>
          <p:nvPr/>
        </p:nvSpPr>
        <p:spPr>
          <a:xfrm>
            <a:off x="410518" y="1649586"/>
            <a:ext cx="11391817" cy="1591"/>
          </a:xfrm>
          <a:prstGeom prst="line">
            <a:avLst/>
          </a:prstGeom>
          <a:ln w="12700">
            <a:solidFill>
              <a:srgbClr val="000000"/>
            </a:solidFill>
          </a:ln>
        </p:spPr>
        <p:txBody>
          <a:bodyPr lIns="45719" rIns="45719"/>
          <a:lstStyle/>
          <a:p>
            <a:endParaRPr sz="1351"/>
          </a:p>
        </p:txBody>
      </p:sp>
      <p:pic>
        <p:nvPicPr>
          <p:cNvPr id="1428"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429" name="Title Text"/>
          <p:cNvSpPr txBox="1">
            <a:spLocks noGrp="1"/>
          </p:cNvSpPr>
          <p:nvPr>
            <p:ph type="title"/>
          </p:nvPr>
        </p:nvSpPr>
        <p:spPr>
          <a:xfrm>
            <a:off x="7145542" y="265015"/>
            <a:ext cx="4656789" cy="793395"/>
          </a:xfrm>
          <a:prstGeom prst="rect">
            <a:avLst/>
          </a:prstGeom>
        </p:spPr>
        <p:txBody>
          <a:bodyPr lIns="0" tIns="0" rIns="0" bIns="0"/>
          <a:lstStyle>
            <a:lvl1pPr algn="r" defTabSz="457019">
              <a:defRPr sz="1500" b="1">
                <a:latin typeface="Arial"/>
                <a:ea typeface="Arial"/>
                <a:cs typeface="Arial"/>
                <a:sym typeface="Arial"/>
              </a:defRPr>
            </a:lvl1pPr>
          </a:lstStyle>
          <a:p>
            <a:r>
              <a:t>Title Text</a:t>
            </a:r>
          </a:p>
        </p:txBody>
      </p:sp>
      <p:sp>
        <p:nvSpPr>
          <p:cNvPr id="1430" name="Body Level One…"/>
          <p:cNvSpPr txBox="1">
            <a:spLocks noGrp="1"/>
          </p:cNvSpPr>
          <p:nvPr>
            <p:ph type="body" sz="quarter" idx="1"/>
          </p:nvPr>
        </p:nvSpPr>
        <p:spPr>
          <a:xfrm>
            <a:off x="410633" y="1782814"/>
            <a:ext cx="9031233" cy="1223855"/>
          </a:xfrm>
          <a:prstGeom prst="rect">
            <a:avLst/>
          </a:prstGeom>
        </p:spPr>
        <p:txBody>
          <a:bodyPr/>
          <a:lstStyle>
            <a:lvl1pPr marL="685526" indent="-1028288" defTabSz="457019">
              <a:spcBef>
                <a:spcPts val="700"/>
              </a:spcBef>
              <a:buSzTx/>
              <a:buFontTx/>
              <a:buNone/>
              <a:defRPr sz="3200" b="1"/>
            </a:lvl1pPr>
            <a:lvl2pPr marL="685526" indent="-971162" defTabSz="457019">
              <a:spcBef>
                <a:spcPts val="700"/>
              </a:spcBef>
              <a:buSzTx/>
              <a:buFontTx/>
              <a:buNone/>
              <a:defRPr sz="3200" b="1"/>
            </a:lvl2pPr>
            <a:lvl3pPr marL="685526" indent="-914032" defTabSz="457019">
              <a:spcBef>
                <a:spcPts val="700"/>
              </a:spcBef>
              <a:buSzTx/>
              <a:buFontTx/>
              <a:buNone/>
              <a:defRPr sz="3200" b="1"/>
            </a:lvl3pPr>
            <a:lvl4pPr marL="685526" indent="-914032" defTabSz="457019">
              <a:spcBef>
                <a:spcPts val="700"/>
              </a:spcBef>
              <a:buSzTx/>
              <a:buFontTx/>
              <a:buNone/>
              <a:defRPr sz="3200" b="1"/>
            </a:lvl4pPr>
            <a:lvl5pPr marL="685526" indent="-914032" defTabSz="457019">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1431" name="Platshållare för text 13"/>
          <p:cNvSpPr>
            <a:spLocks noGrp="1"/>
          </p:cNvSpPr>
          <p:nvPr>
            <p:ph type="body" sz="half" idx="13"/>
          </p:nvPr>
        </p:nvSpPr>
        <p:spPr>
          <a:xfrm>
            <a:off x="410640" y="3283793"/>
            <a:ext cx="9031817" cy="2376491"/>
          </a:xfrm>
          <a:prstGeom prst="rect">
            <a:avLst/>
          </a:prstGeom>
        </p:spPr>
        <p:txBody>
          <a:bodyPr/>
          <a:lstStyle>
            <a:lvl1pPr marL="457017" indent="-457017" defTabSz="609359">
              <a:defRPr/>
            </a:lvl1pPr>
          </a:lstStyle>
          <a:p>
            <a:pPr marL="342771" indent="-342771" defTabSz="457031"/>
            <a:endParaRPr/>
          </a:p>
        </p:txBody>
      </p:sp>
      <p:sp>
        <p:nvSpPr>
          <p:cNvPr id="1432"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80580869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30_Rubrikbild">
    <p:spTree>
      <p:nvGrpSpPr>
        <p:cNvPr id="1" name=""/>
        <p:cNvGrpSpPr/>
        <p:nvPr/>
      </p:nvGrpSpPr>
      <p:grpSpPr>
        <a:xfrm>
          <a:off x="0" y="0"/>
          <a:ext cx="0" cy="0"/>
          <a:chOff x="0" y="0"/>
          <a:chExt cx="0" cy="0"/>
        </a:xfrm>
      </p:grpSpPr>
      <p:pic>
        <p:nvPicPr>
          <p:cNvPr id="1439"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440" name="Rak 7"/>
          <p:cNvSpPr/>
          <p:nvPr/>
        </p:nvSpPr>
        <p:spPr>
          <a:xfrm>
            <a:off x="410518" y="1649586"/>
            <a:ext cx="11391817" cy="1591"/>
          </a:xfrm>
          <a:prstGeom prst="line">
            <a:avLst/>
          </a:prstGeom>
          <a:ln w="12700">
            <a:solidFill>
              <a:srgbClr val="000000"/>
            </a:solidFill>
          </a:ln>
        </p:spPr>
        <p:txBody>
          <a:bodyPr lIns="45719" rIns="45719"/>
          <a:lstStyle/>
          <a:p>
            <a:endParaRPr sz="1351"/>
          </a:p>
        </p:txBody>
      </p:sp>
      <p:pic>
        <p:nvPicPr>
          <p:cNvPr id="1441"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442" name="Body Level One…"/>
          <p:cNvSpPr txBox="1">
            <a:spLocks noGrp="1"/>
          </p:cNvSpPr>
          <p:nvPr>
            <p:ph type="body" sz="quarter" idx="1"/>
          </p:nvPr>
        </p:nvSpPr>
        <p:spPr>
          <a:xfrm>
            <a:off x="410636" y="1879296"/>
            <a:ext cx="6055792" cy="1898296"/>
          </a:xfrm>
          <a:prstGeom prst="rect">
            <a:avLst/>
          </a:prstGeom>
        </p:spPr>
        <p:txBody>
          <a:bodyPr/>
          <a:lstStyle>
            <a:lvl1pPr marL="0" indent="0" defTabSz="457019">
              <a:spcBef>
                <a:spcPts val="0"/>
              </a:spcBef>
              <a:buSzTx/>
              <a:buFontTx/>
              <a:buNone/>
              <a:defRPr sz="2400"/>
            </a:lvl1pPr>
            <a:lvl2pPr marL="799783" indent="-342763" defTabSz="457019">
              <a:spcBef>
                <a:spcPts val="0"/>
              </a:spcBef>
              <a:buFontTx/>
              <a:defRPr sz="2400"/>
            </a:lvl2pPr>
            <a:lvl3pPr marL="1188249" indent="-274209" defTabSz="457019">
              <a:spcBef>
                <a:spcPts val="0"/>
              </a:spcBef>
              <a:buFontTx/>
              <a:defRPr sz="2400"/>
            </a:lvl3pPr>
            <a:lvl4pPr marL="1645266" indent="-274209" defTabSz="457019">
              <a:spcBef>
                <a:spcPts val="0"/>
              </a:spcBef>
              <a:buFontTx/>
              <a:defRPr sz="2400"/>
            </a:lvl4pPr>
            <a:lvl5pPr marL="2102286" indent="-274209" defTabSz="457019">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1443" name="Bildobjekt 7" descr="Bildobjekt 7"/>
          <p:cNvPicPr>
            <a:picLocks noChangeAspect="1"/>
          </p:cNvPicPr>
          <p:nvPr/>
        </p:nvPicPr>
        <p:blipFill>
          <a:blip r:embed="rId4">
            <a:extLst/>
          </a:blip>
          <a:stretch>
            <a:fillRect/>
          </a:stretch>
        </p:blipFill>
        <p:spPr>
          <a:xfrm>
            <a:off x="7535316" y="332812"/>
            <a:ext cx="4296152" cy="616253"/>
          </a:xfrm>
          <a:prstGeom prst="rect">
            <a:avLst/>
          </a:prstGeom>
          <a:ln w="12700">
            <a:miter lim="400000"/>
          </a:ln>
        </p:spPr>
      </p:pic>
      <p:sp>
        <p:nvSpPr>
          <p:cNvPr id="1444"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27427763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31_Rubrikbild">
    <p:spTree>
      <p:nvGrpSpPr>
        <p:cNvPr id="1" name=""/>
        <p:cNvGrpSpPr/>
        <p:nvPr/>
      </p:nvGrpSpPr>
      <p:grpSpPr>
        <a:xfrm>
          <a:off x="0" y="0"/>
          <a:ext cx="0" cy="0"/>
          <a:chOff x="0" y="0"/>
          <a:chExt cx="0" cy="0"/>
        </a:xfrm>
      </p:grpSpPr>
      <p:pic>
        <p:nvPicPr>
          <p:cNvPr id="1451" name="Bildobjekt 9" descr="Bildobjekt 9"/>
          <p:cNvPicPr>
            <a:picLocks noChangeAspect="1"/>
          </p:cNvPicPr>
          <p:nvPr/>
        </p:nvPicPr>
        <p:blipFill>
          <a:blip r:embed="rId2">
            <a:extLst/>
          </a:blip>
          <a:stretch>
            <a:fillRect/>
          </a:stretch>
        </p:blipFill>
        <p:spPr>
          <a:xfrm>
            <a:off x="555748" y="2134305"/>
            <a:ext cx="1478971" cy="1489119"/>
          </a:xfrm>
          <a:prstGeom prst="rect">
            <a:avLst/>
          </a:prstGeom>
          <a:ln w="12700">
            <a:miter lim="400000"/>
          </a:ln>
        </p:spPr>
      </p:pic>
      <p:sp>
        <p:nvSpPr>
          <p:cNvPr id="1452" name="Title Text"/>
          <p:cNvSpPr txBox="1">
            <a:spLocks noGrp="1"/>
          </p:cNvSpPr>
          <p:nvPr>
            <p:ph type="title"/>
          </p:nvPr>
        </p:nvSpPr>
        <p:spPr>
          <a:xfrm>
            <a:off x="2674611" y="2132857"/>
            <a:ext cx="8227623" cy="1016745"/>
          </a:xfrm>
          <a:prstGeom prst="rect">
            <a:avLst/>
          </a:prstGeom>
        </p:spPr>
        <p:txBody>
          <a:bodyPr lIns="0" tIns="0" rIns="0" bIns="0" anchor="ctr"/>
          <a:lstStyle>
            <a:lvl1pPr algn="l" defTabSz="914364">
              <a:defRPr sz="3500">
                <a:solidFill>
                  <a:srgbClr val="808080"/>
                </a:solidFill>
                <a:latin typeface="Verdana"/>
                <a:ea typeface="Verdana"/>
                <a:cs typeface="Verdana"/>
                <a:sym typeface="Verdana"/>
              </a:defRPr>
            </a:lvl1pPr>
          </a:lstStyle>
          <a:p>
            <a:r>
              <a:t>Title Text</a:t>
            </a:r>
          </a:p>
        </p:txBody>
      </p:sp>
      <p:sp>
        <p:nvSpPr>
          <p:cNvPr id="1453" name="Body Level One…"/>
          <p:cNvSpPr txBox="1">
            <a:spLocks noGrp="1"/>
          </p:cNvSpPr>
          <p:nvPr>
            <p:ph type="body" sz="quarter" idx="1"/>
          </p:nvPr>
        </p:nvSpPr>
        <p:spPr>
          <a:xfrm>
            <a:off x="2674611" y="3166903"/>
            <a:ext cx="8226668" cy="845365"/>
          </a:xfrm>
          <a:prstGeom prst="rect">
            <a:avLst/>
          </a:prstGeom>
        </p:spPr>
        <p:txBody>
          <a:bodyPr/>
          <a:lstStyle>
            <a:lvl1pPr marL="0" indent="0" defTabSz="914364">
              <a:buSzTx/>
              <a:buFontTx/>
              <a:buNone/>
              <a:defRPr sz="1900">
                <a:latin typeface="Verdana"/>
                <a:ea typeface="Verdana"/>
                <a:cs typeface="Verdana"/>
                <a:sym typeface="Verdana"/>
              </a:defRPr>
            </a:lvl1pPr>
            <a:lvl2pPr marL="0" indent="0" defTabSz="914364">
              <a:buSzTx/>
              <a:buFontTx/>
              <a:buNone/>
              <a:defRPr sz="1900">
                <a:latin typeface="Verdana"/>
                <a:ea typeface="Verdana"/>
                <a:cs typeface="Verdana"/>
                <a:sym typeface="Verdana"/>
              </a:defRPr>
            </a:lvl2pPr>
            <a:lvl3pPr marL="0" indent="0" defTabSz="914364">
              <a:buSzTx/>
              <a:buFontTx/>
              <a:buNone/>
              <a:defRPr sz="1900">
                <a:latin typeface="Verdana"/>
                <a:ea typeface="Verdana"/>
                <a:cs typeface="Verdana"/>
                <a:sym typeface="Verdana"/>
              </a:defRPr>
            </a:lvl3pPr>
            <a:lvl4pPr marL="0" indent="0" defTabSz="914364">
              <a:buSzTx/>
              <a:buFontTx/>
              <a:buNone/>
              <a:defRPr sz="1900">
                <a:latin typeface="Verdana"/>
                <a:ea typeface="Verdana"/>
                <a:cs typeface="Verdana"/>
                <a:sym typeface="Verdana"/>
              </a:defRPr>
            </a:lvl4pPr>
            <a:lvl5pPr marL="0" indent="0" defTabSz="914364">
              <a:buSzTx/>
              <a:buFontTx/>
              <a:buNone/>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54"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29545786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0_Rubrik och innehåll">
    <p:spTree>
      <p:nvGrpSpPr>
        <p:cNvPr id="1" name=""/>
        <p:cNvGrpSpPr/>
        <p:nvPr/>
      </p:nvGrpSpPr>
      <p:grpSpPr>
        <a:xfrm>
          <a:off x="0" y="0"/>
          <a:ext cx="0" cy="0"/>
          <a:chOff x="0" y="0"/>
          <a:chExt cx="0" cy="0"/>
        </a:xfrm>
      </p:grpSpPr>
      <p:pic>
        <p:nvPicPr>
          <p:cNvPr id="1461"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462"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1463"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4364">
              <a:defRPr>
                <a:solidFill>
                  <a:srgbClr val="808080"/>
                </a:solidFill>
                <a:latin typeface="Verdana"/>
                <a:ea typeface="Verdana"/>
                <a:cs typeface="Verdana"/>
                <a:sym typeface="Verdana"/>
              </a:defRPr>
            </a:lvl1pPr>
          </a:lstStyle>
          <a:p>
            <a:r>
              <a:t>Title Text</a:t>
            </a:r>
          </a:p>
        </p:txBody>
      </p:sp>
      <p:sp>
        <p:nvSpPr>
          <p:cNvPr id="1464" name="Body Level One…"/>
          <p:cNvSpPr txBox="1">
            <a:spLocks noGrp="1"/>
          </p:cNvSpPr>
          <p:nvPr>
            <p:ph type="body" idx="1"/>
          </p:nvPr>
        </p:nvSpPr>
        <p:spPr>
          <a:xfrm>
            <a:off x="2429350" y="1874604"/>
            <a:ext cx="9150319" cy="4059457"/>
          </a:xfrm>
          <a:prstGeom prst="rect">
            <a:avLst/>
          </a:prstGeom>
        </p:spPr>
        <p:txBody>
          <a:bodyPr/>
          <a:lstStyle>
            <a:lvl1pPr marL="179532" indent="-179532" defTabSz="914364">
              <a:buClr>
                <a:srgbClr val="808080"/>
              </a:buClr>
              <a:buFontTx/>
              <a:defRPr sz="1900">
                <a:latin typeface="Verdana"/>
                <a:ea typeface="Verdana"/>
                <a:cs typeface="Verdana"/>
                <a:sym typeface="Verdana"/>
              </a:defRPr>
            </a:lvl1pPr>
            <a:lvl2pPr marL="452774" indent="-193914" defTabSz="914364">
              <a:buClr>
                <a:srgbClr val="808080"/>
              </a:buClr>
              <a:buFontTx/>
              <a:buChar char="-"/>
              <a:defRPr sz="1900">
                <a:latin typeface="Verdana"/>
                <a:ea typeface="Verdana"/>
                <a:cs typeface="Verdana"/>
                <a:sym typeface="Verdana"/>
              </a:defRPr>
            </a:lvl2pPr>
            <a:lvl3pPr marL="673750" indent="-240922" defTabSz="914364">
              <a:buClr>
                <a:srgbClr val="808080"/>
              </a:buClr>
              <a:buSzPct val="90000"/>
              <a:buFontTx/>
              <a:defRPr sz="1900">
                <a:latin typeface="Verdana"/>
                <a:ea typeface="Verdana"/>
                <a:cs typeface="Verdana"/>
                <a:sym typeface="Verdana"/>
              </a:defRPr>
            </a:lvl3pPr>
            <a:lvl4pPr marL="985242" indent="-311647" defTabSz="914364">
              <a:buClr>
                <a:srgbClr val="808080"/>
              </a:buClr>
              <a:buFontTx/>
              <a:defRPr sz="1900">
                <a:latin typeface="Verdana"/>
                <a:ea typeface="Verdana"/>
                <a:cs typeface="Verdana"/>
                <a:sym typeface="Verdana"/>
              </a:defRPr>
            </a:lvl4pPr>
            <a:lvl5pPr marL="1256265" indent="-361386" defTabSz="914364">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65" name="Slide Number"/>
          <p:cNvSpPr txBox="1">
            <a:spLocks noGrp="1"/>
          </p:cNvSpPr>
          <p:nvPr>
            <p:ph type="sldNum" sz="quarter" idx="2"/>
          </p:nvPr>
        </p:nvSpPr>
        <p:spPr>
          <a:xfrm>
            <a:off x="11689399" y="6571861"/>
            <a:ext cx="222013" cy="219448"/>
          </a:xfrm>
          <a:prstGeom prst="rect">
            <a:avLst/>
          </a:prstGeom>
        </p:spPr>
        <p:txBody>
          <a:bodyPr lIns="40083" tIns="40083" rIns="40083" bIns="4008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8313677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3_Endast rubrik">
    <p:spTree>
      <p:nvGrpSpPr>
        <p:cNvPr id="1" name=""/>
        <p:cNvGrpSpPr/>
        <p:nvPr/>
      </p:nvGrpSpPr>
      <p:grpSpPr>
        <a:xfrm>
          <a:off x="0" y="0"/>
          <a:ext cx="0" cy="0"/>
          <a:chOff x="0" y="0"/>
          <a:chExt cx="0" cy="0"/>
        </a:xfrm>
      </p:grpSpPr>
      <p:pic>
        <p:nvPicPr>
          <p:cNvPr id="1472"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473"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1474"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4364">
              <a:defRPr>
                <a:solidFill>
                  <a:srgbClr val="808080"/>
                </a:solidFill>
                <a:latin typeface="Verdana"/>
                <a:ea typeface="Verdana"/>
                <a:cs typeface="Verdana"/>
                <a:sym typeface="Verdana"/>
              </a:defRPr>
            </a:lvl1pPr>
          </a:lstStyle>
          <a:p>
            <a:r>
              <a:t>Title Text</a:t>
            </a:r>
          </a:p>
        </p:txBody>
      </p:sp>
      <p:sp>
        <p:nvSpPr>
          <p:cNvPr id="1475" name="Slide Number"/>
          <p:cNvSpPr txBox="1">
            <a:spLocks noGrp="1"/>
          </p:cNvSpPr>
          <p:nvPr>
            <p:ph type="sldNum" sz="quarter" idx="2"/>
          </p:nvPr>
        </p:nvSpPr>
        <p:spPr>
          <a:xfrm>
            <a:off x="11689399" y="6571861"/>
            <a:ext cx="222013" cy="219448"/>
          </a:xfrm>
          <a:prstGeom prst="rect">
            <a:avLst/>
          </a:prstGeom>
        </p:spPr>
        <p:txBody>
          <a:bodyPr lIns="40083" tIns="40083" rIns="40083" bIns="4008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2735542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7_Rubrik och samarbetspartner">
    <p:spTree>
      <p:nvGrpSpPr>
        <p:cNvPr id="1" name=""/>
        <p:cNvGrpSpPr/>
        <p:nvPr/>
      </p:nvGrpSpPr>
      <p:grpSpPr>
        <a:xfrm>
          <a:off x="0" y="0"/>
          <a:ext cx="0" cy="0"/>
          <a:chOff x="0" y="0"/>
          <a:chExt cx="0" cy="0"/>
        </a:xfrm>
      </p:grpSpPr>
      <p:pic>
        <p:nvPicPr>
          <p:cNvPr id="1482" name="Bildobjekt 9" descr="Bildobjekt 9"/>
          <p:cNvPicPr>
            <a:picLocks noChangeAspect="1"/>
          </p:cNvPicPr>
          <p:nvPr/>
        </p:nvPicPr>
        <p:blipFill>
          <a:blip r:embed="rId2">
            <a:extLst/>
          </a:blip>
          <a:stretch>
            <a:fillRect/>
          </a:stretch>
        </p:blipFill>
        <p:spPr>
          <a:xfrm>
            <a:off x="392823" y="318277"/>
            <a:ext cx="966673" cy="972103"/>
          </a:xfrm>
          <a:prstGeom prst="rect">
            <a:avLst/>
          </a:prstGeom>
          <a:ln w="12700">
            <a:miter lim="400000"/>
          </a:ln>
        </p:spPr>
      </p:pic>
      <p:sp>
        <p:nvSpPr>
          <p:cNvPr id="1483" name="Straight Connector 17"/>
          <p:cNvSpPr/>
          <p:nvPr/>
        </p:nvSpPr>
        <p:spPr>
          <a:xfrm>
            <a:off x="391013" y="6433158"/>
            <a:ext cx="7923447" cy="1"/>
          </a:xfrm>
          <a:prstGeom prst="line">
            <a:avLst/>
          </a:prstGeom>
          <a:ln>
            <a:solidFill>
              <a:srgbClr val="808080"/>
            </a:solidFill>
          </a:ln>
        </p:spPr>
        <p:txBody>
          <a:bodyPr lIns="45719" rIns="45719"/>
          <a:lstStyle/>
          <a:p>
            <a:endParaRPr sz="1351"/>
          </a:p>
        </p:txBody>
      </p:sp>
      <p:sp>
        <p:nvSpPr>
          <p:cNvPr id="1484" name="Title Text"/>
          <p:cNvSpPr txBox="1">
            <a:spLocks noGrp="1"/>
          </p:cNvSpPr>
          <p:nvPr>
            <p:ph type="title"/>
          </p:nvPr>
        </p:nvSpPr>
        <p:spPr>
          <a:xfrm>
            <a:off x="2429349" y="383081"/>
            <a:ext cx="9125447" cy="1143483"/>
          </a:xfrm>
          <a:prstGeom prst="rect">
            <a:avLst/>
          </a:prstGeom>
        </p:spPr>
        <p:txBody>
          <a:bodyPr lIns="0" tIns="0" rIns="0" bIns="0" anchor="ctr"/>
          <a:lstStyle>
            <a:lvl1pPr algn="l" defTabSz="914364">
              <a:defRPr>
                <a:solidFill>
                  <a:srgbClr val="808080"/>
                </a:solidFill>
                <a:latin typeface="Verdana"/>
                <a:ea typeface="Verdana"/>
                <a:cs typeface="Verdana"/>
                <a:sym typeface="Verdana"/>
              </a:defRPr>
            </a:lvl1pPr>
          </a:lstStyle>
          <a:p>
            <a:r>
              <a:t>Title Text</a:t>
            </a:r>
          </a:p>
        </p:txBody>
      </p:sp>
      <p:sp>
        <p:nvSpPr>
          <p:cNvPr id="1485" name="Body Level One…"/>
          <p:cNvSpPr txBox="1">
            <a:spLocks noGrp="1"/>
          </p:cNvSpPr>
          <p:nvPr>
            <p:ph type="body" idx="1"/>
          </p:nvPr>
        </p:nvSpPr>
        <p:spPr>
          <a:xfrm>
            <a:off x="2429350" y="1874604"/>
            <a:ext cx="9150319" cy="4059457"/>
          </a:xfrm>
          <a:prstGeom prst="rect">
            <a:avLst/>
          </a:prstGeom>
        </p:spPr>
        <p:txBody>
          <a:bodyPr/>
          <a:lstStyle>
            <a:lvl1pPr marL="179532" indent="-179532" defTabSz="914364">
              <a:buClr>
                <a:srgbClr val="808080"/>
              </a:buClr>
              <a:buFontTx/>
              <a:defRPr sz="1900">
                <a:latin typeface="Verdana"/>
                <a:ea typeface="Verdana"/>
                <a:cs typeface="Verdana"/>
                <a:sym typeface="Verdana"/>
              </a:defRPr>
            </a:lvl1pPr>
            <a:lvl2pPr marL="452774" indent="-193914" defTabSz="914364">
              <a:buClr>
                <a:srgbClr val="808080"/>
              </a:buClr>
              <a:buFontTx/>
              <a:buChar char="-"/>
              <a:defRPr sz="1900">
                <a:latin typeface="Verdana"/>
                <a:ea typeface="Verdana"/>
                <a:cs typeface="Verdana"/>
                <a:sym typeface="Verdana"/>
              </a:defRPr>
            </a:lvl2pPr>
            <a:lvl3pPr marL="673750" indent="-240922" defTabSz="914364">
              <a:buClr>
                <a:srgbClr val="808080"/>
              </a:buClr>
              <a:buSzPct val="90000"/>
              <a:buFontTx/>
              <a:defRPr sz="1900">
                <a:latin typeface="Verdana"/>
                <a:ea typeface="Verdana"/>
                <a:cs typeface="Verdana"/>
                <a:sym typeface="Verdana"/>
              </a:defRPr>
            </a:lvl3pPr>
            <a:lvl4pPr marL="985242" indent="-311647" defTabSz="914364">
              <a:buClr>
                <a:srgbClr val="808080"/>
              </a:buClr>
              <a:buFontTx/>
              <a:defRPr sz="1900">
                <a:latin typeface="Verdana"/>
                <a:ea typeface="Verdana"/>
                <a:cs typeface="Verdana"/>
                <a:sym typeface="Verdana"/>
              </a:defRPr>
            </a:lvl4pPr>
            <a:lvl5pPr marL="1256265" indent="-361386" defTabSz="914364">
              <a:buClr>
                <a:srgbClr val="808080"/>
              </a:buClr>
              <a:buFontTx/>
              <a:buChar char="•"/>
              <a:defRPr sz="19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86" name="Picture Placeholder 3"/>
          <p:cNvSpPr>
            <a:spLocks noGrp="1"/>
          </p:cNvSpPr>
          <p:nvPr>
            <p:ph type="pic" sz="quarter" idx="13"/>
          </p:nvPr>
        </p:nvSpPr>
        <p:spPr>
          <a:xfrm>
            <a:off x="8539847" y="6086097"/>
            <a:ext cx="814619" cy="648067"/>
          </a:xfrm>
          <a:prstGeom prst="rect">
            <a:avLst/>
          </a:prstGeom>
        </p:spPr>
        <p:txBody>
          <a:bodyPr lIns="91439" tIns="45719" rIns="91439" bIns="45719">
            <a:noAutofit/>
          </a:bodyPr>
          <a:lstStyle/>
          <a:p>
            <a:endParaRPr/>
          </a:p>
        </p:txBody>
      </p:sp>
      <p:sp>
        <p:nvSpPr>
          <p:cNvPr id="1487" name="Picture Placeholder 3"/>
          <p:cNvSpPr>
            <a:spLocks noGrp="1"/>
          </p:cNvSpPr>
          <p:nvPr>
            <p:ph type="pic" sz="quarter" idx="14"/>
          </p:nvPr>
        </p:nvSpPr>
        <p:spPr>
          <a:xfrm>
            <a:off x="9476661" y="6086097"/>
            <a:ext cx="814619" cy="648067"/>
          </a:xfrm>
          <a:prstGeom prst="rect">
            <a:avLst/>
          </a:prstGeom>
        </p:spPr>
        <p:txBody>
          <a:bodyPr lIns="91439" tIns="45719" rIns="91439" bIns="45719">
            <a:noAutofit/>
          </a:bodyPr>
          <a:lstStyle/>
          <a:p>
            <a:endParaRPr/>
          </a:p>
        </p:txBody>
      </p:sp>
      <p:sp>
        <p:nvSpPr>
          <p:cNvPr id="1488" name="Picture Placeholder 3"/>
          <p:cNvSpPr>
            <a:spLocks noGrp="1"/>
          </p:cNvSpPr>
          <p:nvPr>
            <p:ph type="pic" sz="quarter" idx="15"/>
          </p:nvPr>
        </p:nvSpPr>
        <p:spPr>
          <a:xfrm>
            <a:off x="10413476" y="6086097"/>
            <a:ext cx="814619" cy="648067"/>
          </a:xfrm>
          <a:prstGeom prst="rect">
            <a:avLst/>
          </a:prstGeom>
        </p:spPr>
        <p:txBody>
          <a:bodyPr lIns="91439" tIns="45719" rIns="91439" bIns="45719">
            <a:noAutofit/>
          </a:bodyPr>
          <a:lstStyle/>
          <a:p>
            <a:endParaRPr/>
          </a:p>
        </p:txBody>
      </p:sp>
      <p:sp>
        <p:nvSpPr>
          <p:cNvPr id="1489" name="Slide Number"/>
          <p:cNvSpPr txBox="1">
            <a:spLocks noGrp="1"/>
          </p:cNvSpPr>
          <p:nvPr>
            <p:ph type="sldNum" sz="quarter" idx="2"/>
          </p:nvPr>
        </p:nvSpPr>
        <p:spPr>
          <a:xfrm>
            <a:off x="11689399" y="6571861"/>
            <a:ext cx="222013" cy="219448"/>
          </a:xfrm>
          <a:prstGeom prst="rect">
            <a:avLst/>
          </a:prstGeom>
        </p:spPr>
        <p:txBody>
          <a:bodyPr lIns="40083" tIns="40083" rIns="40083" bIns="4008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037287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821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3551574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7_Tom layout">
    <p:spTree>
      <p:nvGrpSpPr>
        <p:cNvPr id="1" name=""/>
        <p:cNvGrpSpPr/>
        <p:nvPr/>
      </p:nvGrpSpPr>
      <p:grpSpPr>
        <a:xfrm>
          <a:off x="0" y="0"/>
          <a:ext cx="0" cy="0"/>
          <a:chOff x="0" y="0"/>
          <a:chExt cx="0" cy="0"/>
        </a:xfrm>
      </p:grpSpPr>
      <p:pic>
        <p:nvPicPr>
          <p:cNvPr id="1496" name="Bildobjekt 9" descr="Bildobjekt 9"/>
          <p:cNvPicPr>
            <a:picLocks noChangeAspect="1"/>
          </p:cNvPicPr>
          <p:nvPr/>
        </p:nvPicPr>
        <p:blipFill>
          <a:blip r:embed="rId2">
            <a:extLst/>
          </a:blip>
          <a:stretch>
            <a:fillRect/>
          </a:stretch>
        </p:blipFill>
        <p:spPr>
          <a:xfrm>
            <a:off x="392832" y="318277"/>
            <a:ext cx="966673" cy="972103"/>
          </a:xfrm>
          <a:prstGeom prst="rect">
            <a:avLst/>
          </a:prstGeom>
          <a:ln w="12700">
            <a:miter lim="400000"/>
          </a:ln>
        </p:spPr>
      </p:pic>
      <p:sp>
        <p:nvSpPr>
          <p:cNvPr id="1497" name="Straight Connector 17"/>
          <p:cNvSpPr/>
          <p:nvPr/>
        </p:nvSpPr>
        <p:spPr>
          <a:xfrm>
            <a:off x="391021" y="6433158"/>
            <a:ext cx="11451611" cy="1"/>
          </a:xfrm>
          <a:prstGeom prst="line">
            <a:avLst/>
          </a:prstGeom>
          <a:ln>
            <a:solidFill>
              <a:srgbClr val="808080"/>
            </a:solidFill>
          </a:ln>
        </p:spPr>
        <p:txBody>
          <a:bodyPr lIns="45719" rIns="45719"/>
          <a:lstStyle/>
          <a:p>
            <a:endParaRPr sz="1351"/>
          </a:p>
        </p:txBody>
      </p:sp>
      <p:sp>
        <p:nvSpPr>
          <p:cNvPr id="1498" name="Slide Number"/>
          <p:cNvSpPr txBox="1">
            <a:spLocks noGrp="1"/>
          </p:cNvSpPr>
          <p:nvPr>
            <p:ph type="sldNum" sz="quarter" idx="2"/>
          </p:nvPr>
        </p:nvSpPr>
        <p:spPr>
          <a:xfrm>
            <a:off x="11689399" y="6571861"/>
            <a:ext cx="222013" cy="219448"/>
          </a:xfrm>
          <a:prstGeom prst="rect">
            <a:avLst/>
          </a:prstGeom>
        </p:spPr>
        <p:txBody>
          <a:bodyPr lIns="40083" tIns="40083" rIns="40083" bIns="40083"/>
          <a:lstStyle>
            <a:lvl1pPr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4034953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3_Titeldias">
    <p:spTree>
      <p:nvGrpSpPr>
        <p:cNvPr id="1" name=""/>
        <p:cNvGrpSpPr/>
        <p:nvPr/>
      </p:nvGrpSpPr>
      <p:grpSpPr>
        <a:xfrm>
          <a:off x="0" y="0"/>
          <a:ext cx="0" cy="0"/>
          <a:chOff x="0" y="0"/>
          <a:chExt cx="0" cy="0"/>
        </a:xfrm>
      </p:grpSpPr>
      <p:pic>
        <p:nvPicPr>
          <p:cNvPr id="1505" name="Picture 12" descr="Picture 12"/>
          <p:cNvPicPr>
            <a:picLocks noChangeAspect="1"/>
          </p:cNvPicPr>
          <p:nvPr/>
        </p:nvPicPr>
        <p:blipFill>
          <a:blip r:embed="rId2">
            <a:alphaModFix amt="66000"/>
            <a:extLst/>
          </a:blip>
          <a:stretch>
            <a:fillRect/>
          </a:stretch>
        </p:blipFill>
        <p:spPr>
          <a:xfrm>
            <a:off x="0" y="16869"/>
            <a:ext cx="12192000" cy="6841131"/>
          </a:xfrm>
          <a:prstGeom prst="rect">
            <a:avLst/>
          </a:prstGeom>
          <a:ln w="12700">
            <a:miter lim="400000"/>
          </a:ln>
        </p:spPr>
      </p:pic>
      <p:sp>
        <p:nvSpPr>
          <p:cNvPr id="1506" name="Title Text"/>
          <p:cNvSpPr txBox="1">
            <a:spLocks noGrp="1"/>
          </p:cNvSpPr>
          <p:nvPr>
            <p:ph type="title"/>
          </p:nvPr>
        </p:nvSpPr>
        <p:spPr>
          <a:xfrm>
            <a:off x="812800" y="1295400"/>
            <a:ext cx="8536517" cy="8382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507" name="Body Level One…"/>
          <p:cNvSpPr txBox="1">
            <a:spLocks noGrp="1"/>
          </p:cNvSpPr>
          <p:nvPr>
            <p:ph type="body" sz="quarter" idx="1"/>
          </p:nvPr>
        </p:nvSpPr>
        <p:spPr>
          <a:xfrm>
            <a:off x="812800" y="2286000"/>
            <a:ext cx="8534400" cy="1752600"/>
          </a:xfrm>
          <a:prstGeom prst="rect">
            <a:avLst/>
          </a:prstGeom>
        </p:spPr>
        <p:txBody>
          <a:bodyPr/>
          <a:lstStyle>
            <a:lvl1pPr marL="0" indent="0" defTabSz="914377">
              <a:spcBef>
                <a:spcPts val="300"/>
              </a:spcBef>
              <a:buSzTx/>
              <a:buFontTx/>
              <a:buNone/>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pic>
        <p:nvPicPr>
          <p:cNvPr id="1508" name="Billede 15" descr="Billed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14" y="5985769"/>
            <a:ext cx="6720748" cy="611584"/>
          </a:xfrm>
          <a:prstGeom prst="rect">
            <a:avLst/>
          </a:prstGeom>
          <a:ln w="12700">
            <a:miter lim="400000"/>
          </a:ln>
        </p:spPr>
      </p:pic>
      <p:pic>
        <p:nvPicPr>
          <p:cNvPr id="1509" name="Billede 11" descr="Billede 11"/>
          <p:cNvPicPr>
            <a:picLocks noChangeAspect="1"/>
          </p:cNvPicPr>
          <p:nvPr/>
        </p:nvPicPr>
        <p:blipFill>
          <a:blip r:embed="rId4">
            <a:extLst/>
          </a:blip>
          <a:stretch>
            <a:fillRect/>
          </a:stretch>
        </p:blipFill>
        <p:spPr>
          <a:xfrm>
            <a:off x="5615946" y="3085395"/>
            <a:ext cx="6576057" cy="2359831"/>
          </a:xfrm>
          <a:prstGeom prst="rect">
            <a:avLst/>
          </a:prstGeom>
          <a:ln w="12700">
            <a:miter lim="400000"/>
          </a:ln>
        </p:spPr>
      </p:pic>
      <p:pic>
        <p:nvPicPr>
          <p:cNvPr id="1510" name="Picture 13" descr="Picture 13"/>
          <p:cNvPicPr>
            <a:picLocks noChangeAspect="1"/>
          </p:cNvPicPr>
          <p:nvPr/>
        </p:nvPicPr>
        <p:blipFill>
          <a:blip r:embed="rId5">
            <a:extLst/>
          </a:blip>
          <a:stretch>
            <a:fillRect/>
          </a:stretch>
        </p:blipFill>
        <p:spPr>
          <a:xfrm>
            <a:off x="11176000" y="279404"/>
            <a:ext cx="508000" cy="557389"/>
          </a:xfrm>
          <a:prstGeom prst="rect">
            <a:avLst/>
          </a:prstGeom>
          <a:ln w="12700">
            <a:miter lim="400000"/>
          </a:ln>
        </p:spPr>
      </p:pic>
      <p:sp>
        <p:nvSpPr>
          <p:cNvPr id="1511"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8035241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3_Titel og indholdsobjekt">
    <p:spTree>
      <p:nvGrpSpPr>
        <p:cNvPr id="1" name=""/>
        <p:cNvGrpSpPr/>
        <p:nvPr/>
      </p:nvGrpSpPr>
      <p:grpSpPr>
        <a:xfrm>
          <a:off x="0" y="0"/>
          <a:ext cx="0" cy="0"/>
          <a:chOff x="0" y="0"/>
          <a:chExt cx="0" cy="0"/>
        </a:xfrm>
      </p:grpSpPr>
      <p:pic>
        <p:nvPicPr>
          <p:cNvPr id="1518" name="Picture 17" descr="Picture 17"/>
          <p:cNvPicPr>
            <a:picLocks noChangeAspect="1"/>
          </p:cNvPicPr>
          <p:nvPr/>
        </p:nvPicPr>
        <p:blipFill>
          <a:blip r:embed="rId2">
            <a:alphaModFix amt="66000"/>
            <a:extLst/>
          </a:blip>
          <a:stretch>
            <a:fillRect/>
          </a:stretch>
        </p:blipFill>
        <p:spPr>
          <a:xfrm>
            <a:off x="0" y="3"/>
            <a:ext cx="12192000" cy="6858001"/>
          </a:xfrm>
          <a:prstGeom prst="rect">
            <a:avLst/>
          </a:prstGeom>
          <a:ln w="12700">
            <a:miter lim="400000"/>
          </a:ln>
        </p:spPr>
      </p:pic>
      <p:sp>
        <p:nvSpPr>
          <p:cNvPr id="1519"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520"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521"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522" name="Body Level One…"/>
          <p:cNvSpPr txBox="1">
            <a:spLocks noGrp="1"/>
          </p:cNvSpPr>
          <p:nvPr>
            <p:ph type="body" idx="1"/>
          </p:nvPr>
        </p:nvSpPr>
        <p:spPr>
          <a:xfrm>
            <a:off x="812800" y="1600200"/>
            <a:ext cx="103632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523"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9830040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3_To indholdsobjekter">
    <p:spTree>
      <p:nvGrpSpPr>
        <p:cNvPr id="1" name=""/>
        <p:cNvGrpSpPr/>
        <p:nvPr/>
      </p:nvGrpSpPr>
      <p:grpSpPr>
        <a:xfrm>
          <a:off x="0" y="0"/>
          <a:ext cx="0" cy="0"/>
          <a:chOff x="0" y="0"/>
          <a:chExt cx="0" cy="0"/>
        </a:xfrm>
      </p:grpSpPr>
      <p:pic>
        <p:nvPicPr>
          <p:cNvPr id="1530"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531"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532"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533"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534" name="Body Level One…"/>
          <p:cNvSpPr txBox="1">
            <a:spLocks noGrp="1"/>
          </p:cNvSpPr>
          <p:nvPr>
            <p:ph type="body" sz="half" idx="1"/>
          </p:nvPr>
        </p:nvSpPr>
        <p:spPr>
          <a:xfrm>
            <a:off x="812800" y="1600200"/>
            <a:ext cx="50800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535"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162312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3_Kun titel">
    <p:spTree>
      <p:nvGrpSpPr>
        <p:cNvPr id="1" name=""/>
        <p:cNvGrpSpPr/>
        <p:nvPr/>
      </p:nvGrpSpPr>
      <p:grpSpPr>
        <a:xfrm>
          <a:off x="0" y="0"/>
          <a:ext cx="0" cy="0"/>
          <a:chOff x="0" y="0"/>
          <a:chExt cx="0" cy="0"/>
        </a:xfrm>
      </p:grpSpPr>
      <p:pic>
        <p:nvPicPr>
          <p:cNvPr id="1542"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543"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544"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545"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546"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1936273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3_Tomt">
    <p:spTree>
      <p:nvGrpSpPr>
        <p:cNvPr id="1" name=""/>
        <p:cNvGrpSpPr/>
        <p:nvPr/>
      </p:nvGrpSpPr>
      <p:grpSpPr>
        <a:xfrm>
          <a:off x="0" y="0"/>
          <a:ext cx="0" cy="0"/>
          <a:chOff x="0" y="0"/>
          <a:chExt cx="0" cy="0"/>
        </a:xfrm>
      </p:grpSpPr>
      <p:pic>
        <p:nvPicPr>
          <p:cNvPr id="1553"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554"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555"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556"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20708109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14_Endast rubrik">
    <p:spTree>
      <p:nvGrpSpPr>
        <p:cNvPr id="1" name=""/>
        <p:cNvGrpSpPr/>
        <p:nvPr/>
      </p:nvGrpSpPr>
      <p:grpSpPr>
        <a:xfrm>
          <a:off x="0" y="0"/>
          <a:ext cx="0" cy="0"/>
          <a:chOff x="0" y="0"/>
          <a:chExt cx="0" cy="0"/>
        </a:xfrm>
      </p:grpSpPr>
      <p:pic>
        <p:nvPicPr>
          <p:cNvPr id="1563"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564"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565"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566" name="Straight Connector 17"/>
          <p:cNvSpPr/>
          <p:nvPr/>
        </p:nvSpPr>
        <p:spPr>
          <a:xfrm>
            <a:off x="391013" y="6433158"/>
            <a:ext cx="11451611" cy="1"/>
          </a:xfrm>
          <a:prstGeom prst="line">
            <a:avLst/>
          </a:prstGeom>
          <a:ln>
            <a:solidFill>
              <a:srgbClr val="99CC33"/>
            </a:solidFill>
          </a:ln>
        </p:spPr>
        <p:txBody>
          <a:bodyPr lIns="45719" rIns="45719"/>
          <a:lstStyle/>
          <a:p>
            <a:endParaRPr sz="1351"/>
          </a:p>
        </p:txBody>
      </p:sp>
      <p:sp>
        <p:nvSpPr>
          <p:cNvPr id="1567"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568"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86969956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4_Titeldias">
    <p:spTree>
      <p:nvGrpSpPr>
        <p:cNvPr id="1" name=""/>
        <p:cNvGrpSpPr/>
        <p:nvPr/>
      </p:nvGrpSpPr>
      <p:grpSpPr>
        <a:xfrm>
          <a:off x="0" y="0"/>
          <a:ext cx="0" cy="0"/>
          <a:chOff x="0" y="0"/>
          <a:chExt cx="0" cy="0"/>
        </a:xfrm>
      </p:grpSpPr>
      <p:pic>
        <p:nvPicPr>
          <p:cNvPr id="1575" name="Picture 12" descr="Picture 12"/>
          <p:cNvPicPr>
            <a:picLocks noChangeAspect="1"/>
          </p:cNvPicPr>
          <p:nvPr/>
        </p:nvPicPr>
        <p:blipFill>
          <a:blip r:embed="rId2">
            <a:alphaModFix amt="66000"/>
            <a:extLst/>
          </a:blip>
          <a:stretch>
            <a:fillRect/>
          </a:stretch>
        </p:blipFill>
        <p:spPr>
          <a:xfrm>
            <a:off x="0" y="16869"/>
            <a:ext cx="12192000" cy="6841131"/>
          </a:xfrm>
          <a:prstGeom prst="rect">
            <a:avLst/>
          </a:prstGeom>
          <a:ln w="12700">
            <a:miter lim="400000"/>
          </a:ln>
        </p:spPr>
      </p:pic>
      <p:sp>
        <p:nvSpPr>
          <p:cNvPr id="1576" name="Title Text"/>
          <p:cNvSpPr txBox="1">
            <a:spLocks noGrp="1"/>
          </p:cNvSpPr>
          <p:nvPr>
            <p:ph type="title"/>
          </p:nvPr>
        </p:nvSpPr>
        <p:spPr>
          <a:xfrm>
            <a:off x="812800" y="1295400"/>
            <a:ext cx="8536517" cy="8382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577" name="Body Level One…"/>
          <p:cNvSpPr txBox="1">
            <a:spLocks noGrp="1"/>
          </p:cNvSpPr>
          <p:nvPr>
            <p:ph type="body" sz="quarter" idx="1"/>
          </p:nvPr>
        </p:nvSpPr>
        <p:spPr>
          <a:xfrm>
            <a:off x="812800" y="2286000"/>
            <a:ext cx="8534400" cy="1752600"/>
          </a:xfrm>
          <a:prstGeom prst="rect">
            <a:avLst/>
          </a:prstGeom>
        </p:spPr>
        <p:txBody>
          <a:bodyPr/>
          <a:lstStyle>
            <a:lvl1pPr marL="0" indent="0" defTabSz="914377">
              <a:spcBef>
                <a:spcPts val="300"/>
              </a:spcBef>
              <a:buSzTx/>
              <a:buFontTx/>
              <a:buNone/>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pic>
        <p:nvPicPr>
          <p:cNvPr id="1578" name="Billede 15" descr="Billed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14" y="5985769"/>
            <a:ext cx="6720748" cy="611584"/>
          </a:xfrm>
          <a:prstGeom prst="rect">
            <a:avLst/>
          </a:prstGeom>
          <a:ln w="12700">
            <a:miter lim="400000"/>
          </a:ln>
        </p:spPr>
      </p:pic>
      <p:pic>
        <p:nvPicPr>
          <p:cNvPr id="1579" name="Billede 11" descr="Billede 11"/>
          <p:cNvPicPr>
            <a:picLocks noChangeAspect="1"/>
          </p:cNvPicPr>
          <p:nvPr/>
        </p:nvPicPr>
        <p:blipFill>
          <a:blip r:embed="rId4">
            <a:extLst/>
          </a:blip>
          <a:stretch>
            <a:fillRect/>
          </a:stretch>
        </p:blipFill>
        <p:spPr>
          <a:xfrm>
            <a:off x="5615946" y="3085395"/>
            <a:ext cx="6576057" cy="2359831"/>
          </a:xfrm>
          <a:prstGeom prst="rect">
            <a:avLst/>
          </a:prstGeom>
          <a:ln w="12700">
            <a:miter lim="400000"/>
          </a:ln>
        </p:spPr>
      </p:pic>
      <p:pic>
        <p:nvPicPr>
          <p:cNvPr id="1580" name="Picture 13" descr="Picture 13"/>
          <p:cNvPicPr>
            <a:picLocks noChangeAspect="1"/>
          </p:cNvPicPr>
          <p:nvPr/>
        </p:nvPicPr>
        <p:blipFill>
          <a:blip r:embed="rId5">
            <a:extLst/>
          </a:blip>
          <a:stretch>
            <a:fillRect/>
          </a:stretch>
        </p:blipFill>
        <p:spPr>
          <a:xfrm>
            <a:off x="11176000" y="279404"/>
            <a:ext cx="508000" cy="557389"/>
          </a:xfrm>
          <a:prstGeom prst="rect">
            <a:avLst/>
          </a:prstGeom>
          <a:ln w="12700">
            <a:miter lim="400000"/>
          </a:ln>
        </p:spPr>
      </p:pic>
      <p:sp>
        <p:nvSpPr>
          <p:cNvPr id="1581"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28012065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4_Titel og indholdsobjekt">
    <p:spTree>
      <p:nvGrpSpPr>
        <p:cNvPr id="1" name=""/>
        <p:cNvGrpSpPr/>
        <p:nvPr/>
      </p:nvGrpSpPr>
      <p:grpSpPr>
        <a:xfrm>
          <a:off x="0" y="0"/>
          <a:ext cx="0" cy="0"/>
          <a:chOff x="0" y="0"/>
          <a:chExt cx="0" cy="0"/>
        </a:xfrm>
      </p:grpSpPr>
      <p:pic>
        <p:nvPicPr>
          <p:cNvPr id="1588" name="Picture 17" descr="Picture 17"/>
          <p:cNvPicPr>
            <a:picLocks noChangeAspect="1"/>
          </p:cNvPicPr>
          <p:nvPr/>
        </p:nvPicPr>
        <p:blipFill>
          <a:blip r:embed="rId2">
            <a:alphaModFix amt="66000"/>
            <a:extLst/>
          </a:blip>
          <a:stretch>
            <a:fillRect/>
          </a:stretch>
        </p:blipFill>
        <p:spPr>
          <a:xfrm>
            <a:off x="0" y="3"/>
            <a:ext cx="12192000" cy="6858001"/>
          </a:xfrm>
          <a:prstGeom prst="rect">
            <a:avLst/>
          </a:prstGeom>
          <a:ln w="12700">
            <a:miter lim="400000"/>
          </a:ln>
        </p:spPr>
      </p:pic>
      <p:sp>
        <p:nvSpPr>
          <p:cNvPr id="1589"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590"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591"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592" name="Body Level One…"/>
          <p:cNvSpPr txBox="1">
            <a:spLocks noGrp="1"/>
          </p:cNvSpPr>
          <p:nvPr>
            <p:ph type="body" idx="1"/>
          </p:nvPr>
        </p:nvSpPr>
        <p:spPr>
          <a:xfrm>
            <a:off x="812800" y="1600200"/>
            <a:ext cx="103632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593"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12611329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4_To indholdsobjekter">
    <p:spTree>
      <p:nvGrpSpPr>
        <p:cNvPr id="1" name=""/>
        <p:cNvGrpSpPr/>
        <p:nvPr/>
      </p:nvGrpSpPr>
      <p:grpSpPr>
        <a:xfrm>
          <a:off x="0" y="0"/>
          <a:ext cx="0" cy="0"/>
          <a:chOff x="0" y="0"/>
          <a:chExt cx="0" cy="0"/>
        </a:xfrm>
      </p:grpSpPr>
      <p:pic>
        <p:nvPicPr>
          <p:cNvPr id="1600"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601"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602"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603"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604" name="Body Level One…"/>
          <p:cNvSpPr txBox="1">
            <a:spLocks noGrp="1"/>
          </p:cNvSpPr>
          <p:nvPr>
            <p:ph type="body" sz="half" idx="1"/>
          </p:nvPr>
        </p:nvSpPr>
        <p:spPr>
          <a:xfrm>
            <a:off x="812800" y="1600200"/>
            <a:ext cx="50800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605"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25745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818214"/>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142989267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4_Kun titel">
    <p:spTree>
      <p:nvGrpSpPr>
        <p:cNvPr id="1" name=""/>
        <p:cNvGrpSpPr/>
        <p:nvPr/>
      </p:nvGrpSpPr>
      <p:grpSpPr>
        <a:xfrm>
          <a:off x="0" y="0"/>
          <a:ext cx="0" cy="0"/>
          <a:chOff x="0" y="0"/>
          <a:chExt cx="0" cy="0"/>
        </a:xfrm>
      </p:grpSpPr>
      <p:pic>
        <p:nvPicPr>
          <p:cNvPr id="1612"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613"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614"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615"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616"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23897165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4_Tomt">
    <p:spTree>
      <p:nvGrpSpPr>
        <p:cNvPr id="1" name=""/>
        <p:cNvGrpSpPr/>
        <p:nvPr/>
      </p:nvGrpSpPr>
      <p:grpSpPr>
        <a:xfrm>
          <a:off x="0" y="0"/>
          <a:ext cx="0" cy="0"/>
          <a:chOff x="0" y="0"/>
          <a:chExt cx="0" cy="0"/>
        </a:xfrm>
      </p:grpSpPr>
      <p:pic>
        <p:nvPicPr>
          <p:cNvPr id="1623"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624"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625"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626"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05565638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1633" name="Title Text"/>
          <p:cNvSpPr txBox="1">
            <a:spLocks noGrp="1"/>
          </p:cNvSpPr>
          <p:nvPr>
            <p:ph type="title"/>
          </p:nvPr>
        </p:nvSpPr>
        <p:spPr>
          <a:xfrm>
            <a:off x="913920" y="2129985"/>
            <a:ext cx="10364163" cy="1470396"/>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1634" name="Body Level One…"/>
          <p:cNvSpPr txBox="1">
            <a:spLocks noGrp="1"/>
          </p:cNvSpPr>
          <p:nvPr>
            <p:ph type="body" sz="quarter" idx="1"/>
          </p:nvPr>
        </p:nvSpPr>
        <p:spPr>
          <a:xfrm>
            <a:off x="1829760" y="3885527"/>
            <a:ext cx="8534403" cy="1752667"/>
          </a:xfrm>
          <a:prstGeom prst="rect">
            <a:avLst/>
          </a:prstGeom>
        </p:spPr>
        <p:txBody>
          <a:bodyPr/>
          <a:lstStyle>
            <a:lvl1pPr marL="0" indent="0" algn="ctr" defTabSz="414596">
              <a:lnSpc>
                <a:spcPct val="93000"/>
              </a:lnSpc>
              <a:spcBef>
                <a:spcPts val="1200"/>
              </a:spcBef>
              <a:buSzTx/>
              <a:buFontTx/>
              <a:buNone/>
              <a:defRPr sz="2900"/>
            </a:lvl1pPr>
            <a:lvl2pPr marL="0" indent="0" algn="ctr" defTabSz="414596">
              <a:lnSpc>
                <a:spcPct val="93000"/>
              </a:lnSpc>
              <a:spcBef>
                <a:spcPts val="1200"/>
              </a:spcBef>
              <a:buSzTx/>
              <a:buFontTx/>
              <a:buNone/>
              <a:defRPr sz="2900"/>
            </a:lvl2pPr>
            <a:lvl3pPr marL="0" indent="0" algn="ctr" defTabSz="414596">
              <a:lnSpc>
                <a:spcPct val="93000"/>
              </a:lnSpc>
              <a:spcBef>
                <a:spcPts val="1200"/>
              </a:spcBef>
              <a:buSzTx/>
              <a:buFontTx/>
              <a:buNone/>
              <a:defRPr sz="2900"/>
            </a:lvl3pPr>
            <a:lvl4pPr marL="0" indent="0" algn="ctr" defTabSz="414596">
              <a:lnSpc>
                <a:spcPct val="93000"/>
              </a:lnSpc>
              <a:spcBef>
                <a:spcPts val="1200"/>
              </a:spcBef>
              <a:buSzTx/>
              <a:buFontTx/>
              <a:buNone/>
              <a:defRPr sz="2900"/>
            </a:lvl4pPr>
            <a:lvl5pPr marL="0" indent="0" algn="ctr" defTabSz="414596">
              <a:lnSpc>
                <a:spcPct val="93000"/>
              </a:lnSpc>
              <a:spcBef>
                <a:spcPts val="1200"/>
              </a:spcBef>
              <a:buSzTx/>
              <a:buFontTx/>
              <a:buNone/>
              <a:defRPr sz="2900"/>
            </a:lvl5pPr>
          </a:lstStyle>
          <a:p>
            <a:r>
              <a:t>Body Level One</a:t>
            </a:r>
          </a:p>
          <a:p>
            <a:pPr lvl="1"/>
            <a:r>
              <a:t>Body Level Two</a:t>
            </a:r>
          </a:p>
          <a:p>
            <a:pPr lvl="2"/>
            <a:r>
              <a:t>Body Level Three</a:t>
            </a:r>
          </a:p>
          <a:p>
            <a:pPr lvl="3"/>
            <a:r>
              <a:t>Body Level Four</a:t>
            </a:r>
          </a:p>
          <a:p>
            <a:pPr lvl="4"/>
            <a:r>
              <a:t>Body Level Five</a:t>
            </a:r>
          </a:p>
        </p:txBody>
      </p:sp>
      <p:sp>
        <p:nvSpPr>
          <p:cNvPr id="1635"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80293102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1642" name="Title Text"/>
          <p:cNvSpPr txBox="1">
            <a:spLocks noGrp="1"/>
          </p:cNvSpPr>
          <p:nvPr>
            <p:ph type="title"/>
          </p:nvPr>
        </p:nvSpPr>
        <p:spPr>
          <a:xfrm>
            <a:off x="963841" y="4406896"/>
            <a:ext cx="10362241" cy="1362385"/>
          </a:xfrm>
          <a:prstGeom prst="rect">
            <a:avLst/>
          </a:prstGeom>
        </p:spPr>
        <p:txBody>
          <a:bodyPr lIns="0" tIns="0" rIns="0" bIns="0"/>
          <a:lstStyle>
            <a:lvl1pPr algn="l" defTabSz="414596">
              <a:lnSpc>
                <a:spcPct val="93000"/>
              </a:lnSpc>
              <a:defRPr sz="3600" b="1" cap="all">
                <a:latin typeface="Arial"/>
                <a:ea typeface="Arial"/>
                <a:cs typeface="Arial"/>
                <a:sym typeface="Arial"/>
              </a:defRPr>
            </a:lvl1pPr>
          </a:lstStyle>
          <a:p>
            <a:r>
              <a:t>Title Text</a:t>
            </a:r>
          </a:p>
        </p:txBody>
      </p:sp>
      <p:sp>
        <p:nvSpPr>
          <p:cNvPr id="1643" name="Body Level One…"/>
          <p:cNvSpPr txBox="1">
            <a:spLocks noGrp="1"/>
          </p:cNvSpPr>
          <p:nvPr>
            <p:ph type="body" sz="quarter" idx="1"/>
          </p:nvPr>
        </p:nvSpPr>
        <p:spPr>
          <a:xfrm>
            <a:off x="963841" y="2906224"/>
            <a:ext cx="10362241" cy="1500640"/>
          </a:xfrm>
          <a:prstGeom prst="rect">
            <a:avLst/>
          </a:prstGeom>
        </p:spPr>
        <p:txBody>
          <a:bodyPr anchor="b"/>
          <a:lstStyle>
            <a:lvl1pPr marL="0" indent="0" defTabSz="414596">
              <a:lnSpc>
                <a:spcPct val="93000"/>
              </a:lnSpc>
              <a:spcBef>
                <a:spcPts val="1200"/>
              </a:spcBef>
              <a:buSzTx/>
              <a:buFontTx/>
              <a:buNone/>
              <a:defRPr sz="1800"/>
            </a:lvl1pPr>
            <a:lvl2pPr marL="0" indent="0" defTabSz="414596">
              <a:lnSpc>
                <a:spcPct val="93000"/>
              </a:lnSpc>
              <a:spcBef>
                <a:spcPts val="1200"/>
              </a:spcBef>
              <a:buSzTx/>
              <a:buFontTx/>
              <a:buNone/>
              <a:defRPr sz="1800"/>
            </a:lvl2pPr>
            <a:lvl3pPr marL="0" indent="0" defTabSz="414596">
              <a:lnSpc>
                <a:spcPct val="93000"/>
              </a:lnSpc>
              <a:spcBef>
                <a:spcPts val="1200"/>
              </a:spcBef>
              <a:buSzTx/>
              <a:buFontTx/>
              <a:buNone/>
              <a:defRPr sz="1800"/>
            </a:lvl3pPr>
            <a:lvl4pPr marL="0" indent="0" defTabSz="414596">
              <a:lnSpc>
                <a:spcPct val="93000"/>
              </a:lnSpc>
              <a:spcBef>
                <a:spcPts val="1200"/>
              </a:spcBef>
              <a:buSzTx/>
              <a:buFontTx/>
              <a:buNone/>
              <a:defRPr sz="1800"/>
            </a:lvl4pPr>
            <a:lvl5pPr marL="0" indent="0" defTabSz="414596">
              <a:lnSpc>
                <a:spcPct val="93000"/>
              </a:lnSpc>
              <a:spcBef>
                <a:spcPts val="1200"/>
              </a:spcBef>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644"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61754327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651" name="Title Text"/>
          <p:cNvSpPr txBox="1">
            <a:spLocks noGrp="1"/>
          </p:cNvSpPr>
          <p:nvPr>
            <p:ph type="title"/>
          </p:nvPr>
        </p:nvSpPr>
        <p:spPr>
          <a:xfrm>
            <a:off x="608644" y="273632"/>
            <a:ext cx="10968961" cy="1143481"/>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1652" name="Body Level One…"/>
          <p:cNvSpPr txBox="1">
            <a:spLocks noGrp="1"/>
          </p:cNvSpPr>
          <p:nvPr>
            <p:ph type="body" sz="half" idx="1"/>
          </p:nvPr>
        </p:nvSpPr>
        <p:spPr>
          <a:xfrm>
            <a:off x="608640" y="1604329"/>
            <a:ext cx="5270403" cy="3976259"/>
          </a:xfrm>
          <a:prstGeom prst="rect">
            <a:avLst/>
          </a:prstGeom>
        </p:spPr>
        <p:txBody>
          <a:bodyPr/>
          <a:lstStyle>
            <a:lvl1pPr marL="310947" indent="-310947" defTabSz="414596">
              <a:lnSpc>
                <a:spcPct val="93000"/>
              </a:lnSpc>
              <a:spcBef>
                <a:spcPts val="1200"/>
              </a:spcBef>
              <a:buSzTx/>
              <a:buFontTx/>
              <a:buNone/>
              <a:defRPr sz="2500"/>
            </a:lvl1pPr>
            <a:lvl2pPr marL="310947" indent="0" defTabSz="414596">
              <a:lnSpc>
                <a:spcPct val="93000"/>
              </a:lnSpc>
              <a:spcBef>
                <a:spcPts val="1200"/>
              </a:spcBef>
              <a:buSzTx/>
              <a:buFontTx/>
              <a:buNone/>
              <a:defRPr sz="2500"/>
            </a:lvl2pPr>
            <a:lvl3pPr marL="310947" indent="0" defTabSz="414596">
              <a:lnSpc>
                <a:spcPct val="93000"/>
              </a:lnSpc>
              <a:spcBef>
                <a:spcPts val="1200"/>
              </a:spcBef>
              <a:buSzTx/>
              <a:buFontTx/>
              <a:buNone/>
              <a:defRPr sz="2500"/>
            </a:lvl3pPr>
            <a:lvl4pPr marL="310947" indent="0" defTabSz="414596">
              <a:lnSpc>
                <a:spcPct val="93000"/>
              </a:lnSpc>
              <a:spcBef>
                <a:spcPts val="1200"/>
              </a:spcBef>
              <a:buSzTx/>
              <a:buFontTx/>
              <a:buNone/>
              <a:defRPr sz="2500"/>
            </a:lvl4pPr>
            <a:lvl5pPr marL="310947" indent="0" defTabSz="414596">
              <a:lnSpc>
                <a:spcPct val="93000"/>
              </a:lnSpc>
              <a:spcBef>
                <a:spcPts val="1200"/>
              </a:spcBef>
              <a:buSzTx/>
              <a:buFontTx/>
              <a:buNone/>
              <a:defRPr sz="2500"/>
            </a:lvl5pPr>
          </a:lstStyle>
          <a:p>
            <a:r>
              <a:t>Body Level One</a:t>
            </a:r>
          </a:p>
          <a:p>
            <a:pPr lvl="1"/>
            <a:r>
              <a:t>Body Level Two</a:t>
            </a:r>
          </a:p>
          <a:p>
            <a:pPr lvl="2"/>
            <a:r>
              <a:t>Body Level Three</a:t>
            </a:r>
          </a:p>
          <a:p>
            <a:pPr lvl="3"/>
            <a:r>
              <a:t>Body Level Four</a:t>
            </a:r>
          </a:p>
          <a:p>
            <a:pPr lvl="4"/>
            <a:r>
              <a:t>Body Level Five</a:t>
            </a:r>
          </a:p>
        </p:txBody>
      </p:sp>
      <p:sp>
        <p:nvSpPr>
          <p:cNvPr id="1653"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51537056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1660" name="Title Text"/>
          <p:cNvSpPr txBox="1">
            <a:spLocks noGrp="1"/>
          </p:cNvSpPr>
          <p:nvPr>
            <p:ph type="title"/>
          </p:nvPr>
        </p:nvSpPr>
        <p:spPr>
          <a:xfrm>
            <a:off x="610563" y="275099"/>
            <a:ext cx="10972803" cy="1142040"/>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1661" name="Body Level One…"/>
          <p:cNvSpPr txBox="1">
            <a:spLocks noGrp="1"/>
          </p:cNvSpPr>
          <p:nvPr>
            <p:ph type="body" sz="quarter" idx="1"/>
          </p:nvPr>
        </p:nvSpPr>
        <p:spPr>
          <a:xfrm>
            <a:off x="610560" y="1535207"/>
            <a:ext cx="5385600" cy="639428"/>
          </a:xfrm>
          <a:prstGeom prst="rect">
            <a:avLst/>
          </a:prstGeom>
        </p:spPr>
        <p:txBody>
          <a:bodyPr anchor="b"/>
          <a:lstStyle>
            <a:lvl1pPr marL="0" indent="0" defTabSz="414596">
              <a:lnSpc>
                <a:spcPct val="93000"/>
              </a:lnSpc>
              <a:spcBef>
                <a:spcPts val="1200"/>
              </a:spcBef>
              <a:buSzTx/>
              <a:buFontTx/>
              <a:buNone/>
              <a:defRPr sz="2200" b="1"/>
            </a:lvl1pPr>
            <a:lvl2pPr marL="0" indent="0" defTabSz="414596">
              <a:lnSpc>
                <a:spcPct val="93000"/>
              </a:lnSpc>
              <a:spcBef>
                <a:spcPts val="1200"/>
              </a:spcBef>
              <a:buSzTx/>
              <a:buFontTx/>
              <a:buNone/>
              <a:defRPr sz="2200" b="1"/>
            </a:lvl2pPr>
            <a:lvl3pPr marL="0" indent="0" defTabSz="414596">
              <a:lnSpc>
                <a:spcPct val="93000"/>
              </a:lnSpc>
              <a:spcBef>
                <a:spcPts val="1200"/>
              </a:spcBef>
              <a:buSzTx/>
              <a:buFontTx/>
              <a:buNone/>
              <a:defRPr sz="2200" b="1"/>
            </a:lvl3pPr>
            <a:lvl4pPr marL="0" indent="0" defTabSz="414596">
              <a:lnSpc>
                <a:spcPct val="93000"/>
              </a:lnSpc>
              <a:spcBef>
                <a:spcPts val="1200"/>
              </a:spcBef>
              <a:buSzTx/>
              <a:buFontTx/>
              <a:buNone/>
              <a:defRPr sz="2200" b="1"/>
            </a:lvl4pPr>
            <a:lvl5pPr marL="0" indent="0" defTabSz="414596">
              <a:lnSpc>
                <a:spcPct val="93000"/>
              </a:lnSpc>
              <a:spcBef>
                <a:spcPts val="1200"/>
              </a:spcBef>
              <a:buSzTx/>
              <a:buFontTx/>
              <a:buNone/>
              <a:defRPr sz="2200" b="1"/>
            </a:lvl5pPr>
          </a:lstStyle>
          <a:p>
            <a:r>
              <a:t>Body Level One</a:t>
            </a:r>
          </a:p>
          <a:p>
            <a:pPr lvl="1"/>
            <a:r>
              <a:t>Body Level Two</a:t>
            </a:r>
          </a:p>
          <a:p>
            <a:pPr lvl="2"/>
            <a:r>
              <a:t>Body Level Three</a:t>
            </a:r>
          </a:p>
          <a:p>
            <a:pPr lvl="3"/>
            <a:r>
              <a:t>Body Level Four</a:t>
            </a:r>
          </a:p>
          <a:p>
            <a:pPr lvl="4"/>
            <a:r>
              <a:t>Body Level Five</a:t>
            </a:r>
          </a:p>
        </p:txBody>
      </p:sp>
      <p:sp>
        <p:nvSpPr>
          <p:cNvPr id="1662" name="Text Placeholder 4"/>
          <p:cNvSpPr>
            <a:spLocks noGrp="1"/>
          </p:cNvSpPr>
          <p:nvPr>
            <p:ph type="body" sz="quarter" idx="13"/>
          </p:nvPr>
        </p:nvSpPr>
        <p:spPr>
          <a:xfrm>
            <a:off x="6193924" y="1535207"/>
            <a:ext cx="5389443" cy="639428"/>
          </a:xfrm>
          <a:prstGeom prst="rect">
            <a:avLst/>
          </a:prstGeom>
        </p:spPr>
        <p:txBody>
          <a:bodyPr anchor="b"/>
          <a:lstStyle>
            <a:lvl1pPr marL="0" indent="0" defTabSz="552796">
              <a:lnSpc>
                <a:spcPct val="93000"/>
              </a:lnSpc>
              <a:spcBef>
                <a:spcPts val="1600"/>
              </a:spcBef>
              <a:buSzTx/>
              <a:buFontTx/>
              <a:buNone/>
              <a:defRPr sz="2200" b="1"/>
            </a:lvl1pPr>
          </a:lstStyle>
          <a:p>
            <a:pPr marL="0" indent="0" defTabSz="414607">
              <a:lnSpc>
                <a:spcPct val="93000"/>
              </a:lnSpc>
              <a:spcBef>
                <a:spcPts val="1200"/>
              </a:spcBef>
              <a:buSzTx/>
              <a:buFontTx/>
              <a:buNone/>
              <a:defRPr sz="2200" b="1"/>
            </a:pPr>
            <a:endParaRPr/>
          </a:p>
        </p:txBody>
      </p:sp>
      <p:sp>
        <p:nvSpPr>
          <p:cNvPr id="1663"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69703514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1670" name="Title Text"/>
          <p:cNvSpPr txBox="1">
            <a:spLocks noGrp="1"/>
          </p:cNvSpPr>
          <p:nvPr>
            <p:ph type="title"/>
          </p:nvPr>
        </p:nvSpPr>
        <p:spPr>
          <a:xfrm>
            <a:off x="608644" y="273632"/>
            <a:ext cx="10968961" cy="1143481"/>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1671"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54955077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1678"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58523955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1685" name="Title Text"/>
          <p:cNvSpPr txBox="1">
            <a:spLocks noGrp="1"/>
          </p:cNvSpPr>
          <p:nvPr>
            <p:ph type="title"/>
          </p:nvPr>
        </p:nvSpPr>
        <p:spPr>
          <a:xfrm>
            <a:off x="610561" y="273631"/>
            <a:ext cx="4010883" cy="1160763"/>
          </a:xfrm>
          <a:prstGeom prst="rect">
            <a:avLst/>
          </a:prstGeom>
        </p:spPr>
        <p:txBody>
          <a:bodyPr lIns="0" tIns="0" rIns="0" bIns="0" anchor="b"/>
          <a:lstStyle>
            <a:lvl1pPr algn="l" defTabSz="414596">
              <a:lnSpc>
                <a:spcPct val="93000"/>
              </a:lnSpc>
              <a:defRPr sz="1800" b="1">
                <a:latin typeface="Arial"/>
                <a:ea typeface="Arial"/>
                <a:cs typeface="Arial"/>
                <a:sym typeface="Arial"/>
              </a:defRPr>
            </a:lvl1pPr>
          </a:lstStyle>
          <a:p>
            <a:r>
              <a:t>Title Text</a:t>
            </a:r>
          </a:p>
        </p:txBody>
      </p:sp>
      <p:sp>
        <p:nvSpPr>
          <p:cNvPr id="1686" name="Body Level One…"/>
          <p:cNvSpPr txBox="1">
            <a:spLocks noGrp="1"/>
          </p:cNvSpPr>
          <p:nvPr>
            <p:ph type="body" idx="1"/>
          </p:nvPr>
        </p:nvSpPr>
        <p:spPr>
          <a:xfrm>
            <a:off x="4767364" y="273632"/>
            <a:ext cx="6816003" cy="5852777"/>
          </a:xfrm>
          <a:prstGeom prst="rect">
            <a:avLst/>
          </a:prstGeom>
        </p:spPr>
        <p:txBody>
          <a:bodyPr/>
          <a:lstStyle>
            <a:lvl1pPr marL="310947" indent="-310947" defTabSz="414596">
              <a:lnSpc>
                <a:spcPct val="93000"/>
              </a:lnSpc>
              <a:spcBef>
                <a:spcPts val="1200"/>
              </a:spcBef>
              <a:buSzTx/>
              <a:buFontTx/>
              <a:buNone/>
              <a:defRPr sz="2900"/>
            </a:lvl1pPr>
            <a:lvl2pPr marL="310947" indent="0" defTabSz="414596">
              <a:lnSpc>
                <a:spcPct val="93000"/>
              </a:lnSpc>
              <a:spcBef>
                <a:spcPts val="1200"/>
              </a:spcBef>
              <a:buSzTx/>
              <a:buFontTx/>
              <a:buNone/>
              <a:defRPr sz="2900"/>
            </a:lvl2pPr>
            <a:lvl3pPr marL="310947" indent="0" defTabSz="414596">
              <a:lnSpc>
                <a:spcPct val="93000"/>
              </a:lnSpc>
              <a:spcBef>
                <a:spcPts val="1200"/>
              </a:spcBef>
              <a:buSzTx/>
              <a:buFontTx/>
              <a:buNone/>
              <a:defRPr sz="2900"/>
            </a:lvl3pPr>
            <a:lvl4pPr marL="310947" indent="0" defTabSz="414596">
              <a:lnSpc>
                <a:spcPct val="93000"/>
              </a:lnSpc>
              <a:spcBef>
                <a:spcPts val="1200"/>
              </a:spcBef>
              <a:buSzTx/>
              <a:buFontTx/>
              <a:buNone/>
              <a:defRPr sz="2900"/>
            </a:lvl4pPr>
            <a:lvl5pPr marL="310947" indent="0" defTabSz="414596">
              <a:lnSpc>
                <a:spcPct val="93000"/>
              </a:lnSpc>
              <a:spcBef>
                <a:spcPts val="1200"/>
              </a:spcBef>
              <a:buSzTx/>
              <a:buFontTx/>
              <a:buNone/>
              <a:defRPr sz="2900"/>
            </a:lvl5pPr>
          </a:lstStyle>
          <a:p>
            <a:r>
              <a:t>Body Level One</a:t>
            </a:r>
          </a:p>
          <a:p>
            <a:pPr lvl="1"/>
            <a:r>
              <a:t>Body Level Two</a:t>
            </a:r>
          </a:p>
          <a:p>
            <a:pPr lvl="2"/>
            <a:r>
              <a:t>Body Level Three</a:t>
            </a:r>
          </a:p>
          <a:p>
            <a:pPr lvl="3"/>
            <a:r>
              <a:t>Body Level Four</a:t>
            </a:r>
          </a:p>
          <a:p>
            <a:pPr lvl="4"/>
            <a:r>
              <a:t>Body Level Five</a:t>
            </a:r>
          </a:p>
        </p:txBody>
      </p:sp>
      <p:sp>
        <p:nvSpPr>
          <p:cNvPr id="1687" name="Text Placeholder 3"/>
          <p:cNvSpPr>
            <a:spLocks noGrp="1"/>
          </p:cNvSpPr>
          <p:nvPr>
            <p:ph type="body" sz="half" idx="13"/>
          </p:nvPr>
        </p:nvSpPr>
        <p:spPr>
          <a:xfrm>
            <a:off x="610561" y="1434393"/>
            <a:ext cx="4010883" cy="4692013"/>
          </a:xfrm>
          <a:prstGeom prst="rect">
            <a:avLst/>
          </a:prstGeom>
        </p:spPr>
        <p:txBody>
          <a:bodyPr/>
          <a:lstStyle>
            <a:lvl1pPr marL="0" indent="0" defTabSz="552796">
              <a:lnSpc>
                <a:spcPct val="93000"/>
              </a:lnSpc>
              <a:spcBef>
                <a:spcPts val="1600"/>
              </a:spcBef>
              <a:buSzTx/>
              <a:buFontTx/>
              <a:buNone/>
              <a:defRPr sz="1300"/>
            </a:lvl1pPr>
          </a:lstStyle>
          <a:p>
            <a:pPr marL="0" indent="0" defTabSz="414607">
              <a:lnSpc>
                <a:spcPct val="93000"/>
              </a:lnSpc>
              <a:spcBef>
                <a:spcPts val="1200"/>
              </a:spcBef>
              <a:buSzTx/>
              <a:buFontTx/>
              <a:buNone/>
              <a:defRPr sz="1300"/>
            </a:pPr>
            <a:endParaRPr/>
          </a:p>
        </p:txBody>
      </p:sp>
      <p:sp>
        <p:nvSpPr>
          <p:cNvPr id="1688"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10875241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2_Picture with Caption">
    <p:spTree>
      <p:nvGrpSpPr>
        <p:cNvPr id="1" name=""/>
        <p:cNvGrpSpPr/>
        <p:nvPr/>
      </p:nvGrpSpPr>
      <p:grpSpPr>
        <a:xfrm>
          <a:off x="0" y="0"/>
          <a:ext cx="0" cy="0"/>
          <a:chOff x="0" y="0"/>
          <a:chExt cx="0" cy="0"/>
        </a:xfrm>
      </p:grpSpPr>
      <p:sp>
        <p:nvSpPr>
          <p:cNvPr id="1695" name="Title Text"/>
          <p:cNvSpPr txBox="1">
            <a:spLocks noGrp="1"/>
          </p:cNvSpPr>
          <p:nvPr>
            <p:ph type="title"/>
          </p:nvPr>
        </p:nvSpPr>
        <p:spPr>
          <a:xfrm>
            <a:off x="2390405" y="4800027"/>
            <a:ext cx="7315201" cy="567423"/>
          </a:xfrm>
          <a:prstGeom prst="rect">
            <a:avLst/>
          </a:prstGeom>
        </p:spPr>
        <p:txBody>
          <a:bodyPr lIns="0" tIns="0" rIns="0" bIns="0" anchor="b"/>
          <a:lstStyle>
            <a:lvl1pPr algn="l" defTabSz="414596">
              <a:lnSpc>
                <a:spcPct val="93000"/>
              </a:lnSpc>
              <a:defRPr sz="1800" b="1">
                <a:latin typeface="Arial"/>
                <a:ea typeface="Arial"/>
                <a:cs typeface="Arial"/>
                <a:sym typeface="Arial"/>
              </a:defRPr>
            </a:lvl1pPr>
          </a:lstStyle>
          <a:p>
            <a:r>
              <a:t>Title Text</a:t>
            </a:r>
          </a:p>
        </p:txBody>
      </p:sp>
      <p:sp>
        <p:nvSpPr>
          <p:cNvPr id="1696" name="Picture Placeholder 2"/>
          <p:cNvSpPr>
            <a:spLocks noGrp="1"/>
          </p:cNvSpPr>
          <p:nvPr>
            <p:ph type="pic" sz="half" idx="13"/>
          </p:nvPr>
        </p:nvSpPr>
        <p:spPr>
          <a:xfrm>
            <a:off x="2390405" y="612065"/>
            <a:ext cx="7315201" cy="4115952"/>
          </a:xfrm>
          <a:prstGeom prst="rect">
            <a:avLst/>
          </a:prstGeom>
        </p:spPr>
        <p:txBody>
          <a:bodyPr lIns="91439" tIns="45719" rIns="91439" bIns="45719">
            <a:noAutofit/>
          </a:bodyPr>
          <a:lstStyle/>
          <a:p>
            <a:endParaRPr/>
          </a:p>
        </p:txBody>
      </p:sp>
      <p:sp>
        <p:nvSpPr>
          <p:cNvPr id="1697" name="Body Level One…"/>
          <p:cNvSpPr txBox="1">
            <a:spLocks noGrp="1"/>
          </p:cNvSpPr>
          <p:nvPr>
            <p:ph type="body" sz="quarter" idx="1"/>
          </p:nvPr>
        </p:nvSpPr>
        <p:spPr>
          <a:xfrm>
            <a:off x="2390405" y="5367447"/>
            <a:ext cx="7315201" cy="805047"/>
          </a:xfrm>
          <a:prstGeom prst="rect">
            <a:avLst/>
          </a:prstGeom>
        </p:spPr>
        <p:txBody>
          <a:bodyPr/>
          <a:lstStyle>
            <a:lvl1pPr marL="0" indent="0" defTabSz="414596">
              <a:lnSpc>
                <a:spcPct val="93000"/>
              </a:lnSpc>
              <a:spcBef>
                <a:spcPts val="1200"/>
              </a:spcBef>
              <a:buSzTx/>
              <a:buFontTx/>
              <a:buNone/>
              <a:defRPr sz="1300"/>
            </a:lvl1pPr>
            <a:lvl2pPr marL="0" indent="0" defTabSz="414596">
              <a:lnSpc>
                <a:spcPct val="93000"/>
              </a:lnSpc>
              <a:spcBef>
                <a:spcPts val="1200"/>
              </a:spcBef>
              <a:buSzTx/>
              <a:buFontTx/>
              <a:buNone/>
              <a:defRPr sz="1300"/>
            </a:lvl2pPr>
            <a:lvl3pPr marL="0" indent="0" defTabSz="414596">
              <a:lnSpc>
                <a:spcPct val="93000"/>
              </a:lnSpc>
              <a:spcBef>
                <a:spcPts val="1200"/>
              </a:spcBef>
              <a:buSzTx/>
              <a:buFontTx/>
              <a:buNone/>
              <a:defRPr sz="1300"/>
            </a:lvl3pPr>
            <a:lvl4pPr marL="0" indent="0" defTabSz="414596">
              <a:lnSpc>
                <a:spcPct val="93000"/>
              </a:lnSpc>
              <a:spcBef>
                <a:spcPts val="1200"/>
              </a:spcBef>
              <a:buSzTx/>
              <a:buFontTx/>
              <a:buNone/>
              <a:defRPr sz="1300"/>
            </a:lvl4pPr>
            <a:lvl5pPr marL="0" indent="0" defTabSz="414596">
              <a:lnSpc>
                <a:spcPct val="93000"/>
              </a:lnSpc>
              <a:spcBef>
                <a:spcPts val="1200"/>
              </a:spcBef>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698"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8554849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818214"/>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123996821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1705" name="Title Text"/>
          <p:cNvSpPr txBox="1">
            <a:spLocks noGrp="1"/>
          </p:cNvSpPr>
          <p:nvPr>
            <p:ph type="title"/>
          </p:nvPr>
        </p:nvSpPr>
        <p:spPr>
          <a:xfrm>
            <a:off x="608644" y="273632"/>
            <a:ext cx="10968961" cy="1143481"/>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1706" name="Body Level One…"/>
          <p:cNvSpPr txBox="1">
            <a:spLocks noGrp="1"/>
          </p:cNvSpPr>
          <p:nvPr>
            <p:ph type="body" idx="1"/>
          </p:nvPr>
        </p:nvSpPr>
        <p:spPr>
          <a:xfrm>
            <a:off x="608643" y="1604329"/>
            <a:ext cx="10725124" cy="3976259"/>
          </a:xfrm>
          <a:prstGeom prst="rect">
            <a:avLst/>
          </a:prstGeom>
        </p:spPr>
        <p:txBody>
          <a:bodyPr/>
          <a:lstStyle>
            <a:lvl1pPr marL="310947" indent="-310947" defTabSz="414596">
              <a:lnSpc>
                <a:spcPct val="93000"/>
              </a:lnSpc>
              <a:spcBef>
                <a:spcPts val="1200"/>
              </a:spcBef>
              <a:buSzTx/>
              <a:buFontTx/>
              <a:buNone/>
              <a:defRPr sz="2900"/>
            </a:lvl1pPr>
            <a:lvl2pPr marL="310947" indent="0" defTabSz="414596">
              <a:lnSpc>
                <a:spcPct val="93000"/>
              </a:lnSpc>
              <a:spcBef>
                <a:spcPts val="1200"/>
              </a:spcBef>
              <a:buSzTx/>
              <a:buFontTx/>
              <a:buNone/>
              <a:defRPr sz="2900"/>
            </a:lvl2pPr>
            <a:lvl3pPr marL="310947" indent="0" defTabSz="414596">
              <a:lnSpc>
                <a:spcPct val="93000"/>
              </a:lnSpc>
              <a:spcBef>
                <a:spcPts val="1200"/>
              </a:spcBef>
              <a:buSzTx/>
              <a:buFontTx/>
              <a:buNone/>
              <a:defRPr sz="2900"/>
            </a:lvl3pPr>
            <a:lvl4pPr marL="310947" indent="0" defTabSz="414596">
              <a:lnSpc>
                <a:spcPct val="93000"/>
              </a:lnSpc>
              <a:spcBef>
                <a:spcPts val="1200"/>
              </a:spcBef>
              <a:buSzTx/>
              <a:buFontTx/>
              <a:buNone/>
              <a:defRPr sz="2900"/>
            </a:lvl4pPr>
            <a:lvl5pPr marL="310947" indent="0" defTabSz="414596">
              <a:lnSpc>
                <a:spcPct val="93000"/>
              </a:lnSpc>
              <a:spcBef>
                <a:spcPts val="1200"/>
              </a:spcBef>
              <a:buSzTx/>
              <a:buFontTx/>
              <a:buNone/>
              <a:defRPr sz="2900"/>
            </a:lvl5pPr>
          </a:lstStyle>
          <a:p>
            <a:r>
              <a:t>Body Level One</a:t>
            </a:r>
          </a:p>
          <a:p>
            <a:pPr lvl="1"/>
            <a:r>
              <a:t>Body Level Two</a:t>
            </a:r>
          </a:p>
          <a:p>
            <a:pPr lvl="2"/>
            <a:r>
              <a:t>Body Level Three</a:t>
            </a:r>
          </a:p>
          <a:p>
            <a:pPr lvl="3"/>
            <a:r>
              <a:t>Body Level Four</a:t>
            </a:r>
          </a:p>
          <a:p>
            <a:pPr lvl="4"/>
            <a:r>
              <a:t>Body Level Five</a:t>
            </a:r>
          </a:p>
        </p:txBody>
      </p:sp>
      <p:sp>
        <p:nvSpPr>
          <p:cNvPr id="1707"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370473626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1714" name="Title Text"/>
          <p:cNvSpPr txBox="1">
            <a:spLocks noGrp="1"/>
          </p:cNvSpPr>
          <p:nvPr>
            <p:ph type="title"/>
          </p:nvPr>
        </p:nvSpPr>
        <p:spPr>
          <a:xfrm>
            <a:off x="8835839" y="273630"/>
            <a:ext cx="2741765" cy="5306959"/>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1715" name="Body Level One…"/>
          <p:cNvSpPr txBox="1">
            <a:spLocks noGrp="1"/>
          </p:cNvSpPr>
          <p:nvPr>
            <p:ph type="body" idx="1"/>
          </p:nvPr>
        </p:nvSpPr>
        <p:spPr>
          <a:xfrm>
            <a:off x="608641" y="273630"/>
            <a:ext cx="8042883" cy="5306959"/>
          </a:xfrm>
          <a:prstGeom prst="rect">
            <a:avLst/>
          </a:prstGeom>
        </p:spPr>
        <p:txBody>
          <a:bodyPr/>
          <a:lstStyle>
            <a:lvl1pPr marL="310947" indent="-310947" defTabSz="414596">
              <a:lnSpc>
                <a:spcPct val="93000"/>
              </a:lnSpc>
              <a:spcBef>
                <a:spcPts val="1200"/>
              </a:spcBef>
              <a:buSzTx/>
              <a:buFontTx/>
              <a:buNone/>
              <a:defRPr sz="2900"/>
            </a:lvl1pPr>
            <a:lvl2pPr marL="310947" indent="0" defTabSz="414596">
              <a:lnSpc>
                <a:spcPct val="93000"/>
              </a:lnSpc>
              <a:spcBef>
                <a:spcPts val="1200"/>
              </a:spcBef>
              <a:buSzTx/>
              <a:buFontTx/>
              <a:buNone/>
              <a:defRPr sz="2900"/>
            </a:lvl2pPr>
            <a:lvl3pPr marL="310947" indent="0" defTabSz="414596">
              <a:lnSpc>
                <a:spcPct val="93000"/>
              </a:lnSpc>
              <a:spcBef>
                <a:spcPts val="1200"/>
              </a:spcBef>
              <a:buSzTx/>
              <a:buFontTx/>
              <a:buNone/>
              <a:defRPr sz="2900"/>
            </a:lvl3pPr>
            <a:lvl4pPr marL="310947" indent="0" defTabSz="414596">
              <a:lnSpc>
                <a:spcPct val="93000"/>
              </a:lnSpc>
              <a:spcBef>
                <a:spcPts val="1200"/>
              </a:spcBef>
              <a:buSzTx/>
              <a:buFontTx/>
              <a:buNone/>
              <a:defRPr sz="2900"/>
            </a:lvl4pPr>
            <a:lvl5pPr marL="310947" indent="0" defTabSz="414596">
              <a:lnSpc>
                <a:spcPct val="93000"/>
              </a:lnSpc>
              <a:spcBef>
                <a:spcPts val="1200"/>
              </a:spcBef>
              <a:buSzTx/>
              <a:buFontTx/>
              <a:buNone/>
              <a:defRPr sz="2900"/>
            </a:lvl5pPr>
          </a:lstStyle>
          <a:p>
            <a:r>
              <a:t>Body Level One</a:t>
            </a:r>
          </a:p>
          <a:p>
            <a:pPr lvl="1"/>
            <a:r>
              <a:t>Body Level Two</a:t>
            </a:r>
          </a:p>
          <a:p>
            <a:pPr lvl="2"/>
            <a:r>
              <a:t>Body Level Three</a:t>
            </a:r>
          </a:p>
          <a:p>
            <a:pPr lvl="3"/>
            <a:r>
              <a:t>Body Level Four</a:t>
            </a:r>
          </a:p>
          <a:p>
            <a:pPr lvl="4"/>
            <a:r>
              <a:t>Body Level Five</a:t>
            </a:r>
          </a:p>
        </p:txBody>
      </p:sp>
      <p:sp>
        <p:nvSpPr>
          <p:cNvPr id="1716"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406389255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Custom Layout">
    <p:spTree>
      <p:nvGrpSpPr>
        <p:cNvPr id="1" name=""/>
        <p:cNvGrpSpPr/>
        <p:nvPr/>
      </p:nvGrpSpPr>
      <p:grpSpPr>
        <a:xfrm>
          <a:off x="0" y="0"/>
          <a:ext cx="0" cy="0"/>
          <a:chOff x="0" y="0"/>
          <a:chExt cx="0" cy="0"/>
        </a:xfrm>
      </p:grpSpPr>
      <p:sp>
        <p:nvSpPr>
          <p:cNvPr id="1723" name="Title Text"/>
          <p:cNvSpPr txBox="1">
            <a:spLocks noGrp="1"/>
          </p:cNvSpPr>
          <p:nvPr>
            <p:ph type="title"/>
          </p:nvPr>
        </p:nvSpPr>
        <p:spPr>
          <a:xfrm>
            <a:off x="608644" y="273632"/>
            <a:ext cx="10968961" cy="1143481"/>
          </a:xfrm>
          <a:prstGeom prst="rect">
            <a:avLst/>
          </a:prstGeom>
        </p:spPr>
        <p:txBody>
          <a:bodyPr lIns="0" tIns="0" rIns="0" bIns="0" anchor="ctr"/>
          <a:lstStyle>
            <a:lvl1pPr defTabSz="414596">
              <a:lnSpc>
                <a:spcPct val="93000"/>
              </a:lnSpc>
              <a:defRPr sz="4000">
                <a:latin typeface="Arial"/>
                <a:ea typeface="Arial"/>
                <a:cs typeface="Arial"/>
                <a:sym typeface="Arial"/>
              </a:defRPr>
            </a:lvl1pPr>
          </a:lstStyle>
          <a:p>
            <a:r>
              <a:t>Title Text</a:t>
            </a:r>
          </a:p>
        </p:txBody>
      </p:sp>
      <p:sp>
        <p:nvSpPr>
          <p:cNvPr id="1724" name="Slide Number"/>
          <p:cNvSpPr txBox="1">
            <a:spLocks noGrp="1"/>
          </p:cNvSpPr>
          <p:nvPr>
            <p:ph type="sldNum" sz="quarter" idx="2"/>
          </p:nvPr>
        </p:nvSpPr>
        <p:spPr>
          <a:xfrm>
            <a:off x="11385029" y="6247377"/>
            <a:ext cx="194499" cy="200055"/>
          </a:xfrm>
          <a:prstGeom prst="rect">
            <a:avLst/>
          </a:prstGeom>
        </p:spPr>
        <p:txBody>
          <a:bodyPr lIns="0" tIns="0" rIns="0" bIns="0" anchor="t"/>
          <a:lstStyle>
            <a:lvl1pPr defTabSz="456907">
              <a:tabLst>
                <a:tab pos="647684" algn="l"/>
                <a:tab pos="1308067" algn="l"/>
                <a:tab pos="1968451" algn="l"/>
              </a:tabLst>
              <a:defRPr sz="1300">
                <a:latin typeface="Times New Roman"/>
                <a:ea typeface="Times New Roman"/>
                <a:cs typeface="Times New Roman"/>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151021308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5_Titeldias">
    <p:spTree>
      <p:nvGrpSpPr>
        <p:cNvPr id="1" name=""/>
        <p:cNvGrpSpPr/>
        <p:nvPr/>
      </p:nvGrpSpPr>
      <p:grpSpPr>
        <a:xfrm>
          <a:off x="0" y="0"/>
          <a:ext cx="0" cy="0"/>
          <a:chOff x="0" y="0"/>
          <a:chExt cx="0" cy="0"/>
        </a:xfrm>
      </p:grpSpPr>
      <p:pic>
        <p:nvPicPr>
          <p:cNvPr id="1731" name="Picture 12" descr="Picture 12"/>
          <p:cNvPicPr>
            <a:picLocks noChangeAspect="1"/>
          </p:cNvPicPr>
          <p:nvPr/>
        </p:nvPicPr>
        <p:blipFill>
          <a:blip r:embed="rId2">
            <a:alphaModFix amt="66000"/>
            <a:extLst/>
          </a:blip>
          <a:stretch>
            <a:fillRect/>
          </a:stretch>
        </p:blipFill>
        <p:spPr>
          <a:xfrm>
            <a:off x="0" y="16869"/>
            <a:ext cx="12192000" cy="6841131"/>
          </a:xfrm>
          <a:prstGeom prst="rect">
            <a:avLst/>
          </a:prstGeom>
          <a:ln w="12700">
            <a:miter lim="400000"/>
          </a:ln>
        </p:spPr>
      </p:pic>
      <p:sp>
        <p:nvSpPr>
          <p:cNvPr id="1732" name="Title Text"/>
          <p:cNvSpPr txBox="1">
            <a:spLocks noGrp="1"/>
          </p:cNvSpPr>
          <p:nvPr>
            <p:ph type="title"/>
          </p:nvPr>
        </p:nvSpPr>
        <p:spPr>
          <a:xfrm>
            <a:off x="812800" y="1295400"/>
            <a:ext cx="8536517" cy="8382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733" name="Body Level One…"/>
          <p:cNvSpPr txBox="1">
            <a:spLocks noGrp="1"/>
          </p:cNvSpPr>
          <p:nvPr>
            <p:ph type="body" sz="quarter" idx="1"/>
          </p:nvPr>
        </p:nvSpPr>
        <p:spPr>
          <a:xfrm>
            <a:off x="812800" y="2286000"/>
            <a:ext cx="8534400" cy="1752600"/>
          </a:xfrm>
          <a:prstGeom prst="rect">
            <a:avLst/>
          </a:prstGeom>
        </p:spPr>
        <p:txBody>
          <a:bodyPr/>
          <a:lstStyle>
            <a:lvl1pPr marL="0" indent="0" defTabSz="914377">
              <a:spcBef>
                <a:spcPts val="300"/>
              </a:spcBef>
              <a:buSzTx/>
              <a:buFontTx/>
              <a:buNone/>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pic>
        <p:nvPicPr>
          <p:cNvPr id="1734" name="Billede 15" descr="Billed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14" y="5985769"/>
            <a:ext cx="6720748" cy="611584"/>
          </a:xfrm>
          <a:prstGeom prst="rect">
            <a:avLst/>
          </a:prstGeom>
          <a:ln w="12700">
            <a:miter lim="400000"/>
          </a:ln>
        </p:spPr>
      </p:pic>
      <p:pic>
        <p:nvPicPr>
          <p:cNvPr id="1735" name="Billede 11" descr="Billede 11"/>
          <p:cNvPicPr>
            <a:picLocks noChangeAspect="1"/>
          </p:cNvPicPr>
          <p:nvPr/>
        </p:nvPicPr>
        <p:blipFill>
          <a:blip r:embed="rId4">
            <a:extLst/>
          </a:blip>
          <a:stretch>
            <a:fillRect/>
          </a:stretch>
        </p:blipFill>
        <p:spPr>
          <a:xfrm>
            <a:off x="5615946" y="3085395"/>
            <a:ext cx="6576057" cy="2359831"/>
          </a:xfrm>
          <a:prstGeom prst="rect">
            <a:avLst/>
          </a:prstGeom>
          <a:ln w="12700">
            <a:miter lim="400000"/>
          </a:ln>
        </p:spPr>
      </p:pic>
      <p:pic>
        <p:nvPicPr>
          <p:cNvPr id="1736" name="Picture 13" descr="Picture 13"/>
          <p:cNvPicPr>
            <a:picLocks noChangeAspect="1"/>
          </p:cNvPicPr>
          <p:nvPr/>
        </p:nvPicPr>
        <p:blipFill>
          <a:blip r:embed="rId5">
            <a:extLst/>
          </a:blip>
          <a:stretch>
            <a:fillRect/>
          </a:stretch>
        </p:blipFill>
        <p:spPr>
          <a:xfrm>
            <a:off x="11176000" y="279404"/>
            <a:ext cx="508000" cy="557389"/>
          </a:xfrm>
          <a:prstGeom prst="rect">
            <a:avLst/>
          </a:prstGeom>
          <a:ln w="12700">
            <a:miter lim="400000"/>
          </a:ln>
        </p:spPr>
      </p:pic>
      <p:sp>
        <p:nvSpPr>
          <p:cNvPr id="1737"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708259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5_Titel og indholdsobjekt">
    <p:spTree>
      <p:nvGrpSpPr>
        <p:cNvPr id="1" name=""/>
        <p:cNvGrpSpPr/>
        <p:nvPr/>
      </p:nvGrpSpPr>
      <p:grpSpPr>
        <a:xfrm>
          <a:off x="0" y="0"/>
          <a:ext cx="0" cy="0"/>
          <a:chOff x="0" y="0"/>
          <a:chExt cx="0" cy="0"/>
        </a:xfrm>
      </p:grpSpPr>
      <p:pic>
        <p:nvPicPr>
          <p:cNvPr id="1744" name="Picture 17" descr="Picture 17"/>
          <p:cNvPicPr>
            <a:picLocks noChangeAspect="1"/>
          </p:cNvPicPr>
          <p:nvPr/>
        </p:nvPicPr>
        <p:blipFill>
          <a:blip r:embed="rId2">
            <a:alphaModFix amt="66000"/>
            <a:extLst/>
          </a:blip>
          <a:stretch>
            <a:fillRect/>
          </a:stretch>
        </p:blipFill>
        <p:spPr>
          <a:xfrm>
            <a:off x="0" y="3"/>
            <a:ext cx="12192000" cy="6858001"/>
          </a:xfrm>
          <a:prstGeom prst="rect">
            <a:avLst/>
          </a:prstGeom>
          <a:ln w="12700">
            <a:miter lim="400000"/>
          </a:ln>
        </p:spPr>
      </p:pic>
      <p:sp>
        <p:nvSpPr>
          <p:cNvPr id="1745"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746"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747"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748" name="Body Level One…"/>
          <p:cNvSpPr txBox="1">
            <a:spLocks noGrp="1"/>
          </p:cNvSpPr>
          <p:nvPr>
            <p:ph type="body" idx="1"/>
          </p:nvPr>
        </p:nvSpPr>
        <p:spPr>
          <a:xfrm>
            <a:off x="812800" y="1600200"/>
            <a:ext cx="103632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749"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630201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5_To indholdsobjekter">
    <p:spTree>
      <p:nvGrpSpPr>
        <p:cNvPr id="1" name=""/>
        <p:cNvGrpSpPr/>
        <p:nvPr/>
      </p:nvGrpSpPr>
      <p:grpSpPr>
        <a:xfrm>
          <a:off x="0" y="0"/>
          <a:ext cx="0" cy="0"/>
          <a:chOff x="0" y="0"/>
          <a:chExt cx="0" cy="0"/>
        </a:xfrm>
      </p:grpSpPr>
      <p:pic>
        <p:nvPicPr>
          <p:cNvPr id="1756"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757"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758"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759"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760" name="Body Level One…"/>
          <p:cNvSpPr txBox="1">
            <a:spLocks noGrp="1"/>
          </p:cNvSpPr>
          <p:nvPr>
            <p:ph type="body" sz="half" idx="1"/>
          </p:nvPr>
        </p:nvSpPr>
        <p:spPr>
          <a:xfrm>
            <a:off x="812800" y="1600200"/>
            <a:ext cx="5080000" cy="4565651"/>
          </a:xfrm>
          <a:prstGeom prst="rect">
            <a:avLst/>
          </a:prstGeom>
        </p:spPr>
        <p:txBody>
          <a:bodyPr/>
          <a:lstStyle>
            <a:lvl1pPr marL="188907" indent="-188907" defTabSz="914377">
              <a:spcBef>
                <a:spcPts val="300"/>
              </a:spcBef>
              <a:buFontTx/>
              <a:defRPr sz="1600">
                <a:latin typeface="Verdana"/>
                <a:ea typeface="Verdana"/>
                <a:cs typeface="Verdana"/>
                <a:sym typeface="Verdana"/>
              </a:defRPr>
            </a:lvl1pPr>
            <a:lvl2pPr marL="574660" indent="-195258" defTabSz="914377">
              <a:spcBef>
                <a:spcPts val="300"/>
              </a:spcBef>
              <a:buFontTx/>
              <a:defRPr sz="1600">
                <a:latin typeface="Verdana"/>
                <a:ea typeface="Verdana"/>
                <a:cs typeface="Verdana"/>
                <a:sym typeface="Verdana"/>
              </a:defRPr>
            </a:lvl2pPr>
            <a:lvl3pPr marL="1279493" defTabSz="914377">
              <a:spcBef>
                <a:spcPts val="300"/>
              </a:spcBef>
              <a:buFontTx/>
              <a:defRPr sz="1600">
                <a:latin typeface="Verdana"/>
                <a:ea typeface="Verdana"/>
                <a:cs typeface="Verdana"/>
                <a:sym typeface="Verdana"/>
              </a:defRPr>
            </a:lvl3pPr>
            <a:lvl4pPr marL="1698583" defTabSz="914377">
              <a:spcBef>
                <a:spcPts val="300"/>
              </a:spcBef>
              <a:buFontTx/>
              <a:defRPr sz="1600">
                <a:latin typeface="Verdana"/>
                <a:ea typeface="Verdana"/>
                <a:cs typeface="Verdana"/>
                <a:sym typeface="Verdana"/>
              </a:defRPr>
            </a:lvl4pPr>
            <a:lvl5pPr marL="2117672" defTabSz="914377">
              <a:spcBef>
                <a:spcPts val="300"/>
              </a:spcBef>
              <a:buFontTx/>
              <a:defRPr sz="16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761"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90959831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5_Kun titel">
    <p:spTree>
      <p:nvGrpSpPr>
        <p:cNvPr id="1" name=""/>
        <p:cNvGrpSpPr/>
        <p:nvPr/>
      </p:nvGrpSpPr>
      <p:grpSpPr>
        <a:xfrm>
          <a:off x="0" y="0"/>
          <a:ext cx="0" cy="0"/>
          <a:chOff x="0" y="0"/>
          <a:chExt cx="0" cy="0"/>
        </a:xfrm>
      </p:grpSpPr>
      <p:pic>
        <p:nvPicPr>
          <p:cNvPr id="1768"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769"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770"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771" name="Title Text"/>
          <p:cNvSpPr txBox="1">
            <a:spLocks noGrp="1"/>
          </p:cNvSpPr>
          <p:nvPr>
            <p:ph type="title"/>
          </p:nvPr>
        </p:nvSpPr>
        <p:spPr>
          <a:xfrm>
            <a:off x="812800" y="304800"/>
            <a:ext cx="10363200" cy="1143000"/>
          </a:xfrm>
          <a:prstGeom prst="rect">
            <a:avLst/>
          </a:prstGeom>
        </p:spPr>
        <p:txBody>
          <a:bodyPr lIns="0" tIns="0" rIns="0" bIns="0" anchor="b"/>
          <a:lstStyle>
            <a:lvl1pPr algn="l">
              <a:defRPr sz="2400" b="1">
                <a:latin typeface="Verdana"/>
                <a:ea typeface="Verdana"/>
                <a:cs typeface="Verdana"/>
                <a:sym typeface="Verdana"/>
              </a:defRPr>
            </a:lvl1pPr>
          </a:lstStyle>
          <a:p>
            <a:r>
              <a:t>Title Text</a:t>
            </a:r>
          </a:p>
        </p:txBody>
      </p:sp>
      <p:sp>
        <p:nvSpPr>
          <p:cNvPr id="1772"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6661163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5_Tomt">
    <p:spTree>
      <p:nvGrpSpPr>
        <p:cNvPr id="1" name=""/>
        <p:cNvGrpSpPr/>
        <p:nvPr/>
      </p:nvGrpSpPr>
      <p:grpSpPr>
        <a:xfrm>
          <a:off x="0" y="0"/>
          <a:ext cx="0" cy="0"/>
          <a:chOff x="0" y="0"/>
          <a:chExt cx="0" cy="0"/>
        </a:xfrm>
      </p:grpSpPr>
      <p:pic>
        <p:nvPicPr>
          <p:cNvPr id="1779"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780"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781"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782" name="Slide Number"/>
          <p:cNvSpPr txBox="1">
            <a:spLocks noGrp="1"/>
          </p:cNvSpPr>
          <p:nvPr>
            <p:ph type="sldNum" sz="quarter" idx="2"/>
          </p:nvPr>
        </p:nvSpPr>
        <p:spPr>
          <a:xfrm>
            <a:off x="812801" y="6477001"/>
            <a:ext cx="139839" cy="139700"/>
          </a:xfrm>
          <a:prstGeom prst="rect">
            <a:avLst/>
          </a:prstGeom>
        </p:spPr>
        <p:txBody>
          <a:bodyPr lIns="0" tIns="0" rIns="0" bIns="0" anchor="t"/>
          <a:lstStyle>
            <a:lvl1pPr algn="l" defTabSz="456907">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6976575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1_Bullet Content 1">
    <p:spTree>
      <p:nvGrpSpPr>
        <p:cNvPr id="1" name=""/>
        <p:cNvGrpSpPr/>
        <p:nvPr/>
      </p:nvGrpSpPr>
      <p:grpSpPr>
        <a:xfrm>
          <a:off x="0" y="0"/>
          <a:ext cx="0" cy="0"/>
          <a:chOff x="0" y="0"/>
          <a:chExt cx="0" cy="0"/>
        </a:xfrm>
      </p:grpSpPr>
      <p:pic>
        <p:nvPicPr>
          <p:cNvPr id="1789" name="Picture 17" descr="Picture 17"/>
          <p:cNvPicPr>
            <a:picLocks noChangeAspect="1"/>
          </p:cNvPicPr>
          <p:nvPr/>
        </p:nvPicPr>
        <p:blipFill>
          <a:blip r:embed="rId2">
            <a:extLst/>
          </a:blip>
          <a:stretch>
            <a:fillRect/>
          </a:stretch>
        </p:blipFill>
        <p:spPr>
          <a:xfrm>
            <a:off x="0" y="3"/>
            <a:ext cx="12192000" cy="6858001"/>
          </a:xfrm>
          <a:prstGeom prst="rect">
            <a:avLst/>
          </a:prstGeom>
          <a:ln w="12700">
            <a:miter lim="400000"/>
          </a:ln>
        </p:spPr>
      </p:pic>
      <p:sp>
        <p:nvSpPr>
          <p:cNvPr id="1790" name="bmkOffWorkareaText"/>
          <p:cNvSpPr txBox="1"/>
          <p:nvPr/>
        </p:nvSpPr>
        <p:spPr>
          <a:xfrm>
            <a:off x="1318683" y="6477002"/>
            <a:ext cx="5640001"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latin typeface="Verdana"/>
                <a:ea typeface="Verdana"/>
                <a:cs typeface="Verdana"/>
                <a:sym typeface="Verdana"/>
              </a:defRPr>
            </a:lvl1pPr>
          </a:lstStyle>
          <a:p>
            <a:r>
              <a:rPr sz="900"/>
              <a:t>DTU Biosustain, Technical University of Denmark</a:t>
            </a:r>
          </a:p>
        </p:txBody>
      </p:sp>
      <p:pic>
        <p:nvPicPr>
          <p:cNvPr id="1791" name="Picture 20" descr="Picture 20"/>
          <p:cNvPicPr>
            <a:picLocks noChangeAspect="1"/>
          </p:cNvPicPr>
          <p:nvPr/>
        </p:nvPicPr>
        <p:blipFill>
          <a:blip r:embed="rId3">
            <a:extLst/>
          </a:blip>
          <a:stretch>
            <a:fillRect/>
          </a:stretch>
        </p:blipFill>
        <p:spPr>
          <a:xfrm>
            <a:off x="11176000" y="279404"/>
            <a:ext cx="508000" cy="557389"/>
          </a:xfrm>
          <a:prstGeom prst="rect">
            <a:avLst/>
          </a:prstGeom>
          <a:ln w="12700">
            <a:miter lim="400000"/>
          </a:ln>
        </p:spPr>
      </p:pic>
      <p:sp>
        <p:nvSpPr>
          <p:cNvPr id="1792" name="Title Text"/>
          <p:cNvSpPr txBox="1">
            <a:spLocks noGrp="1"/>
          </p:cNvSpPr>
          <p:nvPr>
            <p:ph type="title"/>
          </p:nvPr>
        </p:nvSpPr>
        <p:spPr>
          <a:xfrm>
            <a:off x="316085" y="269649"/>
            <a:ext cx="11687537" cy="414001"/>
          </a:xfrm>
          <a:prstGeom prst="rect">
            <a:avLst/>
          </a:prstGeom>
        </p:spPr>
        <p:txBody>
          <a:bodyPr lIns="0" tIns="0" rIns="0" bIns="0" anchor="b"/>
          <a:lstStyle>
            <a:lvl1pPr algn="l">
              <a:lnSpc>
                <a:spcPts val="2200"/>
              </a:lnSpc>
              <a:defRPr sz="2400" b="1">
                <a:latin typeface="Arial"/>
                <a:ea typeface="Arial"/>
                <a:cs typeface="Arial"/>
                <a:sym typeface="Arial"/>
              </a:defRPr>
            </a:lvl1pPr>
          </a:lstStyle>
          <a:p>
            <a:r>
              <a:t>Title Text</a:t>
            </a:r>
          </a:p>
        </p:txBody>
      </p:sp>
      <p:sp>
        <p:nvSpPr>
          <p:cNvPr id="1793" name="Body Level One…"/>
          <p:cNvSpPr txBox="1">
            <a:spLocks noGrp="1"/>
          </p:cNvSpPr>
          <p:nvPr>
            <p:ph type="body" sz="half" idx="1"/>
          </p:nvPr>
        </p:nvSpPr>
        <p:spPr>
          <a:xfrm>
            <a:off x="316802" y="1645922"/>
            <a:ext cx="9408001" cy="2157985"/>
          </a:xfrm>
          <a:prstGeom prst="rect">
            <a:avLst/>
          </a:prstGeom>
        </p:spPr>
        <p:txBody>
          <a:bodyPr/>
          <a:lstStyle>
            <a:lvl1pPr marL="179994" indent="-179994" defTabSz="914377">
              <a:spcBef>
                <a:spcPts val="0"/>
              </a:spcBef>
              <a:buClr>
                <a:srgbClr val="FF9900"/>
              </a:buClr>
              <a:defRPr sz="1800"/>
            </a:lvl1pPr>
            <a:lvl2pPr marL="539985" indent="-179996" defTabSz="914377">
              <a:spcBef>
                <a:spcPts val="0"/>
              </a:spcBef>
              <a:buClr>
                <a:srgbClr val="FF9900"/>
              </a:buClr>
              <a:defRPr sz="1800"/>
            </a:lvl2pPr>
            <a:lvl3pPr marL="1344805" indent="-293907" defTabSz="914377">
              <a:spcBef>
                <a:spcPts val="0"/>
              </a:spcBef>
              <a:buClr>
                <a:srgbClr val="FF9900"/>
              </a:buClr>
              <a:defRPr sz="1800"/>
            </a:lvl3pPr>
            <a:lvl4pPr marL="674210" indent="-231421" defTabSz="914377">
              <a:spcBef>
                <a:spcPts val="0"/>
              </a:spcBef>
              <a:buClr>
                <a:srgbClr val="FF9900"/>
              </a:buClr>
              <a:defRPr sz="1800"/>
            </a:lvl4pPr>
            <a:lvl5pPr marL="688097" indent="-293906" defTabSz="914377">
              <a:spcBef>
                <a:spcPts val="0"/>
              </a:spcBef>
              <a:buClr>
                <a:srgbClr val="FF9900"/>
              </a:buClr>
              <a:defRPr sz="1800"/>
            </a:lvl5pPr>
          </a:lstStyle>
          <a:p>
            <a:r>
              <a:t>Body Level One</a:t>
            </a:r>
          </a:p>
          <a:p>
            <a:pPr lvl="1"/>
            <a:r>
              <a:t>Body Level Two</a:t>
            </a:r>
          </a:p>
          <a:p>
            <a:pPr lvl="2"/>
            <a:r>
              <a:t>Body Level Three</a:t>
            </a:r>
          </a:p>
          <a:p>
            <a:pPr lvl="3"/>
            <a:r>
              <a:t>Body Level Four</a:t>
            </a:r>
          </a:p>
          <a:p>
            <a:pPr lvl="4"/>
            <a:r>
              <a:t>Body Level Five</a:t>
            </a:r>
          </a:p>
        </p:txBody>
      </p:sp>
      <p:sp>
        <p:nvSpPr>
          <p:cNvPr id="1794" name="Slide Number"/>
          <p:cNvSpPr txBox="1">
            <a:spLocks noGrp="1"/>
          </p:cNvSpPr>
          <p:nvPr>
            <p:ph type="sldNum" sz="quarter" idx="2"/>
          </p:nvPr>
        </p:nvSpPr>
        <p:spPr>
          <a:xfrm>
            <a:off x="424500" y="6462340"/>
            <a:ext cx="121828" cy="123111"/>
          </a:xfrm>
          <a:prstGeom prst="rect">
            <a:avLst/>
          </a:prstGeom>
        </p:spPr>
        <p:txBody>
          <a:bodyPr lIns="0" tIns="0" rIns="0" bIns="0" anchor="t"/>
          <a:lstStyle>
            <a:lvl1pPr algn="l" defTabSz="456907">
              <a:defRPr sz="800" b="1"/>
            </a:lvl1pPr>
          </a:lstStyle>
          <a:p>
            <a:fld id="{86CB4B4D-7CA3-9044-876B-883B54F8677D}" type="slidenum">
              <a:t>‹#›</a:t>
            </a:fld>
            <a:endParaRPr/>
          </a:p>
        </p:txBody>
      </p:sp>
    </p:spTree>
    <p:extLst>
      <p:ext uri="{BB962C8B-B14F-4D97-AF65-F5344CB8AC3E}">
        <p14:creationId xmlns:p14="http://schemas.microsoft.com/office/powerpoint/2010/main" val="174827973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2_Rubrikbild">
    <p:spTree>
      <p:nvGrpSpPr>
        <p:cNvPr id="1" name=""/>
        <p:cNvGrpSpPr/>
        <p:nvPr/>
      </p:nvGrpSpPr>
      <p:grpSpPr>
        <a:xfrm>
          <a:off x="0" y="0"/>
          <a:ext cx="0" cy="0"/>
          <a:chOff x="0" y="0"/>
          <a:chExt cx="0" cy="0"/>
        </a:xfrm>
      </p:grpSpPr>
      <p:pic>
        <p:nvPicPr>
          <p:cNvPr id="1801"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802"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803"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804" name="Title Text"/>
          <p:cNvSpPr txBox="1">
            <a:spLocks noGrp="1"/>
          </p:cNvSpPr>
          <p:nvPr>
            <p:ph type="title"/>
          </p:nvPr>
        </p:nvSpPr>
        <p:spPr>
          <a:xfrm>
            <a:off x="7145542" y="265015"/>
            <a:ext cx="4656789" cy="793395"/>
          </a:xfrm>
          <a:prstGeom prst="rect">
            <a:avLst/>
          </a:prstGeom>
        </p:spPr>
        <p:txBody>
          <a:bodyPr lIns="0" tIns="0" rIns="0" bIns="0"/>
          <a:lstStyle>
            <a:lvl1pPr algn="r" defTabSz="457189">
              <a:defRPr sz="1500" b="1">
                <a:latin typeface="Arial"/>
                <a:ea typeface="Arial"/>
                <a:cs typeface="Arial"/>
                <a:sym typeface="Arial"/>
              </a:defRPr>
            </a:lvl1pPr>
          </a:lstStyle>
          <a:p>
            <a:r>
              <a:t>Title Text</a:t>
            </a:r>
          </a:p>
        </p:txBody>
      </p:sp>
      <p:sp>
        <p:nvSpPr>
          <p:cNvPr id="1805" name="Body Level One…"/>
          <p:cNvSpPr txBox="1">
            <a:spLocks noGrp="1"/>
          </p:cNvSpPr>
          <p:nvPr>
            <p:ph type="body" sz="quarter" idx="1"/>
          </p:nvPr>
        </p:nvSpPr>
        <p:spPr>
          <a:xfrm>
            <a:off x="410633" y="1782809"/>
            <a:ext cx="9031233" cy="1223855"/>
          </a:xfrm>
          <a:prstGeom prst="rect">
            <a:avLst/>
          </a:prstGeom>
        </p:spPr>
        <p:txBody>
          <a:bodyPr/>
          <a:lstStyle>
            <a:lvl1pPr marL="685783" indent="-1028674">
              <a:spcBef>
                <a:spcPts val="700"/>
              </a:spcBef>
              <a:buSzTx/>
              <a:buFontTx/>
              <a:buNone/>
              <a:defRPr sz="3200" b="1"/>
            </a:lvl1pPr>
            <a:lvl2pPr marL="685783" indent="-971526">
              <a:spcBef>
                <a:spcPts val="700"/>
              </a:spcBef>
              <a:buSzTx/>
              <a:buFontTx/>
              <a:buNone/>
              <a:defRPr sz="3200" b="1"/>
            </a:lvl2pPr>
            <a:lvl3pPr marL="685783" indent="-914377">
              <a:spcBef>
                <a:spcPts val="700"/>
              </a:spcBef>
              <a:buSzTx/>
              <a:buFontTx/>
              <a:buNone/>
              <a:defRPr sz="3200" b="1"/>
            </a:lvl3pPr>
            <a:lvl4pPr marL="685783" indent="-914377">
              <a:spcBef>
                <a:spcPts val="700"/>
              </a:spcBef>
              <a:buSzTx/>
              <a:buFontTx/>
              <a:buNone/>
              <a:defRPr sz="3200" b="1"/>
            </a:lvl4pPr>
            <a:lvl5pPr marL="685783" indent="-914377">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1806" name="Platshållare för text 13"/>
          <p:cNvSpPr>
            <a:spLocks noGrp="1"/>
          </p:cNvSpPr>
          <p:nvPr>
            <p:ph type="body" sz="half" idx="13"/>
          </p:nvPr>
        </p:nvSpPr>
        <p:spPr>
          <a:xfrm>
            <a:off x="410636" y="3283793"/>
            <a:ext cx="9031817" cy="2376491"/>
          </a:xfrm>
          <a:prstGeom prst="rect">
            <a:avLst/>
          </a:prstGeom>
        </p:spPr>
        <p:txBody>
          <a:bodyPr/>
          <a:lstStyle/>
          <a:p>
            <a:endParaRPr/>
          </a:p>
        </p:txBody>
      </p:sp>
      <p:sp>
        <p:nvSpPr>
          <p:cNvPr id="1807"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855935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88352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3_Rubrikbild">
    <p:spTree>
      <p:nvGrpSpPr>
        <p:cNvPr id="1" name=""/>
        <p:cNvGrpSpPr/>
        <p:nvPr/>
      </p:nvGrpSpPr>
      <p:grpSpPr>
        <a:xfrm>
          <a:off x="0" y="0"/>
          <a:ext cx="0" cy="0"/>
          <a:chOff x="0" y="0"/>
          <a:chExt cx="0" cy="0"/>
        </a:xfrm>
      </p:grpSpPr>
      <p:pic>
        <p:nvPicPr>
          <p:cNvPr id="1814"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815"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816"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817" name="Body Level One…"/>
          <p:cNvSpPr txBox="1">
            <a:spLocks noGrp="1"/>
          </p:cNvSpPr>
          <p:nvPr>
            <p:ph type="body" sz="quarter" idx="1"/>
          </p:nvPr>
        </p:nvSpPr>
        <p:spPr>
          <a:xfrm>
            <a:off x="410634" y="1879296"/>
            <a:ext cx="6055791" cy="1898296"/>
          </a:xfrm>
          <a:prstGeom prst="rect">
            <a:avLst/>
          </a:prstGeom>
        </p:spPr>
        <p:txBody>
          <a:bodyPr/>
          <a:lstStyle>
            <a:lvl1pPr marL="0" indent="0">
              <a:spcBef>
                <a:spcPts val="0"/>
              </a:spcBef>
              <a:buSzTx/>
              <a:buFontTx/>
              <a:buNone/>
              <a:defRPr sz="2400"/>
            </a:lvl1pPr>
            <a:lvl2pPr marL="800080" indent="-342891">
              <a:spcBef>
                <a:spcPts val="0"/>
              </a:spcBef>
              <a:buFontTx/>
              <a:defRPr sz="2400"/>
            </a:lvl2pPr>
            <a:lvl3pPr marL="1188689" indent="-274312">
              <a:spcBef>
                <a:spcPts val="0"/>
              </a:spcBef>
              <a:buFontTx/>
              <a:defRPr sz="2400"/>
            </a:lvl3pPr>
            <a:lvl4pPr marL="1645879" indent="-274312">
              <a:spcBef>
                <a:spcPts val="0"/>
              </a:spcBef>
              <a:buFontTx/>
              <a:defRPr sz="2400"/>
            </a:lvl4pPr>
            <a:lvl5pPr marL="2103067" indent="-27431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1818" name="Bildobjekt 7" descr="Bildobjekt 7"/>
          <p:cNvPicPr>
            <a:picLocks noChangeAspect="1"/>
          </p:cNvPicPr>
          <p:nvPr/>
        </p:nvPicPr>
        <p:blipFill>
          <a:blip r:embed="rId4">
            <a:extLst/>
          </a:blip>
          <a:stretch>
            <a:fillRect/>
          </a:stretch>
        </p:blipFill>
        <p:spPr>
          <a:xfrm>
            <a:off x="7535313" y="332809"/>
            <a:ext cx="4296151" cy="616255"/>
          </a:xfrm>
          <a:prstGeom prst="rect">
            <a:avLst/>
          </a:prstGeom>
          <a:ln w="12700">
            <a:miter lim="400000"/>
          </a:ln>
        </p:spPr>
      </p:pic>
      <p:sp>
        <p:nvSpPr>
          <p:cNvPr id="1819"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7962681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4_Rubrikbild">
    <p:spTree>
      <p:nvGrpSpPr>
        <p:cNvPr id="1" name=""/>
        <p:cNvGrpSpPr/>
        <p:nvPr/>
      </p:nvGrpSpPr>
      <p:grpSpPr>
        <a:xfrm>
          <a:off x="0" y="0"/>
          <a:ext cx="0" cy="0"/>
          <a:chOff x="0" y="0"/>
          <a:chExt cx="0" cy="0"/>
        </a:xfrm>
      </p:grpSpPr>
      <p:pic>
        <p:nvPicPr>
          <p:cNvPr id="1826"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827"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828"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829" name="Title Text"/>
          <p:cNvSpPr txBox="1">
            <a:spLocks noGrp="1"/>
          </p:cNvSpPr>
          <p:nvPr>
            <p:ph type="title"/>
          </p:nvPr>
        </p:nvSpPr>
        <p:spPr>
          <a:xfrm>
            <a:off x="7145542" y="265015"/>
            <a:ext cx="4656789" cy="793395"/>
          </a:xfrm>
          <a:prstGeom prst="rect">
            <a:avLst/>
          </a:prstGeom>
        </p:spPr>
        <p:txBody>
          <a:bodyPr lIns="0" tIns="0" rIns="0" bIns="0"/>
          <a:lstStyle>
            <a:lvl1pPr algn="r" defTabSz="457189">
              <a:defRPr sz="1500" b="1">
                <a:latin typeface="Arial"/>
                <a:ea typeface="Arial"/>
                <a:cs typeface="Arial"/>
                <a:sym typeface="Arial"/>
              </a:defRPr>
            </a:lvl1pPr>
          </a:lstStyle>
          <a:p>
            <a:r>
              <a:t>Title Text</a:t>
            </a:r>
          </a:p>
        </p:txBody>
      </p:sp>
      <p:sp>
        <p:nvSpPr>
          <p:cNvPr id="1830" name="Body Level One…"/>
          <p:cNvSpPr txBox="1">
            <a:spLocks noGrp="1"/>
          </p:cNvSpPr>
          <p:nvPr>
            <p:ph type="body" sz="quarter" idx="1"/>
          </p:nvPr>
        </p:nvSpPr>
        <p:spPr>
          <a:xfrm>
            <a:off x="410633" y="1782809"/>
            <a:ext cx="9031233" cy="1223855"/>
          </a:xfrm>
          <a:prstGeom prst="rect">
            <a:avLst/>
          </a:prstGeom>
        </p:spPr>
        <p:txBody>
          <a:bodyPr/>
          <a:lstStyle>
            <a:lvl1pPr marL="685783" indent="-1028674">
              <a:spcBef>
                <a:spcPts val="700"/>
              </a:spcBef>
              <a:buSzTx/>
              <a:buFontTx/>
              <a:buNone/>
              <a:defRPr sz="3200" b="1"/>
            </a:lvl1pPr>
            <a:lvl2pPr marL="685783" indent="-971526">
              <a:spcBef>
                <a:spcPts val="700"/>
              </a:spcBef>
              <a:buSzTx/>
              <a:buFontTx/>
              <a:buNone/>
              <a:defRPr sz="3200" b="1"/>
            </a:lvl2pPr>
            <a:lvl3pPr marL="685783" indent="-914377">
              <a:spcBef>
                <a:spcPts val="700"/>
              </a:spcBef>
              <a:buSzTx/>
              <a:buFontTx/>
              <a:buNone/>
              <a:defRPr sz="3200" b="1"/>
            </a:lvl3pPr>
            <a:lvl4pPr marL="685783" indent="-914377">
              <a:spcBef>
                <a:spcPts val="700"/>
              </a:spcBef>
              <a:buSzTx/>
              <a:buFontTx/>
              <a:buNone/>
              <a:defRPr sz="3200" b="1"/>
            </a:lvl4pPr>
            <a:lvl5pPr marL="685783" indent="-914377">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1831" name="Platshållare för text 13"/>
          <p:cNvSpPr>
            <a:spLocks noGrp="1"/>
          </p:cNvSpPr>
          <p:nvPr>
            <p:ph type="body" sz="half" idx="13"/>
          </p:nvPr>
        </p:nvSpPr>
        <p:spPr>
          <a:xfrm>
            <a:off x="410636" y="3283793"/>
            <a:ext cx="9031817" cy="2376491"/>
          </a:xfrm>
          <a:prstGeom prst="rect">
            <a:avLst/>
          </a:prstGeom>
        </p:spPr>
        <p:txBody>
          <a:bodyPr/>
          <a:lstStyle/>
          <a:p>
            <a:endParaRPr/>
          </a:p>
        </p:txBody>
      </p:sp>
      <p:sp>
        <p:nvSpPr>
          <p:cNvPr id="1832"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7949749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35_Rubrikbild">
    <p:spTree>
      <p:nvGrpSpPr>
        <p:cNvPr id="1" name=""/>
        <p:cNvGrpSpPr/>
        <p:nvPr/>
      </p:nvGrpSpPr>
      <p:grpSpPr>
        <a:xfrm>
          <a:off x="0" y="0"/>
          <a:ext cx="0" cy="0"/>
          <a:chOff x="0" y="0"/>
          <a:chExt cx="0" cy="0"/>
        </a:xfrm>
      </p:grpSpPr>
      <p:pic>
        <p:nvPicPr>
          <p:cNvPr id="1839"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840"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841"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842" name="Body Level One…"/>
          <p:cNvSpPr txBox="1">
            <a:spLocks noGrp="1"/>
          </p:cNvSpPr>
          <p:nvPr>
            <p:ph type="body" sz="quarter" idx="1"/>
          </p:nvPr>
        </p:nvSpPr>
        <p:spPr>
          <a:xfrm>
            <a:off x="410634" y="1879296"/>
            <a:ext cx="6055791" cy="1898296"/>
          </a:xfrm>
          <a:prstGeom prst="rect">
            <a:avLst/>
          </a:prstGeom>
        </p:spPr>
        <p:txBody>
          <a:bodyPr/>
          <a:lstStyle>
            <a:lvl1pPr marL="0" indent="0">
              <a:spcBef>
                <a:spcPts val="0"/>
              </a:spcBef>
              <a:buSzTx/>
              <a:buFontTx/>
              <a:buNone/>
              <a:defRPr sz="2400"/>
            </a:lvl1pPr>
            <a:lvl2pPr marL="800080" indent="-342891">
              <a:spcBef>
                <a:spcPts val="0"/>
              </a:spcBef>
              <a:buFontTx/>
              <a:defRPr sz="2400"/>
            </a:lvl2pPr>
            <a:lvl3pPr marL="1188689" indent="-274312">
              <a:spcBef>
                <a:spcPts val="0"/>
              </a:spcBef>
              <a:buFontTx/>
              <a:defRPr sz="2400"/>
            </a:lvl3pPr>
            <a:lvl4pPr marL="1645879" indent="-274312">
              <a:spcBef>
                <a:spcPts val="0"/>
              </a:spcBef>
              <a:buFontTx/>
              <a:defRPr sz="2400"/>
            </a:lvl4pPr>
            <a:lvl5pPr marL="2103067" indent="-27431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1843" name="Bildobjekt 7" descr="Bildobjekt 7"/>
          <p:cNvPicPr>
            <a:picLocks noChangeAspect="1"/>
          </p:cNvPicPr>
          <p:nvPr/>
        </p:nvPicPr>
        <p:blipFill>
          <a:blip r:embed="rId4">
            <a:extLst/>
          </a:blip>
          <a:stretch>
            <a:fillRect/>
          </a:stretch>
        </p:blipFill>
        <p:spPr>
          <a:xfrm>
            <a:off x="7535313" y="332809"/>
            <a:ext cx="4296151" cy="616255"/>
          </a:xfrm>
          <a:prstGeom prst="rect">
            <a:avLst/>
          </a:prstGeom>
          <a:ln w="12700">
            <a:miter lim="400000"/>
          </a:ln>
        </p:spPr>
      </p:pic>
      <p:sp>
        <p:nvSpPr>
          <p:cNvPr id="1844"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3961931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36_Rubrikbild">
    <p:spTree>
      <p:nvGrpSpPr>
        <p:cNvPr id="1" name=""/>
        <p:cNvGrpSpPr/>
        <p:nvPr/>
      </p:nvGrpSpPr>
      <p:grpSpPr>
        <a:xfrm>
          <a:off x="0" y="0"/>
          <a:ext cx="0" cy="0"/>
          <a:chOff x="0" y="0"/>
          <a:chExt cx="0" cy="0"/>
        </a:xfrm>
      </p:grpSpPr>
      <p:sp>
        <p:nvSpPr>
          <p:cNvPr id="1851" name="Rak 10"/>
          <p:cNvSpPr/>
          <p:nvPr/>
        </p:nvSpPr>
        <p:spPr>
          <a:xfrm>
            <a:off x="410516" y="974117"/>
            <a:ext cx="11391817" cy="1591"/>
          </a:xfrm>
          <a:prstGeom prst="line">
            <a:avLst/>
          </a:prstGeom>
          <a:ln w="12700">
            <a:solidFill>
              <a:srgbClr val="000000"/>
            </a:solidFill>
          </a:ln>
        </p:spPr>
        <p:txBody>
          <a:bodyPr lIns="45719" rIns="45719"/>
          <a:lstStyle/>
          <a:p>
            <a:endParaRPr sz="1351"/>
          </a:p>
        </p:txBody>
      </p:sp>
      <p:pic>
        <p:nvPicPr>
          <p:cNvPr id="1852" name="Bildobjekt 11" descr="Bildobjekt 11"/>
          <p:cNvPicPr>
            <a:picLocks noChangeAspect="1"/>
          </p:cNvPicPr>
          <p:nvPr/>
        </p:nvPicPr>
        <p:blipFill>
          <a:blip r:embed="rId2">
            <a:extLst/>
          </a:blip>
          <a:stretch>
            <a:fillRect/>
          </a:stretch>
        </p:blipFill>
        <p:spPr>
          <a:xfrm>
            <a:off x="9403377" y="233735"/>
            <a:ext cx="2398955" cy="581424"/>
          </a:xfrm>
          <a:prstGeom prst="rect">
            <a:avLst/>
          </a:prstGeom>
          <a:ln w="12700">
            <a:miter lim="400000"/>
          </a:ln>
        </p:spPr>
      </p:pic>
      <p:sp>
        <p:nvSpPr>
          <p:cNvPr id="1853" name="Title Text"/>
          <p:cNvSpPr txBox="1">
            <a:spLocks noGrp="1"/>
          </p:cNvSpPr>
          <p:nvPr>
            <p:ph type="title"/>
          </p:nvPr>
        </p:nvSpPr>
        <p:spPr>
          <a:xfrm>
            <a:off x="410515" y="207284"/>
            <a:ext cx="8864580" cy="572091"/>
          </a:xfrm>
          <a:prstGeom prst="rect">
            <a:avLst/>
          </a:prstGeom>
        </p:spPr>
        <p:txBody>
          <a:bodyPr lIns="0" tIns="0" rIns="0" bIns="0"/>
          <a:lstStyle>
            <a:lvl1pPr algn="l" defTabSz="457189">
              <a:defRPr b="1">
                <a:latin typeface="Arial"/>
                <a:ea typeface="Arial"/>
                <a:cs typeface="Arial"/>
                <a:sym typeface="Arial"/>
              </a:defRPr>
            </a:lvl1pPr>
          </a:lstStyle>
          <a:p>
            <a:r>
              <a:t>Title Text</a:t>
            </a:r>
          </a:p>
        </p:txBody>
      </p:sp>
      <p:sp>
        <p:nvSpPr>
          <p:cNvPr id="1854" name="Body Level One…"/>
          <p:cNvSpPr txBox="1">
            <a:spLocks noGrp="1"/>
          </p:cNvSpPr>
          <p:nvPr>
            <p:ph type="body" idx="1"/>
          </p:nvPr>
        </p:nvSpPr>
        <p:spPr>
          <a:xfrm>
            <a:off x="410517" y="1173870"/>
            <a:ext cx="11391815" cy="49522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55" name="Rectangle 8"/>
          <p:cNvSpPr/>
          <p:nvPr/>
        </p:nvSpPr>
        <p:spPr>
          <a:xfrm>
            <a:off x="0" y="2"/>
            <a:ext cx="12192000" cy="1236133"/>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sz="1351"/>
          </a:p>
        </p:txBody>
      </p:sp>
      <p:sp>
        <p:nvSpPr>
          <p:cNvPr id="1856" name="Slide Number"/>
          <p:cNvSpPr txBox="1">
            <a:spLocks noGrp="1"/>
          </p:cNvSpPr>
          <p:nvPr>
            <p:ph type="sldNum" sz="quarter" idx="2"/>
          </p:nvPr>
        </p:nvSpPr>
        <p:spPr>
          <a:xfrm>
            <a:off x="11527260" y="6400417"/>
            <a:ext cx="275071" cy="276995"/>
          </a:xfrm>
          <a:prstGeom prst="rect">
            <a:avLst/>
          </a:prstGeom>
        </p:spPr>
        <p:txBody>
          <a:bodyPr lIns="45718" tIns="45718" rIns="45718" bIns="45718"/>
          <a:lstStyle>
            <a:lvl1pPr defTabSz="456907">
              <a:defRPr>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47149210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11_Rubrik och innehåll">
    <p:spTree>
      <p:nvGrpSpPr>
        <p:cNvPr id="1" name=""/>
        <p:cNvGrpSpPr/>
        <p:nvPr/>
      </p:nvGrpSpPr>
      <p:grpSpPr>
        <a:xfrm>
          <a:off x="0" y="0"/>
          <a:ext cx="0" cy="0"/>
          <a:chOff x="0" y="0"/>
          <a:chExt cx="0" cy="0"/>
        </a:xfrm>
      </p:grpSpPr>
      <p:sp>
        <p:nvSpPr>
          <p:cNvPr id="1863" name="Rak 10"/>
          <p:cNvSpPr/>
          <p:nvPr/>
        </p:nvSpPr>
        <p:spPr>
          <a:xfrm>
            <a:off x="410516" y="974117"/>
            <a:ext cx="11391817" cy="1591"/>
          </a:xfrm>
          <a:prstGeom prst="line">
            <a:avLst/>
          </a:prstGeom>
          <a:ln w="12700">
            <a:solidFill>
              <a:srgbClr val="000000"/>
            </a:solidFill>
          </a:ln>
        </p:spPr>
        <p:txBody>
          <a:bodyPr lIns="45719" rIns="45719"/>
          <a:lstStyle/>
          <a:p>
            <a:endParaRPr sz="1351"/>
          </a:p>
        </p:txBody>
      </p:sp>
      <p:pic>
        <p:nvPicPr>
          <p:cNvPr id="1864" name="Bildobjekt 11" descr="Bildobjekt 11"/>
          <p:cNvPicPr>
            <a:picLocks noChangeAspect="1"/>
          </p:cNvPicPr>
          <p:nvPr/>
        </p:nvPicPr>
        <p:blipFill>
          <a:blip r:embed="rId2">
            <a:extLst/>
          </a:blip>
          <a:stretch>
            <a:fillRect/>
          </a:stretch>
        </p:blipFill>
        <p:spPr>
          <a:xfrm>
            <a:off x="9403377" y="233735"/>
            <a:ext cx="2398955" cy="581424"/>
          </a:xfrm>
          <a:prstGeom prst="rect">
            <a:avLst/>
          </a:prstGeom>
          <a:ln w="12700">
            <a:miter lim="400000"/>
          </a:ln>
        </p:spPr>
      </p:pic>
      <p:sp>
        <p:nvSpPr>
          <p:cNvPr id="1865" name="Title Text"/>
          <p:cNvSpPr txBox="1">
            <a:spLocks noGrp="1"/>
          </p:cNvSpPr>
          <p:nvPr>
            <p:ph type="title"/>
          </p:nvPr>
        </p:nvSpPr>
        <p:spPr>
          <a:xfrm>
            <a:off x="410513" y="207285"/>
            <a:ext cx="11391816" cy="635151"/>
          </a:xfrm>
          <a:prstGeom prst="rect">
            <a:avLst/>
          </a:prstGeom>
        </p:spPr>
        <p:txBody>
          <a:bodyPr lIns="0" tIns="0" rIns="0" bIns="0"/>
          <a:lstStyle>
            <a:lvl1pPr algn="l" defTabSz="457189">
              <a:defRPr b="1">
                <a:latin typeface="Arial"/>
                <a:ea typeface="Arial"/>
                <a:cs typeface="Arial"/>
                <a:sym typeface="Arial"/>
              </a:defRPr>
            </a:lvl1pPr>
          </a:lstStyle>
          <a:p>
            <a:r>
              <a:t>Title Text</a:t>
            </a:r>
          </a:p>
        </p:txBody>
      </p:sp>
      <p:sp>
        <p:nvSpPr>
          <p:cNvPr id="1866" name="Body Level One…"/>
          <p:cNvSpPr txBox="1">
            <a:spLocks noGrp="1"/>
          </p:cNvSpPr>
          <p:nvPr>
            <p:ph type="body" idx="1"/>
          </p:nvPr>
        </p:nvSpPr>
        <p:spPr>
          <a:xfrm>
            <a:off x="410517" y="1173870"/>
            <a:ext cx="11391815" cy="49522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67" name="Slide Number"/>
          <p:cNvSpPr txBox="1">
            <a:spLocks noGrp="1"/>
          </p:cNvSpPr>
          <p:nvPr>
            <p:ph type="sldNum" sz="quarter" idx="2"/>
          </p:nvPr>
        </p:nvSpPr>
        <p:spPr>
          <a:xfrm>
            <a:off x="11527260" y="6400417"/>
            <a:ext cx="275071" cy="276995"/>
          </a:xfrm>
          <a:prstGeom prst="rect">
            <a:avLst/>
          </a:prstGeom>
        </p:spPr>
        <p:txBody>
          <a:bodyPr lIns="45718" tIns="45718" rIns="45718" bIns="45718"/>
          <a:lstStyle>
            <a:lvl1pPr defTabSz="456907">
              <a:defRPr>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241289347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5_Två innehållsdelar">
    <p:spTree>
      <p:nvGrpSpPr>
        <p:cNvPr id="1" name=""/>
        <p:cNvGrpSpPr/>
        <p:nvPr/>
      </p:nvGrpSpPr>
      <p:grpSpPr>
        <a:xfrm>
          <a:off x="0" y="0"/>
          <a:ext cx="0" cy="0"/>
          <a:chOff x="0" y="0"/>
          <a:chExt cx="0" cy="0"/>
        </a:xfrm>
      </p:grpSpPr>
      <p:sp>
        <p:nvSpPr>
          <p:cNvPr id="1874" name="Rak 10"/>
          <p:cNvSpPr/>
          <p:nvPr/>
        </p:nvSpPr>
        <p:spPr>
          <a:xfrm>
            <a:off x="410516" y="974117"/>
            <a:ext cx="11391817" cy="1591"/>
          </a:xfrm>
          <a:prstGeom prst="line">
            <a:avLst/>
          </a:prstGeom>
          <a:ln w="12700">
            <a:solidFill>
              <a:srgbClr val="000000"/>
            </a:solidFill>
          </a:ln>
        </p:spPr>
        <p:txBody>
          <a:bodyPr lIns="45719" rIns="45719"/>
          <a:lstStyle/>
          <a:p>
            <a:endParaRPr sz="1351"/>
          </a:p>
        </p:txBody>
      </p:sp>
      <p:pic>
        <p:nvPicPr>
          <p:cNvPr id="1875" name="Bildobjekt 11" descr="Bildobjekt 11"/>
          <p:cNvPicPr>
            <a:picLocks noChangeAspect="1"/>
          </p:cNvPicPr>
          <p:nvPr/>
        </p:nvPicPr>
        <p:blipFill>
          <a:blip r:embed="rId2">
            <a:extLst/>
          </a:blip>
          <a:stretch>
            <a:fillRect/>
          </a:stretch>
        </p:blipFill>
        <p:spPr>
          <a:xfrm>
            <a:off x="9403377" y="233735"/>
            <a:ext cx="2398955" cy="581424"/>
          </a:xfrm>
          <a:prstGeom prst="rect">
            <a:avLst/>
          </a:prstGeom>
          <a:ln w="12700">
            <a:miter lim="400000"/>
          </a:ln>
        </p:spPr>
      </p:pic>
      <p:sp>
        <p:nvSpPr>
          <p:cNvPr id="1876" name="Title Text"/>
          <p:cNvSpPr txBox="1">
            <a:spLocks noGrp="1"/>
          </p:cNvSpPr>
          <p:nvPr>
            <p:ph type="title"/>
          </p:nvPr>
        </p:nvSpPr>
        <p:spPr>
          <a:xfrm>
            <a:off x="410515" y="207284"/>
            <a:ext cx="8327084" cy="572091"/>
          </a:xfrm>
          <a:prstGeom prst="rect">
            <a:avLst/>
          </a:prstGeom>
        </p:spPr>
        <p:txBody>
          <a:bodyPr lIns="0" tIns="0" rIns="0" bIns="0"/>
          <a:lstStyle>
            <a:lvl1pPr algn="l" defTabSz="457189">
              <a:defRPr b="1">
                <a:latin typeface="Arial"/>
                <a:ea typeface="Arial"/>
                <a:cs typeface="Arial"/>
                <a:sym typeface="Arial"/>
              </a:defRPr>
            </a:lvl1pPr>
          </a:lstStyle>
          <a:p>
            <a:r>
              <a:t>Title Text</a:t>
            </a:r>
          </a:p>
        </p:txBody>
      </p:sp>
      <p:sp>
        <p:nvSpPr>
          <p:cNvPr id="1877" name="Body Level One…"/>
          <p:cNvSpPr txBox="1">
            <a:spLocks noGrp="1"/>
          </p:cNvSpPr>
          <p:nvPr>
            <p:ph type="body" sz="half" idx="1"/>
          </p:nvPr>
        </p:nvSpPr>
        <p:spPr>
          <a:xfrm>
            <a:off x="455665" y="1231601"/>
            <a:ext cx="5384803" cy="4894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78" name="Slide Number"/>
          <p:cNvSpPr txBox="1">
            <a:spLocks noGrp="1"/>
          </p:cNvSpPr>
          <p:nvPr>
            <p:ph type="sldNum" sz="quarter" idx="2"/>
          </p:nvPr>
        </p:nvSpPr>
        <p:spPr>
          <a:xfrm>
            <a:off x="11527260" y="6400417"/>
            <a:ext cx="275071" cy="276995"/>
          </a:xfrm>
          <a:prstGeom prst="rect">
            <a:avLst/>
          </a:prstGeom>
        </p:spPr>
        <p:txBody>
          <a:bodyPr lIns="45718" tIns="45718" rIns="45718" bIns="45718"/>
          <a:lstStyle>
            <a:lvl1pPr defTabSz="456907">
              <a:defRPr>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29398761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15_Endast rubrik">
    <p:spTree>
      <p:nvGrpSpPr>
        <p:cNvPr id="1" name=""/>
        <p:cNvGrpSpPr/>
        <p:nvPr/>
      </p:nvGrpSpPr>
      <p:grpSpPr>
        <a:xfrm>
          <a:off x="0" y="0"/>
          <a:ext cx="0" cy="0"/>
          <a:chOff x="0" y="0"/>
          <a:chExt cx="0" cy="0"/>
        </a:xfrm>
      </p:grpSpPr>
      <p:sp>
        <p:nvSpPr>
          <p:cNvPr id="1885" name="Rak 10"/>
          <p:cNvSpPr/>
          <p:nvPr/>
        </p:nvSpPr>
        <p:spPr>
          <a:xfrm>
            <a:off x="410516" y="974117"/>
            <a:ext cx="11391817" cy="1591"/>
          </a:xfrm>
          <a:prstGeom prst="line">
            <a:avLst/>
          </a:prstGeom>
          <a:ln w="12700">
            <a:solidFill>
              <a:srgbClr val="000000"/>
            </a:solidFill>
          </a:ln>
        </p:spPr>
        <p:txBody>
          <a:bodyPr lIns="45719" rIns="45719"/>
          <a:lstStyle/>
          <a:p>
            <a:endParaRPr sz="1351"/>
          </a:p>
        </p:txBody>
      </p:sp>
      <p:pic>
        <p:nvPicPr>
          <p:cNvPr id="1886" name="Bildobjekt 11" descr="Bildobjekt 11"/>
          <p:cNvPicPr>
            <a:picLocks noChangeAspect="1"/>
          </p:cNvPicPr>
          <p:nvPr/>
        </p:nvPicPr>
        <p:blipFill>
          <a:blip r:embed="rId2">
            <a:extLst/>
          </a:blip>
          <a:stretch>
            <a:fillRect/>
          </a:stretch>
        </p:blipFill>
        <p:spPr>
          <a:xfrm>
            <a:off x="9403377" y="233735"/>
            <a:ext cx="2398955" cy="581424"/>
          </a:xfrm>
          <a:prstGeom prst="rect">
            <a:avLst/>
          </a:prstGeom>
          <a:ln w="12700">
            <a:miter lim="400000"/>
          </a:ln>
        </p:spPr>
      </p:pic>
      <p:sp>
        <p:nvSpPr>
          <p:cNvPr id="1887" name="Title Text"/>
          <p:cNvSpPr txBox="1">
            <a:spLocks noGrp="1"/>
          </p:cNvSpPr>
          <p:nvPr>
            <p:ph type="title"/>
          </p:nvPr>
        </p:nvSpPr>
        <p:spPr>
          <a:xfrm>
            <a:off x="410515" y="207284"/>
            <a:ext cx="8327084" cy="572091"/>
          </a:xfrm>
          <a:prstGeom prst="rect">
            <a:avLst/>
          </a:prstGeom>
        </p:spPr>
        <p:txBody>
          <a:bodyPr lIns="0" tIns="0" rIns="0" bIns="0"/>
          <a:lstStyle>
            <a:lvl1pPr algn="l" defTabSz="457189">
              <a:defRPr b="1">
                <a:latin typeface="Arial"/>
                <a:ea typeface="Arial"/>
                <a:cs typeface="Arial"/>
                <a:sym typeface="Arial"/>
              </a:defRPr>
            </a:lvl1pPr>
          </a:lstStyle>
          <a:p>
            <a:r>
              <a:t>Title Text</a:t>
            </a:r>
          </a:p>
        </p:txBody>
      </p:sp>
      <p:sp>
        <p:nvSpPr>
          <p:cNvPr id="1888" name="Slide Number"/>
          <p:cNvSpPr txBox="1">
            <a:spLocks noGrp="1"/>
          </p:cNvSpPr>
          <p:nvPr>
            <p:ph type="sldNum" sz="quarter" idx="2"/>
          </p:nvPr>
        </p:nvSpPr>
        <p:spPr>
          <a:xfrm>
            <a:off x="11527260" y="6400417"/>
            <a:ext cx="275071" cy="276995"/>
          </a:xfrm>
          <a:prstGeom prst="rect">
            <a:avLst/>
          </a:prstGeom>
        </p:spPr>
        <p:txBody>
          <a:bodyPr lIns="45718" tIns="45718" rIns="45718" bIns="45718"/>
          <a:lstStyle>
            <a:lvl1pPr defTabSz="456907">
              <a:defRPr>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25188367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1895" name="Title Text"/>
          <p:cNvSpPr txBox="1">
            <a:spLocks noGrp="1"/>
          </p:cNvSpPr>
          <p:nvPr>
            <p:ph type="title"/>
          </p:nvPr>
        </p:nvSpPr>
        <p:spPr>
          <a:xfrm>
            <a:off x="914400" y="1122361"/>
            <a:ext cx="10363200" cy="2387603"/>
          </a:xfrm>
          <a:prstGeom prst="rect">
            <a:avLst/>
          </a:prstGeom>
        </p:spPr>
        <p:txBody>
          <a:bodyPr lIns="45718" tIns="45718" rIns="45718" bIns="45718" anchor="b"/>
          <a:lstStyle>
            <a:lvl1pPr>
              <a:lnSpc>
                <a:spcPct val="90000"/>
              </a:lnSpc>
              <a:defRPr sz="6000">
                <a:latin typeface="Calibri Light"/>
                <a:ea typeface="Calibri Light"/>
                <a:cs typeface="Calibri Light"/>
                <a:sym typeface="Calibri Light"/>
              </a:defRPr>
            </a:lvl1pPr>
          </a:lstStyle>
          <a:p>
            <a:r>
              <a:t>Title Text</a:t>
            </a:r>
          </a:p>
        </p:txBody>
      </p:sp>
      <p:sp>
        <p:nvSpPr>
          <p:cNvPr id="1896" name="Body Level One…"/>
          <p:cNvSpPr txBox="1">
            <a:spLocks noGrp="1"/>
          </p:cNvSpPr>
          <p:nvPr>
            <p:ph type="body" sz="quarter" idx="1"/>
          </p:nvPr>
        </p:nvSpPr>
        <p:spPr>
          <a:xfrm>
            <a:off x="1524000" y="3602038"/>
            <a:ext cx="9144000" cy="1655764"/>
          </a:xfrm>
          <a:prstGeom prst="rect">
            <a:avLst/>
          </a:prstGeom>
        </p:spPr>
        <p:txBody>
          <a:bodyPr lIns="45718" tIns="45718" rIns="45718" bIns="45718"/>
          <a:lstStyle>
            <a:lvl1pPr marL="0" indent="0" algn="ctr" defTabSz="914377">
              <a:lnSpc>
                <a:spcPct val="90000"/>
              </a:lnSpc>
              <a:spcBef>
                <a:spcPts val="1000"/>
              </a:spcBef>
              <a:buSzTx/>
              <a:buFontTx/>
              <a:buNone/>
              <a:defRPr sz="2400">
                <a:latin typeface="+mn-lt"/>
                <a:ea typeface="+mn-ea"/>
                <a:cs typeface="+mn-cs"/>
                <a:sym typeface="Calibri"/>
              </a:defRPr>
            </a:lvl1pPr>
            <a:lvl2pPr marL="0" indent="0" algn="ctr" defTabSz="914377">
              <a:lnSpc>
                <a:spcPct val="90000"/>
              </a:lnSpc>
              <a:spcBef>
                <a:spcPts val="1000"/>
              </a:spcBef>
              <a:buSzTx/>
              <a:buFontTx/>
              <a:buNone/>
              <a:defRPr sz="2400">
                <a:latin typeface="+mn-lt"/>
                <a:ea typeface="+mn-ea"/>
                <a:cs typeface="+mn-cs"/>
                <a:sym typeface="Calibri"/>
              </a:defRPr>
            </a:lvl2pPr>
            <a:lvl3pPr marL="0" indent="0" algn="ctr" defTabSz="914377">
              <a:lnSpc>
                <a:spcPct val="90000"/>
              </a:lnSpc>
              <a:spcBef>
                <a:spcPts val="1000"/>
              </a:spcBef>
              <a:buSzTx/>
              <a:buFontTx/>
              <a:buNone/>
              <a:defRPr sz="2400">
                <a:latin typeface="+mn-lt"/>
                <a:ea typeface="+mn-ea"/>
                <a:cs typeface="+mn-cs"/>
                <a:sym typeface="Calibri"/>
              </a:defRPr>
            </a:lvl3pPr>
            <a:lvl4pPr marL="0" indent="0" algn="ctr" defTabSz="914377">
              <a:lnSpc>
                <a:spcPct val="90000"/>
              </a:lnSpc>
              <a:spcBef>
                <a:spcPts val="1000"/>
              </a:spcBef>
              <a:buSzTx/>
              <a:buFontTx/>
              <a:buNone/>
              <a:defRPr sz="2400">
                <a:latin typeface="+mn-lt"/>
                <a:ea typeface="+mn-ea"/>
                <a:cs typeface="+mn-cs"/>
                <a:sym typeface="Calibri"/>
              </a:defRPr>
            </a:lvl4pPr>
            <a:lvl5pPr marL="0" indent="0" algn="ctr" defTabSz="914377">
              <a:lnSpc>
                <a:spcPct val="90000"/>
              </a:lnSpc>
              <a:spcBef>
                <a:spcPts val="1000"/>
              </a:spcBef>
              <a:buSzTx/>
              <a:buFontTx/>
              <a:buNone/>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97"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03446127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1913" name="Title Text"/>
          <p:cNvSpPr txBox="1">
            <a:spLocks noGrp="1"/>
          </p:cNvSpPr>
          <p:nvPr>
            <p:ph type="title"/>
          </p:nvPr>
        </p:nvSpPr>
        <p:spPr>
          <a:xfrm>
            <a:off x="831852" y="1709741"/>
            <a:ext cx="10515601" cy="2852737"/>
          </a:xfrm>
          <a:prstGeom prst="rect">
            <a:avLst/>
          </a:prstGeom>
        </p:spPr>
        <p:txBody>
          <a:bodyPr lIns="45718" tIns="45718" rIns="45718" bIns="45718" anchor="b"/>
          <a:lstStyle>
            <a:lvl1pPr algn="l">
              <a:lnSpc>
                <a:spcPct val="90000"/>
              </a:lnSpc>
              <a:defRPr sz="6000">
                <a:latin typeface="Calibri Light"/>
                <a:ea typeface="Calibri Light"/>
                <a:cs typeface="Calibri Light"/>
                <a:sym typeface="Calibri Light"/>
              </a:defRPr>
            </a:lvl1pPr>
          </a:lstStyle>
          <a:p>
            <a:r>
              <a:t>Title Text</a:t>
            </a:r>
          </a:p>
        </p:txBody>
      </p:sp>
      <p:sp>
        <p:nvSpPr>
          <p:cNvPr id="1914" name="Body Level One…"/>
          <p:cNvSpPr txBox="1">
            <a:spLocks noGrp="1"/>
          </p:cNvSpPr>
          <p:nvPr>
            <p:ph type="body" sz="quarter" idx="1"/>
          </p:nvPr>
        </p:nvSpPr>
        <p:spPr>
          <a:xfrm>
            <a:off x="831852" y="4589464"/>
            <a:ext cx="10515601" cy="1500189"/>
          </a:xfrm>
          <a:prstGeom prst="rect">
            <a:avLst/>
          </a:prstGeom>
        </p:spPr>
        <p:txBody>
          <a:bodyPr lIns="45718" tIns="45718" rIns="45718" bIns="45718"/>
          <a:lstStyle>
            <a:lvl1pPr marL="0" indent="0" defTabSz="914377">
              <a:lnSpc>
                <a:spcPct val="90000"/>
              </a:lnSpc>
              <a:spcBef>
                <a:spcPts val="1000"/>
              </a:spcBef>
              <a:buSzTx/>
              <a:buFontTx/>
              <a:buNone/>
              <a:defRPr sz="2400">
                <a:latin typeface="+mn-lt"/>
                <a:ea typeface="+mn-ea"/>
                <a:cs typeface="+mn-cs"/>
                <a:sym typeface="Calibri"/>
              </a:defRPr>
            </a:lvl1pPr>
            <a:lvl2pPr marL="0" indent="0" defTabSz="914377">
              <a:lnSpc>
                <a:spcPct val="90000"/>
              </a:lnSpc>
              <a:spcBef>
                <a:spcPts val="1000"/>
              </a:spcBef>
              <a:buSzTx/>
              <a:buFontTx/>
              <a:buNone/>
              <a:defRPr sz="2400">
                <a:latin typeface="+mn-lt"/>
                <a:ea typeface="+mn-ea"/>
                <a:cs typeface="+mn-cs"/>
                <a:sym typeface="Calibri"/>
              </a:defRPr>
            </a:lvl2pPr>
            <a:lvl3pPr marL="0" indent="0" defTabSz="914377">
              <a:lnSpc>
                <a:spcPct val="90000"/>
              </a:lnSpc>
              <a:spcBef>
                <a:spcPts val="1000"/>
              </a:spcBef>
              <a:buSzTx/>
              <a:buFontTx/>
              <a:buNone/>
              <a:defRPr sz="2400">
                <a:latin typeface="+mn-lt"/>
                <a:ea typeface="+mn-ea"/>
                <a:cs typeface="+mn-cs"/>
                <a:sym typeface="Calibri"/>
              </a:defRPr>
            </a:lvl3pPr>
            <a:lvl4pPr marL="0" indent="0" defTabSz="914377">
              <a:lnSpc>
                <a:spcPct val="90000"/>
              </a:lnSpc>
              <a:spcBef>
                <a:spcPts val="1000"/>
              </a:spcBef>
              <a:buSzTx/>
              <a:buFontTx/>
              <a:buNone/>
              <a:defRPr sz="2400">
                <a:latin typeface="+mn-lt"/>
                <a:ea typeface="+mn-ea"/>
                <a:cs typeface="+mn-cs"/>
                <a:sym typeface="Calibri"/>
              </a:defRPr>
            </a:lvl4pPr>
            <a:lvl5pPr marL="0" indent="0" defTabSz="914377">
              <a:lnSpc>
                <a:spcPct val="90000"/>
              </a:lnSpc>
              <a:spcBef>
                <a:spcPts val="1000"/>
              </a:spcBef>
              <a:buSzTx/>
              <a:buFontTx/>
              <a:buNone/>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15"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7894176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1922" name="Title Text"/>
          <p:cNvSpPr txBox="1">
            <a:spLocks noGrp="1"/>
          </p:cNvSpPr>
          <p:nvPr>
            <p:ph type="title"/>
          </p:nvPr>
        </p:nvSpPr>
        <p:spPr>
          <a:xfrm>
            <a:off x="838200" y="365126"/>
            <a:ext cx="10515600" cy="1325564"/>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923" name="Body Level One…"/>
          <p:cNvSpPr txBox="1">
            <a:spLocks noGrp="1"/>
          </p:cNvSpPr>
          <p:nvPr>
            <p:ph type="body" sz="half" idx="1"/>
          </p:nvPr>
        </p:nvSpPr>
        <p:spPr>
          <a:xfrm>
            <a:off x="838200" y="1825625"/>
            <a:ext cx="5181600" cy="4351339"/>
          </a:xfrm>
          <a:prstGeom prst="rect">
            <a:avLst/>
          </a:prstGeom>
        </p:spPr>
        <p:txBody>
          <a:bodyPr lIns="45718" tIns="45718" rIns="45718" bIns="45718"/>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24"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8436951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821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311287145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1931" name="Title Text"/>
          <p:cNvSpPr txBox="1">
            <a:spLocks noGrp="1"/>
          </p:cNvSpPr>
          <p:nvPr>
            <p:ph type="title"/>
          </p:nvPr>
        </p:nvSpPr>
        <p:spPr>
          <a:xfrm>
            <a:off x="839788" y="365126"/>
            <a:ext cx="10515603" cy="1325564"/>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932" name="Body Level One…"/>
          <p:cNvSpPr txBox="1">
            <a:spLocks noGrp="1"/>
          </p:cNvSpPr>
          <p:nvPr>
            <p:ph type="body" sz="quarter" idx="1"/>
          </p:nvPr>
        </p:nvSpPr>
        <p:spPr>
          <a:xfrm>
            <a:off x="839788" y="1681164"/>
            <a:ext cx="5157789" cy="823915"/>
          </a:xfrm>
          <a:prstGeom prst="rect">
            <a:avLst/>
          </a:prstGeom>
        </p:spPr>
        <p:txBody>
          <a:bodyPr lIns="45718" tIns="45718" rIns="45718" bIns="45718" anchor="b"/>
          <a:lstStyle>
            <a:lvl1pPr marL="0" indent="0" defTabSz="914377">
              <a:lnSpc>
                <a:spcPct val="90000"/>
              </a:lnSpc>
              <a:spcBef>
                <a:spcPts val="1000"/>
              </a:spcBef>
              <a:buSzTx/>
              <a:buFontTx/>
              <a:buNone/>
              <a:defRPr sz="2400" b="1">
                <a:latin typeface="+mn-lt"/>
                <a:ea typeface="+mn-ea"/>
                <a:cs typeface="+mn-cs"/>
                <a:sym typeface="Calibri"/>
              </a:defRPr>
            </a:lvl1pPr>
            <a:lvl2pPr marL="0" indent="0" defTabSz="914377">
              <a:lnSpc>
                <a:spcPct val="90000"/>
              </a:lnSpc>
              <a:spcBef>
                <a:spcPts val="1000"/>
              </a:spcBef>
              <a:buSzTx/>
              <a:buFontTx/>
              <a:buNone/>
              <a:defRPr sz="2400" b="1">
                <a:latin typeface="+mn-lt"/>
                <a:ea typeface="+mn-ea"/>
                <a:cs typeface="+mn-cs"/>
                <a:sym typeface="Calibri"/>
              </a:defRPr>
            </a:lvl2pPr>
            <a:lvl3pPr marL="0" indent="0" defTabSz="914377">
              <a:lnSpc>
                <a:spcPct val="90000"/>
              </a:lnSpc>
              <a:spcBef>
                <a:spcPts val="1000"/>
              </a:spcBef>
              <a:buSzTx/>
              <a:buFontTx/>
              <a:buNone/>
              <a:defRPr sz="2400" b="1">
                <a:latin typeface="+mn-lt"/>
                <a:ea typeface="+mn-ea"/>
                <a:cs typeface="+mn-cs"/>
                <a:sym typeface="Calibri"/>
              </a:defRPr>
            </a:lvl3pPr>
            <a:lvl4pPr marL="0" indent="0" defTabSz="914377">
              <a:lnSpc>
                <a:spcPct val="90000"/>
              </a:lnSpc>
              <a:spcBef>
                <a:spcPts val="1000"/>
              </a:spcBef>
              <a:buSzTx/>
              <a:buFontTx/>
              <a:buNone/>
              <a:defRPr sz="2400" b="1">
                <a:latin typeface="+mn-lt"/>
                <a:ea typeface="+mn-ea"/>
                <a:cs typeface="+mn-cs"/>
                <a:sym typeface="Calibri"/>
              </a:defRPr>
            </a:lvl4pPr>
            <a:lvl5pPr marL="0" indent="0" defTabSz="914377">
              <a:lnSpc>
                <a:spcPct val="90000"/>
              </a:lnSpc>
              <a:spcBef>
                <a:spcPts val="1000"/>
              </a:spcBef>
              <a:buSzTx/>
              <a:buFontTx/>
              <a:buNone/>
              <a:defRPr sz="2400" b="1">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33" name="Text Placeholder 4"/>
          <p:cNvSpPr>
            <a:spLocks noGrp="1"/>
          </p:cNvSpPr>
          <p:nvPr>
            <p:ph type="body" sz="quarter" idx="13"/>
          </p:nvPr>
        </p:nvSpPr>
        <p:spPr>
          <a:xfrm>
            <a:off x="6172201" y="1681164"/>
            <a:ext cx="5183191" cy="823915"/>
          </a:xfrm>
          <a:prstGeom prst="rect">
            <a:avLst/>
          </a:prstGeom>
        </p:spPr>
        <p:txBody>
          <a:bodyPr lIns="45718" tIns="45718" rIns="45718" bIns="45718" anchor="b"/>
          <a:lstStyle>
            <a:lvl1pPr marL="0" indent="0" defTabSz="1219170">
              <a:lnSpc>
                <a:spcPct val="90000"/>
              </a:lnSpc>
              <a:spcBef>
                <a:spcPts val="1333"/>
              </a:spcBef>
              <a:buSzTx/>
              <a:buFontTx/>
              <a:buNone/>
              <a:defRPr sz="2400" b="1">
                <a:latin typeface="+mn-lt"/>
                <a:ea typeface="+mn-ea"/>
                <a:cs typeface="+mn-cs"/>
                <a:sym typeface="Calibri"/>
              </a:defRPr>
            </a:lvl1pPr>
          </a:lstStyle>
          <a:p>
            <a:pPr marL="0" indent="0" defTabSz="914400">
              <a:lnSpc>
                <a:spcPct val="90000"/>
              </a:lnSpc>
              <a:spcBef>
                <a:spcPts val="1000"/>
              </a:spcBef>
              <a:buSzTx/>
              <a:buFontTx/>
              <a:buNone/>
              <a:defRPr sz="2400" b="1">
                <a:latin typeface="+mn-lt"/>
                <a:ea typeface="+mn-ea"/>
                <a:cs typeface="+mn-cs"/>
                <a:sym typeface="Calibri"/>
              </a:defRPr>
            </a:pPr>
            <a:endParaRPr/>
          </a:p>
        </p:txBody>
      </p:sp>
      <p:sp>
        <p:nvSpPr>
          <p:cNvPr id="1934"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91886488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1941" name="Title Text"/>
          <p:cNvSpPr txBox="1">
            <a:spLocks noGrp="1"/>
          </p:cNvSpPr>
          <p:nvPr>
            <p:ph type="title"/>
          </p:nvPr>
        </p:nvSpPr>
        <p:spPr>
          <a:xfrm>
            <a:off x="838200" y="365126"/>
            <a:ext cx="10515600" cy="1325564"/>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942"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91699322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1949"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456907">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58340209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1956" name="Title Text"/>
          <p:cNvSpPr txBox="1">
            <a:spLocks noGrp="1"/>
          </p:cNvSpPr>
          <p:nvPr>
            <p:ph type="title"/>
          </p:nvPr>
        </p:nvSpPr>
        <p:spPr>
          <a:xfrm>
            <a:off x="839789" y="457200"/>
            <a:ext cx="3932239" cy="1600200"/>
          </a:xfrm>
          <a:prstGeom prst="rect">
            <a:avLst/>
          </a:prstGeom>
        </p:spPr>
        <p:txBody>
          <a:bodyPr lIns="45718" tIns="45718" rIns="45718" bIns="45718" anchor="b"/>
          <a:lstStyle>
            <a:lvl1pPr algn="l">
              <a:lnSpc>
                <a:spcPct val="90000"/>
              </a:lnSpc>
              <a:defRPr sz="3200">
                <a:latin typeface="Calibri Light"/>
                <a:ea typeface="Calibri Light"/>
                <a:cs typeface="Calibri Light"/>
                <a:sym typeface="Calibri Light"/>
              </a:defRPr>
            </a:lvl1pPr>
          </a:lstStyle>
          <a:p>
            <a:r>
              <a:t>Title Text</a:t>
            </a:r>
          </a:p>
        </p:txBody>
      </p:sp>
      <p:sp>
        <p:nvSpPr>
          <p:cNvPr id="1957" name="Body Level One…"/>
          <p:cNvSpPr txBox="1">
            <a:spLocks noGrp="1"/>
          </p:cNvSpPr>
          <p:nvPr>
            <p:ph type="body" sz="half" idx="1"/>
          </p:nvPr>
        </p:nvSpPr>
        <p:spPr>
          <a:xfrm>
            <a:off x="5183189" y="987425"/>
            <a:ext cx="6172203" cy="4873627"/>
          </a:xfrm>
          <a:prstGeom prst="rect">
            <a:avLst/>
          </a:prstGeom>
        </p:spPr>
        <p:txBody>
          <a:bodyPr lIns="45718" tIns="45718" rIns="45718" bIns="45718"/>
          <a:lstStyle>
            <a:lvl1pPr marL="228594" indent="-228594" defTabSz="914377">
              <a:lnSpc>
                <a:spcPct val="90000"/>
              </a:lnSpc>
              <a:spcBef>
                <a:spcPts val="1000"/>
              </a:spcBef>
              <a:defRPr sz="3200">
                <a:latin typeface="+mn-lt"/>
                <a:ea typeface="+mn-ea"/>
                <a:cs typeface="+mn-cs"/>
                <a:sym typeface="Calibri"/>
              </a:defRPr>
            </a:lvl1pPr>
            <a:lvl2pPr marL="718439" indent="-261251" defTabSz="914377">
              <a:lnSpc>
                <a:spcPct val="90000"/>
              </a:lnSpc>
              <a:spcBef>
                <a:spcPts val="1000"/>
              </a:spcBef>
              <a:buChar char="•"/>
              <a:defRPr sz="3200">
                <a:latin typeface="+mn-lt"/>
                <a:ea typeface="+mn-ea"/>
                <a:cs typeface="+mn-cs"/>
                <a:sym typeface="Calibri"/>
              </a:defRPr>
            </a:lvl2pPr>
            <a:lvl3pPr marL="1219170" indent="-304792" defTabSz="914377">
              <a:lnSpc>
                <a:spcPct val="90000"/>
              </a:lnSpc>
              <a:spcBef>
                <a:spcPts val="1000"/>
              </a:spcBef>
              <a:defRPr sz="3200">
                <a:latin typeface="+mn-lt"/>
                <a:ea typeface="+mn-ea"/>
                <a:cs typeface="+mn-cs"/>
                <a:sym typeface="Calibri"/>
              </a:defRPr>
            </a:lvl3pPr>
            <a:lvl4pPr marL="1737317" indent="-365751" defTabSz="914377">
              <a:lnSpc>
                <a:spcPct val="90000"/>
              </a:lnSpc>
              <a:spcBef>
                <a:spcPts val="1000"/>
              </a:spcBef>
              <a:buChar char="•"/>
              <a:defRPr sz="3200">
                <a:latin typeface="+mn-lt"/>
                <a:ea typeface="+mn-ea"/>
                <a:cs typeface="+mn-cs"/>
                <a:sym typeface="Calibri"/>
              </a:defRPr>
            </a:lvl4pPr>
            <a:lvl5pPr marL="2194505" indent="-365751" defTabSz="914377">
              <a:lnSpc>
                <a:spcPct val="90000"/>
              </a:lnSpc>
              <a:spcBef>
                <a:spcPts val="1000"/>
              </a:spcBef>
              <a:buChar char="•"/>
              <a:defRPr sz="32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8" name="Text Placeholder 3"/>
          <p:cNvSpPr>
            <a:spLocks noGrp="1"/>
          </p:cNvSpPr>
          <p:nvPr>
            <p:ph type="body" sz="quarter" idx="13"/>
          </p:nvPr>
        </p:nvSpPr>
        <p:spPr>
          <a:xfrm>
            <a:off x="839787" y="2057401"/>
            <a:ext cx="3932240" cy="3811588"/>
          </a:xfrm>
          <a:prstGeom prst="rect">
            <a:avLst/>
          </a:prstGeom>
        </p:spPr>
        <p:txBody>
          <a:bodyPr lIns="45718" tIns="45718" rIns="45718" bIns="45718"/>
          <a:lstStyle>
            <a:lvl1pPr marL="0" indent="0" defTabSz="1219170">
              <a:lnSpc>
                <a:spcPct val="90000"/>
              </a:lnSpc>
              <a:spcBef>
                <a:spcPts val="1333"/>
              </a:spcBef>
              <a:buSzTx/>
              <a:buFontTx/>
              <a:buNone/>
              <a:defRPr sz="1600">
                <a:latin typeface="+mn-lt"/>
                <a:ea typeface="+mn-ea"/>
                <a:cs typeface="+mn-cs"/>
                <a:sym typeface="Calibri"/>
              </a:defRPr>
            </a:lvl1pPr>
          </a:lstStyle>
          <a:p>
            <a:pPr marL="0" indent="0" defTabSz="914400">
              <a:lnSpc>
                <a:spcPct val="90000"/>
              </a:lnSpc>
              <a:spcBef>
                <a:spcPts val="1000"/>
              </a:spcBef>
              <a:buSzTx/>
              <a:buFontTx/>
              <a:buNone/>
              <a:defRPr sz="1600">
                <a:latin typeface="+mn-lt"/>
                <a:ea typeface="+mn-ea"/>
                <a:cs typeface="+mn-cs"/>
                <a:sym typeface="Calibri"/>
              </a:defRPr>
            </a:pPr>
            <a:endParaRPr/>
          </a:p>
        </p:txBody>
      </p:sp>
      <p:sp>
        <p:nvSpPr>
          <p:cNvPr id="1959"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70611691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3_Picture with Caption">
    <p:spTree>
      <p:nvGrpSpPr>
        <p:cNvPr id="1" name=""/>
        <p:cNvGrpSpPr/>
        <p:nvPr/>
      </p:nvGrpSpPr>
      <p:grpSpPr>
        <a:xfrm>
          <a:off x="0" y="0"/>
          <a:ext cx="0" cy="0"/>
          <a:chOff x="0" y="0"/>
          <a:chExt cx="0" cy="0"/>
        </a:xfrm>
      </p:grpSpPr>
      <p:sp>
        <p:nvSpPr>
          <p:cNvPr id="1966" name="Title Text"/>
          <p:cNvSpPr txBox="1">
            <a:spLocks noGrp="1"/>
          </p:cNvSpPr>
          <p:nvPr>
            <p:ph type="title"/>
          </p:nvPr>
        </p:nvSpPr>
        <p:spPr>
          <a:xfrm>
            <a:off x="839789" y="457200"/>
            <a:ext cx="3932239" cy="1600200"/>
          </a:xfrm>
          <a:prstGeom prst="rect">
            <a:avLst/>
          </a:prstGeom>
        </p:spPr>
        <p:txBody>
          <a:bodyPr lIns="45718" tIns="45718" rIns="45718" bIns="45718" anchor="b"/>
          <a:lstStyle>
            <a:lvl1pPr algn="l">
              <a:lnSpc>
                <a:spcPct val="90000"/>
              </a:lnSpc>
              <a:defRPr sz="3200">
                <a:latin typeface="Calibri Light"/>
                <a:ea typeface="Calibri Light"/>
                <a:cs typeface="Calibri Light"/>
                <a:sym typeface="Calibri Light"/>
              </a:defRPr>
            </a:lvl1pPr>
          </a:lstStyle>
          <a:p>
            <a:r>
              <a:t>Title Text</a:t>
            </a:r>
          </a:p>
        </p:txBody>
      </p:sp>
      <p:sp>
        <p:nvSpPr>
          <p:cNvPr id="1967" name="Picture Placeholder 2"/>
          <p:cNvSpPr>
            <a:spLocks noGrp="1"/>
          </p:cNvSpPr>
          <p:nvPr>
            <p:ph type="pic" sz="half" idx="13"/>
          </p:nvPr>
        </p:nvSpPr>
        <p:spPr>
          <a:xfrm>
            <a:off x="5183189" y="987425"/>
            <a:ext cx="6172203" cy="4873627"/>
          </a:xfrm>
          <a:prstGeom prst="rect">
            <a:avLst/>
          </a:prstGeom>
        </p:spPr>
        <p:txBody>
          <a:bodyPr lIns="91439" tIns="45719" rIns="91439" bIns="45719">
            <a:noAutofit/>
          </a:bodyPr>
          <a:lstStyle/>
          <a:p>
            <a:endParaRPr/>
          </a:p>
        </p:txBody>
      </p:sp>
      <p:sp>
        <p:nvSpPr>
          <p:cNvPr id="1968" name="Body Level One…"/>
          <p:cNvSpPr txBox="1">
            <a:spLocks noGrp="1"/>
          </p:cNvSpPr>
          <p:nvPr>
            <p:ph type="body" sz="quarter" idx="1"/>
          </p:nvPr>
        </p:nvSpPr>
        <p:spPr>
          <a:xfrm>
            <a:off x="839789" y="2057401"/>
            <a:ext cx="3932239" cy="3811588"/>
          </a:xfrm>
          <a:prstGeom prst="rect">
            <a:avLst/>
          </a:prstGeom>
        </p:spPr>
        <p:txBody>
          <a:bodyPr lIns="45718" tIns="45718" rIns="45718" bIns="45718"/>
          <a:lstStyle>
            <a:lvl1pPr marL="0" indent="0" defTabSz="914377">
              <a:lnSpc>
                <a:spcPct val="90000"/>
              </a:lnSpc>
              <a:spcBef>
                <a:spcPts val="1000"/>
              </a:spcBef>
              <a:buSzTx/>
              <a:buFontTx/>
              <a:buNone/>
              <a:defRPr sz="1600">
                <a:latin typeface="+mn-lt"/>
                <a:ea typeface="+mn-ea"/>
                <a:cs typeface="+mn-cs"/>
                <a:sym typeface="Calibri"/>
              </a:defRPr>
            </a:lvl1pPr>
            <a:lvl2pPr marL="0" indent="0" defTabSz="914377">
              <a:lnSpc>
                <a:spcPct val="90000"/>
              </a:lnSpc>
              <a:spcBef>
                <a:spcPts val="1000"/>
              </a:spcBef>
              <a:buSzTx/>
              <a:buFontTx/>
              <a:buNone/>
              <a:defRPr sz="1600">
                <a:latin typeface="+mn-lt"/>
                <a:ea typeface="+mn-ea"/>
                <a:cs typeface="+mn-cs"/>
                <a:sym typeface="Calibri"/>
              </a:defRPr>
            </a:lvl2pPr>
            <a:lvl3pPr marL="0" indent="0" defTabSz="914377">
              <a:lnSpc>
                <a:spcPct val="90000"/>
              </a:lnSpc>
              <a:spcBef>
                <a:spcPts val="1000"/>
              </a:spcBef>
              <a:buSzTx/>
              <a:buFontTx/>
              <a:buNone/>
              <a:defRPr sz="1600">
                <a:latin typeface="+mn-lt"/>
                <a:ea typeface="+mn-ea"/>
                <a:cs typeface="+mn-cs"/>
                <a:sym typeface="Calibri"/>
              </a:defRPr>
            </a:lvl3pPr>
            <a:lvl4pPr marL="0" indent="0" defTabSz="914377">
              <a:lnSpc>
                <a:spcPct val="90000"/>
              </a:lnSpc>
              <a:spcBef>
                <a:spcPts val="1000"/>
              </a:spcBef>
              <a:buSzTx/>
              <a:buFontTx/>
              <a:buNone/>
              <a:defRPr sz="1600">
                <a:latin typeface="+mn-lt"/>
                <a:ea typeface="+mn-ea"/>
                <a:cs typeface="+mn-cs"/>
                <a:sym typeface="Calibri"/>
              </a:defRPr>
            </a:lvl4pPr>
            <a:lvl5pPr marL="0" indent="0" defTabSz="914377">
              <a:lnSpc>
                <a:spcPct val="90000"/>
              </a:lnSpc>
              <a:spcBef>
                <a:spcPts val="1000"/>
              </a:spcBef>
              <a:buSzTx/>
              <a:buFontTx/>
              <a:buNone/>
              <a:defRPr sz="16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69"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82627085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1976" name="Title Text"/>
          <p:cNvSpPr txBox="1">
            <a:spLocks noGrp="1"/>
          </p:cNvSpPr>
          <p:nvPr>
            <p:ph type="title"/>
          </p:nvPr>
        </p:nvSpPr>
        <p:spPr>
          <a:xfrm>
            <a:off x="838200" y="365126"/>
            <a:ext cx="10515600" cy="1325564"/>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977" name="Body Level One…"/>
          <p:cNvSpPr txBox="1">
            <a:spLocks noGrp="1"/>
          </p:cNvSpPr>
          <p:nvPr>
            <p:ph type="body" idx="1"/>
          </p:nvPr>
        </p:nvSpPr>
        <p:spPr>
          <a:xfrm>
            <a:off x="838200" y="1825625"/>
            <a:ext cx="10515600" cy="4351339"/>
          </a:xfrm>
          <a:prstGeom prst="rect">
            <a:avLst/>
          </a:prstGeom>
        </p:spPr>
        <p:txBody>
          <a:bodyPr lIns="45718" tIns="45718" rIns="45718" bIns="45718"/>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78"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51397417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1985" name="Title Text"/>
          <p:cNvSpPr txBox="1">
            <a:spLocks noGrp="1"/>
          </p:cNvSpPr>
          <p:nvPr>
            <p:ph type="title"/>
          </p:nvPr>
        </p:nvSpPr>
        <p:spPr>
          <a:xfrm>
            <a:off x="8724900" y="365126"/>
            <a:ext cx="2628901" cy="5811839"/>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1986" name="Body Level One…"/>
          <p:cNvSpPr txBox="1">
            <a:spLocks noGrp="1"/>
          </p:cNvSpPr>
          <p:nvPr>
            <p:ph type="body" idx="1"/>
          </p:nvPr>
        </p:nvSpPr>
        <p:spPr>
          <a:xfrm>
            <a:off x="838200" y="365126"/>
            <a:ext cx="7734301" cy="5811839"/>
          </a:xfrm>
          <a:prstGeom prst="rect">
            <a:avLst/>
          </a:prstGeom>
        </p:spPr>
        <p:txBody>
          <a:bodyPr lIns="45718" tIns="45718" rIns="45718" bIns="45718"/>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87" name="Slide Number"/>
          <p:cNvSpPr txBox="1">
            <a:spLocks noGrp="1"/>
          </p:cNvSpPr>
          <p:nvPr>
            <p:ph type="sldNum" sz="quarter" idx="2"/>
          </p:nvPr>
        </p:nvSpPr>
        <p:spPr>
          <a:xfrm>
            <a:off x="11078731" y="6400420"/>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69059107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37_Rubrikbild">
    <p:spTree>
      <p:nvGrpSpPr>
        <p:cNvPr id="1" name=""/>
        <p:cNvGrpSpPr/>
        <p:nvPr/>
      </p:nvGrpSpPr>
      <p:grpSpPr>
        <a:xfrm>
          <a:off x="0" y="0"/>
          <a:ext cx="0" cy="0"/>
          <a:chOff x="0" y="0"/>
          <a:chExt cx="0" cy="0"/>
        </a:xfrm>
      </p:grpSpPr>
      <p:pic>
        <p:nvPicPr>
          <p:cNvPr id="1994"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1995"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1996"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1997" name="Title Text"/>
          <p:cNvSpPr txBox="1">
            <a:spLocks noGrp="1"/>
          </p:cNvSpPr>
          <p:nvPr>
            <p:ph type="title"/>
          </p:nvPr>
        </p:nvSpPr>
        <p:spPr>
          <a:xfrm>
            <a:off x="7145542" y="265015"/>
            <a:ext cx="4656789" cy="793395"/>
          </a:xfrm>
          <a:prstGeom prst="rect">
            <a:avLst/>
          </a:prstGeom>
        </p:spPr>
        <p:txBody>
          <a:bodyPr lIns="0" tIns="0" rIns="0" bIns="0"/>
          <a:lstStyle>
            <a:lvl1pPr algn="r" defTabSz="457189">
              <a:defRPr sz="1500" b="1">
                <a:latin typeface="Arial"/>
                <a:ea typeface="Arial"/>
                <a:cs typeface="Arial"/>
                <a:sym typeface="Arial"/>
              </a:defRPr>
            </a:lvl1pPr>
          </a:lstStyle>
          <a:p>
            <a:r>
              <a:t>Title Text</a:t>
            </a:r>
          </a:p>
        </p:txBody>
      </p:sp>
      <p:sp>
        <p:nvSpPr>
          <p:cNvPr id="1998" name="Body Level One…"/>
          <p:cNvSpPr txBox="1">
            <a:spLocks noGrp="1"/>
          </p:cNvSpPr>
          <p:nvPr>
            <p:ph type="body" sz="quarter" idx="1"/>
          </p:nvPr>
        </p:nvSpPr>
        <p:spPr>
          <a:xfrm>
            <a:off x="410633" y="1782809"/>
            <a:ext cx="9031233" cy="1223855"/>
          </a:xfrm>
          <a:prstGeom prst="rect">
            <a:avLst/>
          </a:prstGeom>
        </p:spPr>
        <p:txBody>
          <a:bodyPr/>
          <a:lstStyle>
            <a:lvl1pPr marL="685783" indent="-1028674">
              <a:spcBef>
                <a:spcPts val="700"/>
              </a:spcBef>
              <a:buSzTx/>
              <a:buFontTx/>
              <a:buNone/>
              <a:defRPr sz="3200" b="1"/>
            </a:lvl1pPr>
            <a:lvl2pPr marL="685783" indent="-971526">
              <a:spcBef>
                <a:spcPts val="700"/>
              </a:spcBef>
              <a:buSzTx/>
              <a:buFontTx/>
              <a:buNone/>
              <a:defRPr sz="3200" b="1"/>
            </a:lvl2pPr>
            <a:lvl3pPr marL="685783" indent="-914377">
              <a:spcBef>
                <a:spcPts val="700"/>
              </a:spcBef>
              <a:buSzTx/>
              <a:buFontTx/>
              <a:buNone/>
              <a:defRPr sz="3200" b="1"/>
            </a:lvl3pPr>
            <a:lvl4pPr marL="685783" indent="-914377">
              <a:spcBef>
                <a:spcPts val="700"/>
              </a:spcBef>
              <a:buSzTx/>
              <a:buFontTx/>
              <a:buNone/>
              <a:defRPr sz="3200" b="1"/>
            </a:lvl4pPr>
            <a:lvl5pPr marL="685783" indent="-914377">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1999" name="Platshållare för text 13"/>
          <p:cNvSpPr>
            <a:spLocks noGrp="1"/>
          </p:cNvSpPr>
          <p:nvPr>
            <p:ph type="body" sz="half" idx="13"/>
          </p:nvPr>
        </p:nvSpPr>
        <p:spPr>
          <a:xfrm>
            <a:off x="410636" y="3283793"/>
            <a:ext cx="9031817" cy="2376491"/>
          </a:xfrm>
          <a:prstGeom prst="rect">
            <a:avLst/>
          </a:prstGeom>
        </p:spPr>
        <p:txBody>
          <a:bodyPr/>
          <a:lstStyle/>
          <a:p>
            <a:endParaRPr/>
          </a:p>
        </p:txBody>
      </p:sp>
      <p:sp>
        <p:nvSpPr>
          <p:cNvPr id="2000"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55211850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38_Rubrikbild">
    <p:spTree>
      <p:nvGrpSpPr>
        <p:cNvPr id="1" name=""/>
        <p:cNvGrpSpPr/>
        <p:nvPr/>
      </p:nvGrpSpPr>
      <p:grpSpPr>
        <a:xfrm>
          <a:off x="0" y="0"/>
          <a:ext cx="0" cy="0"/>
          <a:chOff x="0" y="0"/>
          <a:chExt cx="0" cy="0"/>
        </a:xfrm>
      </p:grpSpPr>
      <p:pic>
        <p:nvPicPr>
          <p:cNvPr id="2007"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2008"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2009"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2010" name="Body Level One…"/>
          <p:cNvSpPr txBox="1">
            <a:spLocks noGrp="1"/>
          </p:cNvSpPr>
          <p:nvPr>
            <p:ph type="body" sz="quarter" idx="1"/>
          </p:nvPr>
        </p:nvSpPr>
        <p:spPr>
          <a:xfrm>
            <a:off x="410634" y="1879296"/>
            <a:ext cx="6055791" cy="1898296"/>
          </a:xfrm>
          <a:prstGeom prst="rect">
            <a:avLst/>
          </a:prstGeom>
        </p:spPr>
        <p:txBody>
          <a:bodyPr/>
          <a:lstStyle>
            <a:lvl1pPr marL="0" indent="0">
              <a:spcBef>
                <a:spcPts val="0"/>
              </a:spcBef>
              <a:buSzTx/>
              <a:buFontTx/>
              <a:buNone/>
              <a:defRPr sz="2400"/>
            </a:lvl1pPr>
            <a:lvl2pPr marL="800080" indent="-342891">
              <a:spcBef>
                <a:spcPts val="0"/>
              </a:spcBef>
              <a:buFontTx/>
              <a:defRPr sz="2400"/>
            </a:lvl2pPr>
            <a:lvl3pPr marL="1188689" indent="-274312">
              <a:spcBef>
                <a:spcPts val="0"/>
              </a:spcBef>
              <a:buFontTx/>
              <a:defRPr sz="2400"/>
            </a:lvl3pPr>
            <a:lvl4pPr marL="1645879" indent="-274312">
              <a:spcBef>
                <a:spcPts val="0"/>
              </a:spcBef>
              <a:buFontTx/>
              <a:defRPr sz="2400"/>
            </a:lvl4pPr>
            <a:lvl5pPr marL="2103067" indent="-27431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2011" name="Bildobjekt 7" descr="Bildobjekt 7"/>
          <p:cNvPicPr>
            <a:picLocks noChangeAspect="1"/>
          </p:cNvPicPr>
          <p:nvPr/>
        </p:nvPicPr>
        <p:blipFill>
          <a:blip r:embed="rId4">
            <a:extLst/>
          </a:blip>
          <a:stretch>
            <a:fillRect/>
          </a:stretch>
        </p:blipFill>
        <p:spPr>
          <a:xfrm>
            <a:off x="7535313" y="332809"/>
            <a:ext cx="4296151" cy="616255"/>
          </a:xfrm>
          <a:prstGeom prst="rect">
            <a:avLst/>
          </a:prstGeom>
          <a:ln w="12700">
            <a:miter lim="400000"/>
          </a:ln>
        </p:spPr>
      </p:pic>
      <p:sp>
        <p:nvSpPr>
          <p:cNvPr id="2012"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46720132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39_Rubrikbild">
    <p:spTree>
      <p:nvGrpSpPr>
        <p:cNvPr id="1" name=""/>
        <p:cNvGrpSpPr/>
        <p:nvPr/>
      </p:nvGrpSpPr>
      <p:grpSpPr>
        <a:xfrm>
          <a:off x="0" y="0"/>
          <a:ext cx="0" cy="0"/>
          <a:chOff x="0" y="0"/>
          <a:chExt cx="0" cy="0"/>
        </a:xfrm>
      </p:grpSpPr>
      <p:pic>
        <p:nvPicPr>
          <p:cNvPr id="2019"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2020"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2021"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2022" name="Title Text"/>
          <p:cNvSpPr txBox="1">
            <a:spLocks noGrp="1"/>
          </p:cNvSpPr>
          <p:nvPr>
            <p:ph type="title"/>
          </p:nvPr>
        </p:nvSpPr>
        <p:spPr>
          <a:xfrm>
            <a:off x="7145542" y="265015"/>
            <a:ext cx="4656789" cy="793395"/>
          </a:xfrm>
          <a:prstGeom prst="rect">
            <a:avLst/>
          </a:prstGeom>
        </p:spPr>
        <p:txBody>
          <a:bodyPr lIns="0" tIns="0" rIns="0" bIns="0"/>
          <a:lstStyle>
            <a:lvl1pPr algn="r" defTabSz="457189">
              <a:defRPr sz="1500" b="1">
                <a:latin typeface="Arial"/>
                <a:ea typeface="Arial"/>
                <a:cs typeface="Arial"/>
                <a:sym typeface="Arial"/>
              </a:defRPr>
            </a:lvl1pPr>
          </a:lstStyle>
          <a:p>
            <a:r>
              <a:t>Title Text</a:t>
            </a:r>
          </a:p>
        </p:txBody>
      </p:sp>
      <p:sp>
        <p:nvSpPr>
          <p:cNvPr id="2023" name="Body Level One…"/>
          <p:cNvSpPr txBox="1">
            <a:spLocks noGrp="1"/>
          </p:cNvSpPr>
          <p:nvPr>
            <p:ph type="body" sz="quarter" idx="1"/>
          </p:nvPr>
        </p:nvSpPr>
        <p:spPr>
          <a:xfrm>
            <a:off x="410633" y="1782809"/>
            <a:ext cx="9031233" cy="1223855"/>
          </a:xfrm>
          <a:prstGeom prst="rect">
            <a:avLst/>
          </a:prstGeom>
        </p:spPr>
        <p:txBody>
          <a:bodyPr/>
          <a:lstStyle>
            <a:lvl1pPr marL="685783" indent="-1028674">
              <a:spcBef>
                <a:spcPts val="700"/>
              </a:spcBef>
              <a:buSzTx/>
              <a:buFontTx/>
              <a:buNone/>
              <a:defRPr sz="3200" b="1"/>
            </a:lvl1pPr>
            <a:lvl2pPr marL="685783" indent="-971526">
              <a:spcBef>
                <a:spcPts val="700"/>
              </a:spcBef>
              <a:buSzTx/>
              <a:buFontTx/>
              <a:buNone/>
              <a:defRPr sz="3200" b="1"/>
            </a:lvl2pPr>
            <a:lvl3pPr marL="685783" indent="-914377">
              <a:spcBef>
                <a:spcPts val="700"/>
              </a:spcBef>
              <a:buSzTx/>
              <a:buFontTx/>
              <a:buNone/>
              <a:defRPr sz="3200" b="1"/>
            </a:lvl3pPr>
            <a:lvl4pPr marL="685783" indent="-914377">
              <a:spcBef>
                <a:spcPts val="700"/>
              </a:spcBef>
              <a:buSzTx/>
              <a:buFontTx/>
              <a:buNone/>
              <a:defRPr sz="3200" b="1"/>
            </a:lvl4pPr>
            <a:lvl5pPr marL="685783" indent="-914377">
              <a:spcBef>
                <a:spcPts val="700"/>
              </a:spcBef>
              <a:buSzTx/>
              <a:buFontTx/>
              <a:buNone/>
              <a:defRPr sz="3200" b="1"/>
            </a:lvl5pPr>
          </a:lstStyle>
          <a:p>
            <a:r>
              <a:t>Body Level One</a:t>
            </a:r>
          </a:p>
          <a:p>
            <a:pPr lvl="1"/>
            <a:r>
              <a:t>Body Level Two</a:t>
            </a:r>
          </a:p>
          <a:p>
            <a:pPr lvl="2"/>
            <a:r>
              <a:t>Body Level Three</a:t>
            </a:r>
          </a:p>
          <a:p>
            <a:pPr lvl="3"/>
            <a:r>
              <a:t>Body Level Four</a:t>
            </a:r>
          </a:p>
          <a:p>
            <a:pPr lvl="4"/>
            <a:r>
              <a:t>Body Level Five</a:t>
            </a:r>
          </a:p>
        </p:txBody>
      </p:sp>
      <p:sp>
        <p:nvSpPr>
          <p:cNvPr id="2024" name="Platshållare för text 13"/>
          <p:cNvSpPr>
            <a:spLocks noGrp="1"/>
          </p:cNvSpPr>
          <p:nvPr>
            <p:ph type="body" sz="half" idx="13"/>
          </p:nvPr>
        </p:nvSpPr>
        <p:spPr>
          <a:xfrm>
            <a:off x="410636" y="3283793"/>
            <a:ext cx="9031817" cy="2376491"/>
          </a:xfrm>
          <a:prstGeom prst="rect">
            <a:avLst/>
          </a:prstGeom>
        </p:spPr>
        <p:txBody>
          <a:bodyPr/>
          <a:lstStyle/>
          <a:p>
            <a:endParaRPr/>
          </a:p>
        </p:txBody>
      </p:sp>
      <p:sp>
        <p:nvSpPr>
          <p:cNvPr id="2025"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31626121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821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427848394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40_Rubrikbild">
    <p:spTree>
      <p:nvGrpSpPr>
        <p:cNvPr id="1" name=""/>
        <p:cNvGrpSpPr/>
        <p:nvPr/>
      </p:nvGrpSpPr>
      <p:grpSpPr>
        <a:xfrm>
          <a:off x="0" y="0"/>
          <a:ext cx="0" cy="0"/>
          <a:chOff x="0" y="0"/>
          <a:chExt cx="0" cy="0"/>
        </a:xfrm>
      </p:grpSpPr>
      <p:pic>
        <p:nvPicPr>
          <p:cNvPr id="2032" name="Bildobjekt 9" descr="Bildobjekt 9"/>
          <p:cNvPicPr>
            <a:picLocks noChangeAspect="1"/>
          </p:cNvPicPr>
          <p:nvPr/>
        </p:nvPicPr>
        <p:blipFill>
          <a:blip r:embed="rId2">
            <a:extLst/>
          </a:blip>
          <a:stretch>
            <a:fillRect/>
          </a:stretch>
        </p:blipFill>
        <p:spPr>
          <a:xfrm>
            <a:off x="0" y="2835063"/>
            <a:ext cx="12192000" cy="4022940"/>
          </a:xfrm>
          <a:prstGeom prst="rect">
            <a:avLst/>
          </a:prstGeom>
          <a:ln w="12700">
            <a:miter lim="400000"/>
          </a:ln>
        </p:spPr>
      </p:pic>
      <p:sp>
        <p:nvSpPr>
          <p:cNvPr id="2033" name="Rak 7"/>
          <p:cNvSpPr/>
          <p:nvPr/>
        </p:nvSpPr>
        <p:spPr>
          <a:xfrm>
            <a:off x="410516" y="1649586"/>
            <a:ext cx="11391817" cy="1591"/>
          </a:xfrm>
          <a:prstGeom prst="line">
            <a:avLst/>
          </a:prstGeom>
          <a:ln w="12700">
            <a:solidFill>
              <a:srgbClr val="000000"/>
            </a:solidFill>
          </a:ln>
        </p:spPr>
        <p:txBody>
          <a:bodyPr lIns="45719" rIns="45719"/>
          <a:lstStyle/>
          <a:p>
            <a:endParaRPr sz="1351"/>
          </a:p>
        </p:txBody>
      </p:sp>
      <p:pic>
        <p:nvPicPr>
          <p:cNvPr id="2034" name="Bildobjekt 8" descr="Bildobjekt 8"/>
          <p:cNvPicPr>
            <a:picLocks noChangeAspect="1"/>
          </p:cNvPicPr>
          <p:nvPr/>
        </p:nvPicPr>
        <p:blipFill>
          <a:blip r:embed="rId3">
            <a:extLst/>
          </a:blip>
          <a:stretch>
            <a:fillRect/>
          </a:stretch>
        </p:blipFill>
        <p:spPr>
          <a:xfrm>
            <a:off x="410515" y="358771"/>
            <a:ext cx="4203752" cy="1018843"/>
          </a:xfrm>
          <a:prstGeom prst="rect">
            <a:avLst/>
          </a:prstGeom>
          <a:ln w="12700">
            <a:miter lim="400000"/>
          </a:ln>
        </p:spPr>
      </p:pic>
      <p:sp>
        <p:nvSpPr>
          <p:cNvPr id="2035" name="Body Level One…"/>
          <p:cNvSpPr txBox="1">
            <a:spLocks noGrp="1"/>
          </p:cNvSpPr>
          <p:nvPr>
            <p:ph type="body" sz="quarter" idx="1"/>
          </p:nvPr>
        </p:nvSpPr>
        <p:spPr>
          <a:xfrm>
            <a:off x="410634" y="1879296"/>
            <a:ext cx="6055791" cy="1898296"/>
          </a:xfrm>
          <a:prstGeom prst="rect">
            <a:avLst/>
          </a:prstGeom>
        </p:spPr>
        <p:txBody>
          <a:bodyPr/>
          <a:lstStyle>
            <a:lvl1pPr marL="0" indent="0">
              <a:spcBef>
                <a:spcPts val="0"/>
              </a:spcBef>
              <a:buSzTx/>
              <a:buFontTx/>
              <a:buNone/>
              <a:defRPr sz="2400"/>
            </a:lvl1pPr>
            <a:lvl2pPr marL="800080" indent="-342891">
              <a:spcBef>
                <a:spcPts val="0"/>
              </a:spcBef>
              <a:buFontTx/>
              <a:defRPr sz="2400"/>
            </a:lvl2pPr>
            <a:lvl3pPr marL="1188689" indent="-274312">
              <a:spcBef>
                <a:spcPts val="0"/>
              </a:spcBef>
              <a:buFontTx/>
              <a:defRPr sz="2400"/>
            </a:lvl3pPr>
            <a:lvl4pPr marL="1645879" indent="-274312">
              <a:spcBef>
                <a:spcPts val="0"/>
              </a:spcBef>
              <a:buFontTx/>
              <a:defRPr sz="2400"/>
            </a:lvl4pPr>
            <a:lvl5pPr marL="2103067" indent="-274313">
              <a:spcBef>
                <a:spcPts val="0"/>
              </a:spcBef>
              <a:buFontTx/>
              <a:defRPr sz="2400"/>
            </a:lvl5pPr>
          </a:lstStyle>
          <a:p>
            <a:r>
              <a:t>Body Level One</a:t>
            </a:r>
          </a:p>
          <a:p>
            <a:pPr lvl="1"/>
            <a:r>
              <a:t>Body Level Two</a:t>
            </a:r>
          </a:p>
          <a:p>
            <a:pPr lvl="2"/>
            <a:r>
              <a:t>Body Level Three</a:t>
            </a:r>
          </a:p>
          <a:p>
            <a:pPr lvl="3"/>
            <a:r>
              <a:t>Body Level Four</a:t>
            </a:r>
          </a:p>
          <a:p>
            <a:pPr lvl="4"/>
            <a:r>
              <a:t>Body Level Five</a:t>
            </a:r>
          </a:p>
        </p:txBody>
      </p:sp>
      <p:pic>
        <p:nvPicPr>
          <p:cNvPr id="2036" name="Bildobjekt 7" descr="Bildobjekt 7"/>
          <p:cNvPicPr>
            <a:picLocks noChangeAspect="1"/>
          </p:cNvPicPr>
          <p:nvPr/>
        </p:nvPicPr>
        <p:blipFill>
          <a:blip r:embed="rId4">
            <a:extLst/>
          </a:blip>
          <a:stretch>
            <a:fillRect/>
          </a:stretch>
        </p:blipFill>
        <p:spPr>
          <a:xfrm>
            <a:off x="7535313" y="332809"/>
            <a:ext cx="4296151" cy="616255"/>
          </a:xfrm>
          <a:prstGeom prst="rect">
            <a:avLst/>
          </a:prstGeom>
          <a:ln w="12700">
            <a:miter lim="400000"/>
          </a:ln>
        </p:spPr>
      </p:pic>
      <p:sp>
        <p:nvSpPr>
          <p:cNvPr id="2037" name="Slide Number"/>
          <p:cNvSpPr txBox="1">
            <a:spLocks noGrp="1"/>
          </p:cNvSpPr>
          <p:nvPr>
            <p:ph type="sldNum" sz="quarter" idx="2"/>
          </p:nvPr>
        </p:nvSpPr>
        <p:spPr>
          <a:xfrm>
            <a:off x="8515641" y="6246655"/>
            <a:ext cx="221959" cy="219394"/>
          </a:xfrm>
          <a:prstGeom prst="rect">
            <a:avLst/>
          </a:prstGeom>
        </p:spPr>
        <p:txBody>
          <a:bodyPr lIns="40056" tIns="40056" rIns="40056" bIns="40056"/>
          <a:lstStyle>
            <a:lvl1pPr defTabSz="913812">
              <a:defRPr sz="900">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81249324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sp>
        <p:nvSpPr>
          <p:cNvPr id="2044" name="Title Text"/>
          <p:cNvSpPr txBox="1">
            <a:spLocks noGrp="1"/>
          </p:cNvSpPr>
          <p:nvPr>
            <p:ph type="title"/>
          </p:nvPr>
        </p:nvSpPr>
        <p:spPr>
          <a:xfrm>
            <a:off x="1190625" y="1151929"/>
            <a:ext cx="9810753" cy="2321720"/>
          </a:xfrm>
          <a:prstGeom prst="rect">
            <a:avLst/>
          </a:prstGeom>
        </p:spPr>
        <p:txBody>
          <a:bodyPr lIns="35717" tIns="35717" rIns="35717" bIns="35717" anchor="b"/>
          <a:lstStyle>
            <a:lvl1pPr defTabSz="410754">
              <a:defRPr sz="5600">
                <a:latin typeface="Helvetica Neue Medium"/>
                <a:ea typeface="Helvetica Neue Medium"/>
                <a:cs typeface="Helvetica Neue Medium"/>
                <a:sym typeface="Helvetica Neue Medium"/>
              </a:defRPr>
            </a:lvl1pPr>
          </a:lstStyle>
          <a:p>
            <a:r>
              <a:t>Title Text</a:t>
            </a:r>
          </a:p>
        </p:txBody>
      </p:sp>
      <p:sp>
        <p:nvSpPr>
          <p:cNvPr id="2045" name="Body Level One…"/>
          <p:cNvSpPr txBox="1">
            <a:spLocks noGrp="1"/>
          </p:cNvSpPr>
          <p:nvPr>
            <p:ph type="body" sz="quarter" idx="1"/>
          </p:nvPr>
        </p:nvSpPr>
        <p:spPr>
          <a:xfrm>
            <a:off x="1190625" y="3545086"/>
            <a:ext cx="9810753" cy="794745"/>
          </a:xfrm>
          <a:prstGeom prst="rect">
            <a:avLst/>
          </a:prstGeom>
        </p:spPr>
        <p:txBody>
          <a:bodyPr lIns="35717" tIns="35717" rIns="35717" bIns="35717"/>
          <a:lstStyle>
            <a:lvl1pPr marL="0" indent="0" algn="ctr" defTabSz="410754">
              <a:spcBef>
                <a:spcPts val="0"/>
              </a:spcBef>
              <a:buSzTx/>
              <a:buFontTx/>
              <a:buNone/>
              <a:defRPr sz="2600">
                <a:latin typeface="Helvetica Neue"/>
                <a:ea typeface="Helvetica Neue"/>
                <a:cs typeface="Helvetica Neue"/>
                <a:sym typeface="Helvetica Neue"/>
              </a:defRPr>
            </a:lvl1pPr>
            <a:lvl2pPr marL="0" indent="0" algn="ctr" defTabSz="410754">
              <a:spcBef>
                <a:spcPts val="0"/>
              </a:spcBef>
              <a:buSzTx/>
              <a:buFontTx/>
              <a:buNone/>
              <a:defRPr sz="2600">
                <a:latin typeface="Helvetica Neue"/>
                <a:ea typeface="Helvetica Neue"/>
                <a:cs typeface="Helvetica Neue"/>
                <a:sym typeface="Helvetica Neue"/>
              </a:defRPr>
            </a:lvl2pPr>
            <a:lvl3pPr marL="0" indent="0" algn="ctr" defTabSz="410754">
              <a:spcBef>
                <a:spcPts val="0"/>
              </a:spcBef>
              <a:buSzTx/>
              <a:buFontTx/>
              <a:buNone/>
              <a:defRPr sz="2600">
                <a:latin typeface="Helvetica Neue"/>
                <a:ea typeface="Helvetica Neue"/>
                <a:cs typeface="Helvetica Neue"/>
                <a:sym typeface="Helvetica Neue"/>
              </a:defRPr>
            </a:lvl3pPr>
            <a:lvl4pPr marL="0" indent="0" algn="ctr" defTabSz="410754">
              <a:spcBef>
                <a:spcPts val="0"/>
              </a:spcBef>
              <a:buSzTx/>
              <a:buFontTx/>
              <a:buNone/>
              <a:defRPr sz="2600">
                <a:latin typeface="Helvetica Neue"/>
                <a:ea typeface="Helvetica Neue"/>
                <a:cs typeface="Helvetica Neue"/>
                <a:sym typeface="Helvetica Neue"/>
              </a:defRPr>
            </a:lvl4pPr>
            <a:lvl5pPr marL="0" indent="0" algn="ctr" defTabSz="410754">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046" name="Slide Number"/>
          <p:cNvSpPr txBox="1">
            <a:spLocks noGrp="1"/>
          </p:cNvSpPr>
          <p:nvPr>
            <p:ph type="sldNum" sz="quarter" idx="2"/>
          </p:nvPr>
        </p:nvSpPr>
        <p:spPr>
          <a:xfrm>
            <a:off x="5980620" y="6536531"/>
            <a:ext cx="224417" cy="241409"/>
          </a:xfrm>
          <a:prstGeom prst="rect">
            <a:avLst/>
          </a:prstGeom>
        </p:spPr>
        <p:txBody>
          <a:bodyPr lIns="35717" tIns="35717" rIns="35717" bIns="35717" anchor="t"/>
          <a:lstStyle>
            <a:lvl1pPr algn="ctr" defTabSz="410754">
              <a:defRPr sz="1100">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375787001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5_Title Slide">
    <p:spTree>
      <p:nvGrpSpPr>
        <p:cNvPr id="1" name=""/>
        <p:cNvGrpSpPr/>
        <p:nvPr/>
      </p:nvGrpSpPr>
      <p:grpSpPr>
        <a:xfrm>
          <a:off x="0" y="0"/>
          <a:ext cx="0" cy="0"/>
          <a:chOff x="0" y="0"/>
          <a:chExt cx="0" cy="0"/>
        </a:xfrm>
      </p:grpSpPr>
      <p:sp>
        <p:nvSpPr>
          <p:cNvPr id="2053" name="Title Text"/>
          <p:cNvSpPr txBox="1">
            <a:spLocks noGrp="1"/>
          </p:cNvSpPr>
          <p:nvPr>
            <p:ph type="title"/>
          </p:nvPr>
        </p:nvSpPr>
        <p:spPr>
          <a:xfrm>
            <a:off x="1524000" y="1122364"/>
            <a:ext cx="9144000" cy="2387601"/>
          </a:xfrm>
          <a:prstGeom prst="rect">
            <a:avLst/>
          </a:prstGeom>
        </p:spPr>
        <p:txBody>
          <a:bodyPr lIns="45719" tIns="45719" rIns="45719" bIns="45719" anchor="b"/>
          <a:lstStyle>
            <a:lvl1pPr>
              <a:lnSpc>
                <a:spcPct val="90000"/>
              </a:lnSpc>
              <a:defRPr sz="6000">
                <a:latin typeface="Calibri Light"/>
                <a:ea typeface="Calibri Light"/>
                <a:cs typeface="Calibri Light"/>
                <a:sym typeface="Calibri Light"/>
              </a:defRPr>
            </a:lvl1pPr>
          </a:lstStyle>
          <a:p>
            <a:r>
              <a:t>Title Text</a:t>
            </a:r>
          </a:p>
        </p:txBody>
      </p:sp>
      <p:sp>
        <p:nvSpPr>
          <p:cNvPr id="2054" name="Body Level One…"/>
          <p:cNvSpPr txBox="1">
            <a:spLocks noGrp="1"/>
          </p:cNvSpPr>
          <p:nvPr>
            <p:ph type="body" sz="quarter" idx="1"/>
          </p:nvPr>
        </p:nvSpPr>
        <p:spPr>
          <a:xfrm>
            <a:off x="1524000" y="3602037"/>
            <a:ext cx="9144000" cy="1655763"/>
          </a:xfrm>
          <a:prstGeom prst="rect">
            <a:avLst/>
          </a:prstGeom>
        </p:spPr>
        <p:txBody>
          <a:bodyPr lIns="45719" tIns="45719" rIns="45719" bIns="45719"/>
          <a:lstStyle>
            <a:lvl1pPr marL="0" indent="0" algn="ctr" defTabSz="914377">
              <a:lnSpc>
                <a:spcPct val="90000"/>
              </a:lnSpc>
              <a:spcBef>
                <a:spcPts val="1000"/>
              </a:spcBef>
              <a:buSzTx/>
              <a:buFontTx/>
              <a:buNone/>
              <a:defRPr sz="2400">
                <a:latin typeface="+mn-lt"/>
                <a:ea typeface="+mn-ea"/>
                <a:cs typeface="+mn-cs"/>
                <a:sym typeface="Calibri"/>
              </a:defRPr>
            </a:lvl1pPr>
            <a:lvl2pPr marL="0" indent="457189" algn="ctr" defTabSz="914377">
              <a:lnSpc>
                <a:spcPct val="90000"/>
              </a:lnSpc>
              <a:spcBef>
                <a:spcPts val="1000"/>
              </a:spcBef>
              <a:buSzTx/>
              <a:buFontTx/>
              <a:buNone/>
              <a:defRPr sz="2400">
                <a:latin typeface="+mn-lt"/>
                <a:ea typeface="+mn-ea"/>
                <a:cs typeface="+mn-cs"/>
                <a:sym typeface="Calibri"/>
              </a:defRPr>
            </a:lvl2pPr>
            <a:lvl3pPr marL="0" indent="914377" algn="ctr" defTabSz="914377">
              <a:lnSpc>
                <a:spcPct val="90000"/>
              </a:lnSpc>
              <a:spcBef>
                <a:spcPts val="1000"/>
              </a:spcBef>
              <a:buSzTx/>
              <a:buFontTx/>
              <a:buNone/>
              <a:defRPr sz="2400">
                <a:latin typeface="+mn-lt"/>
                <a:ea typeface="+mn-ea"/>
                <a:cs typeface="+mn-cs"/>
                <a:sym typeface="Calibri"/>
              </a:defRPr>
            </a:lvl3pPr>
            <a:lvl4pPr marL="0" indent="1371566" algn="ctr" defTabSz="914377">
              <a:lnSpc>
                <a:spcPct val="90000"/>
              </a:lnSpc>
              <a:spcBef>
                <a:spcPts val="1000"/>
              </a:spcBef>
              <a:buSzTx/>
              <a:buFontTx/>
              <a:buNone/>
              <a:defRPr sz="2400">
                <a:latin typeface="+mn-lt"/>
                <a:ea typeface="+mn-ea"/>
                <a:cs typeface="+mn-cs"/>
                <a:sym typeface="Calibri"/>
              </a:defRPr>
            </a:lvl4pPr>
            <a:lvl5pPr marL="0" indent="1828754" algn="ctr" defTabSz="914377">
              <a:lnSpc>
                <a:spcPct val="90000"/>
              </a:lnSpc>
              <a:spcBef>
                <a:spcPts val="1000"/>
              </a:spcBef>
              <a:buSzTx/>
              <a:buFontTx/>
              <a:buNone/>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55" name="Slide Number"/>
          <p:cNvSpPr txBox="1">
            <a:spLocks noGrp="1"/>
          </p:cNvSpPr>
          <p:nvPr>
            <p:ph type="sldNum" sz="quarter" idx="2"/>
          </p:nvPr>
        </p:nvSpPr>
        <p:spPr>
          <a:xfrm>
            <a:off x="11078728" y="6400413"/>
            <a:ext cx="275073" cy="276999"/>
          </a:xfrm>
          <a:prstGeom prst="rect">
            <a:avLst/>
          </a:prstGeom>
        </p:spPr>
        <p:txBody>
          <a:bodyPr/>
          <a:lstStyle>
            <a:lvl1pPr>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428042300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2062"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063" name="Body Level One…"/>
          <p:cNvSpPr txBox="1">
            <a:spLocks noGrp="1"/>
          </p:cNvSpPr>
          <p:nvPr>
            <p:ph type="body" idx="1"/>
          </p:nvPr>
        </p:nvSpPr>
        <p:spPr>
          <a:xfrm>
            <a:off x="838200" y="1825625"/>
            <a:ext cx="10515600" cy="43513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64"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1581012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2071" name="Title Text"/>
          <p:cNvSpPr txBox="1">
            <a:spLocks noGrp="1"/>
          </p:cNvSpPr>
          <p:nvPr>
            <p:ph type="title"/>
          </p:nvPr>
        </p:nvSpPr>
        <p:spPr>
          <a:xfrm>
            <a:off x="831851" y="1709740"/>
            <a:ext cx="10515600" cy="2852737"/>
          </a:xfrm>
          <a:prstGeom prst="rect">
            <a:avLst/>
          </a:prstGeom>
        </p:spPr>
        <p:txBody>
          <a:bodyPr lIns="45719" tIns="45719" rIns="45719" bIns="45719" anchor="b"/>
          <a:lstStyle>
            <a:lvl1pPr algn="l">
              <a:lnSpc>
                <a:spcPct val="90000"/>
              </a:lnSpc>
              <a:defRPr sz="6000">
                <a:latin typeface="Calibri Light"/>
                <a:ea typeface="Calibri Light"/>
                <a:cs typeface="Calibri Light"/>
                <a:sym typeface="Calibri Light"/>
              </a:defRPr>
            </a:lvl1pPr>
          </a:lstStyle>
          <a:p>
            <a:r>
              <a:t>Title Text</a:t>
            </a:r>
          </a:p>
        </p:txBody>
      </p:sp>
      <p:sp>
        <p:nvSpPr>
          <p:cNvPr id="2072" name="Body Level One…"/>
          <p:cNvSpPr txBox="1">
            <a:spLocks noGrp="1"/>
          </p:cNvSpPr>
          <p:nvPr>
            <p:ph type="body" sz="quarter" idx="1"/>
          </p:nvPr>
        </p:nvSpPr>
        <p:spPr>
          <a:xfrm>
            <a:off x="831851" y="4589463"/>
            <a:ext cx="10515600" cy="1500188"/>
          </a:xfrm>
          <a:prstGeom prst="rect">
            <a:avLst/>
          </a:prstGeom>
        </p:spPr>
        <p:txBody>
          <a:bodyPr lIns="45719" tIns="45719" rIns="45719" bIns="45719"/>
          <a:lstStyle>
            <a:lvl1pPr marL="0" indent="0" defTabSz="914377">
              <a:lnSpc>
                <a:spcPct val="90000"/>
              </a:lnSpc>
              <a:spcBef>
                <a:spcPts val="1000"/>
              </a:spcBef>
              <a:buSzTx/>
              <a:buFontTx/>
              <a:buNone/>
              <a:defRPr sz="2400">
                <a:solidFill>
                  <a:srgbClr val="888888"/>
                </a:solidFill>
                <a:latin typeface="+mn-lt"/>
                <a:ea typeface="+mn-ea"/>
                <a:cs typeface="+mn-cs"/>
                <a:sym typeface="Calibri"/>
              </a:defRPr>
            </a:lvl1pPr>
            <a:lvl2pPr marL="0" indent="457189" defTabSz="914377">
              <a:lnSpc>
                <a:spcPct val="90000"/>
              </a:lnSpc>
              <a:spcBef>
                <a:spcPts val="1000"/>
              </a:spcBef>
              <a:buSzTx/>
              <a:buFontTx/>
              <a:buNone/>
              <a:defRPr sz="2400">
                <a:solidFill>
                  <a:srgbClr val="888888"/>
                </a:solidFill>
                <a:latin typeface="+mn-lt"/>
                <a:ea typeface="+mn-ea"/>
                <a:cs typeface="+mn-cs"/>
                <a:sym typeface="Calibri"/>
              </a:defRPr>
            </a:lvl2pPr>
            <a:lvl3pPr marL="0" indent="914377" defTabSz="914377">
              <a:lnSpc>
                <a:spcPct val="90000"/>
              </a:lnSpc>
              <a:spcBef>
                <a:spcPts val="1000"/>
              </a:spcBef>
              <a:buSzTx/>
              <a:buFontTx/>
              <a:buNone/>
              <a:defRPr sz="2400">
                <a:solidFill>
                  <a:srgbClr val="888888"/>
                </a:solidFill>
                <a:latin typeface="+mn-lt"/>
                <a:ea typeface="+mn-ea"/>
                <a:cs typeface="+mn-cs"/>
                <a:sym typeface="Calibri"/>
              </a:defRPr>
            </a:lvl3pPr>
            <a:lvl4pPr marL="0" indent="1371566" defTabSz="914377">
              <a:lnSpc>
                <a:spcPct val="90000"/>
              </a:lnSpc>
              <a:spcBef>
                <a:spcPts val="1000"/>
              </a:spcBef>
              <a:buSzTx/>
              <a:buFontTx/>
              <a:buNone/>
              <a:defRPr sz="2400">
                <a:solidFill>
                  <a:srgbClr val="888888"/>
                </a:solidFill>
                <a:latin typeface="+mn-lt"/>
                <a:ea typeface="+mn-ea"/>
                <a:cs typeface="+mn-cs"/>
                <a:sym typeface="Calibri"/>
              </a:defRPr>
            </a:lvl4pPr>
            <a:lvl5pPr marL="0" indent="1828754" defTabSz="914377">
              <a:lnSpc>
                <a:spcPct val="90000"/>
              </a:lnSpc>
              <a:spcBef>
                <a:spcPts val="1000"/>
              </a:spcBef>
              <a:buSzTx/>
              <a:buFontTx/>
              <a:buNone/>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73"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3523900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2080"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081" name="Body Level One…"/>
          <p:cNvSpPr txBox="1">
            <a:spLocks noGrp="1"/>
          </p:cNvSpPr>
          <p:nvPr>
            <p:ph type="body" sz="half" idx="1"/>
          </p:nvPr>
        </p:nvSpPr>
        <p:spPr>
          <a:xfrm>
            <a:off x="838200" y="1825625"/>
            <a:ext cx="5181600" cy="43513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2"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63475091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2089" name="Title Text"/>
          <p:cNvSpPr txBox="1">
            <a:spLocks noGrp="1"/>
          </p:cNvSpPr>
          <p:nvPr>
            <p:ph type="title"/>
          </p:nvPr>
        </p:nvSpPr>
        <p:spPr>
          <a:xfrm>
            <a:off x="839789" y="365125"/>
            <a:ext cx="10515601"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090" name="Body Level One…"/>
          <p:cNvSpPr txBox="1">
            <a:spLocks noGrp="1"/>
          </p:cNvSpPr>
          <p:nvPr>
            <p:ph type="body" sz="quarter" idx="1"/>
          </p:nvPr>
        </p:nvSpPr>
        <p:spPr>
          <a:xfrm>
            <a:off x="839788" y="1681165"/>
            <a:ext cx="5157789" cy="823913"/>
          </a:xfrm>
          <a:prstGeom prst="rect">
            <a:avLst/>
          </a:prstGeom>
        </p:spPr>
        <p:txBody>
          <a:bodyPr lIns="45719" tIns="45719" rIns="45719" bIns="45719" anchor="b"/>
          <a:lstStyle>
            <a:lvl1pPr marL="0" indent="0" defTabSz="914377">
              <a:lnSpc>
                <a:spcPct val="90000"/>
              </a:lnSpc>
              <a:spcBef>
                <a:spcPts val="1000"/>
              </a:spcBef>
              <a:buSzTx/>
              <a:buFontTx/>
              <a:buNone/>
              <a:defRPr sz="2400" b="1">
                <a:latin typeface="+mn-lt"/>
                <a:ea typeface="+mn-ea"/>
                <a:cs typeface="+mn-cs"/>
                <a:sym typeface="Calibri"/>
              </a:defRPr>
            </a:lvl1pPr>
            <a:lvl2pPr marL="0" indent="457189" defTabSz="914377">
              <a:lnSpc>
                <a:spcPct val="90000"/>
              </a:lnSpc>
              <a:spcBef>
                <a:spcPts val="1000"/>
              </a:spcBef>
              <a:buSzTx/>
              <a:buFontTx/>
              <a:buNone/>
              <a:defRPr sz="2400" b="1">
                <a:latin typeface="+mn-lt"/>
                <a:ea typeface="+mn-ea"/>
                <a:cs typeface="+mn-cs"/>
                <a:sym typeface="Calibri"/>
              </a:defRPr>
            </a:lvl2pPr>
            <a:lvl3pPr marL="0" indent="914377" defTabSz="914377">
              <a:lnSpc>
                <a:spcPct val="90000"/>
              </a:lnSpc>
              <a:spcBef>
                <a:spcPts val="1000"/>
              </a:spcBef>
              <a:buSzTx/>
              <a:buFontTx/>
              <a:buNone/>
              <a:defRPr sz="2400" b="1">
                <a:latin typeface="+mn-lt"/>
                <a:ea typeface="+mn-ea"/>
                <a:cs typeface="+mn-cs"/>
                <a:sym typeface="Calibri"/>
              </a:defRPr>
            </a:lvl3pPr>
            <a:lvl4pPr marL="0" indent="1371566" defTabSz="914377">
              <a:lnSpc>
                <a:spcPct val="90000"/>
              </a:lnSpc>
              <a:spcBef>
                <a:spcPts val="1000"/>
              </a:spcBef>
              <a:buSzTx/>
              <a:buFontTx/>
              <a:buNone/>
              <a:defRPr sz="2400" b="1">
                <a:latin typeface="+mn-lt"/>
                <a:ea typeface="+mn-ea"/>
                <a:cs typeface="+mn-cs"/>
                <a:sym typeface="Calibri"/>
              </a:defRPr>
            </a:lvl4pPr>
            <a:lvl5pPr marL="0" indent="1828754" defTabSz="914377">
              <a:lnSpc>
                <a:spcPct val="90000"/>
              </a:lnSpc>
              <a:spcBef>
                <a:spcPts val="1000"/>
              </a:spcBef>
              <a:buSzTx/>
              <a:buFontTx/>
              <a:buNone/>
              <a:defRPr sz="2400" b="1">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91" name="Text Placeholder 4"/>
          <p:cNvSpPr>
            <a:spLocks noGrp="1"/>
          </p:cNvSpPr>
          <p:nvPr>
            <p:ph type="body" sz="quarter" idx="13"/>
          </p:nvPr>
        </p:nvSpPr>
        <p:spPr>
          <a:xfrm>
            <a:off x="6172201" y="1681165"/>
            <a:ext cx="5183188" cy="823913"/>
          </a:xfrm>
          <a:prstGeom prst="rect">
            <a:avLst/>
          </a:prstGeom>
        </p:spPr>
        <p:txBody>
          <a:bodyPr lIns="45719" tIns="45719" rIns="45719" bIns="45719" anchor="b"/>
          <a:lstStyle>
            <a:lvl1pPr marL="0" indent="0" defTabSz="1219170">
              <a:lnSpc>
                <a:spcPct val="90000"/>
              </a:lnSpc>
              <a:spcBef>
                <a:spcPts val="1333"/>
              </a:spcBef>
              <a:buSzTx/>
              <a:buFontTx/>
              <a:buNone/>
              <a:defRPr sz="2400" b="1">
                <a:latin typeface="+mn-lt"/>
                <a:ea typeface="+mn-ea"/>
                <a:cs typeface="+mn-cs"/>
                <a:sym typeface="Calibri"/>
              </a:defRPr>
            </a:lvl1pPr>
          </a:lstStyle>
          <a:p>
            <a:pPr marL="0" indent="0" defTabSz="914400">
              <a:lnSpc>
                <a:spcPct val="90000"/>
              </a:lnSpc>
              <a:spcBef>
                <a:spcPts val="1000"/>
              </a:spcBef>
              <a:buSzTx/>
              <a:buFontTx/>
              <a:buNone/>
              <a:defRPr sz="2400" b="1">
                <a:latin typeface="+mn-lt"/>
                <a:ea typeface="+mn-ea"/>
                <a:cs typeface="+mn-cs"/>
                <a:sym typeface="Calibri"/>
              </a:defRPr>
            </a:pPr>
            <a:endParaRPr/>
          </a:p>
        </p:txBody>
      </p:sp>
      <p:sp>
        <p:nvSpPr>
          <p:cNvPr id="2092"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21832879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2099"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100"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87886089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2107"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50157513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2114" name="Title Text"/>
          <p:cNvSpPr txBox="1">
            <a:spLocks noGrp="1"/>
          </p:cNvSpPr>
          <p:nvPr>
            <p:ph type="title"/>
          </p:nvPr>
        </p:nvSpPr>
        <p:spPr>
          <a:xfrm>
            <a:off x="839789" y="457200"/>
            <a:ext cx="3932239" cy="1600200"/>
          </a:xfrm>
          <a:prstGeom prst="rect">
            <a:avLst/>
          </a:prstGeom>
        </p:spPr>
        <p:txBody>
          <a:bodyPr lIns="45719" tIns="45719" rIns="45719" bIns="45719" anchor="b"/>
          <a:lstStyle>
            <a:lvl1pPr algn="l">
              <a:lnSpc>
                <a:spcPct val="90000"/>
              </a:lnSpc>
              <a:defRPr sz="3200">
                <a:latin typeface="Calibri Light"/>
                <a:ea typeface="Calibri Light"/>
                <a:cs typeface="Calibri Light"/>
                <a:sym typeface="Calibri Light"/>
              </a:defRPr>
            </a:lvl1pPr>
          </a:lstStyle>
          <a:p>
            <a:r>
              <a:t>Title Text</a:t>
            </a:r>
          </a:p>
        </p:txBody>
      </p:sp>
      <p:sp>
        <p:nvSpPr>
          <p:cNvPr id="2115" name="Body Level One…"/>
          <p:cNvSpPr txBox="1">
            <a:spLocks noGrp="1"/>
          </p:cNvSpPr>
          <p:nvPr>
            <p:ph type="body" sz="half" idx="1"/>
          </p:nvPr>
        </p:nvSpPr>
        <p:spPr>
          <a:xfrm>
            <a:off x="5183187" y="987426"/>
            <a:ext cx="6172201" cy="4873625"/>
          </a:xfrm>
          <a:prstGeom prst="rect">
            <a:avLst/>
          </a:prstGeom>
        </p:spPr>
        <p:txBody>
          <a:bodyPr lIns="45719" tIns="45719" rIns="45719" bIns="45719"/>
          <a:lstStyle>
            <a:lvl1pPr marL="228594" indent="-228594" defTabSz="914377">
              <a:lnSpc>
                <a:spcPct val="90000"/>
              </a:lnSpc>
              <a:spcBef>
                <a:spcPts val="1000"/>
              </a:spcBef>
              <a:defRPr sz="3200">
                <a:latin typeface="+mn-lt"/>
                <a:ea typeface="+mn-ea"/>
                <a:cs typeface="+mn-cs"/>
                <a:sym typeface="Calibri"/>
              </a:defRPr>
            </a:lvl1pPr>
            <a:lvl2pPr marL="718439" indent="-261251" defTabSz="914377">
              <a:lnSpc>
                <a:spcPct val="90000"/>
              </a:lnSpc>
              <a:spcBef>
                <a:spcPts val="1000"/>
              </a:spcBef>
              <a:buChar char="•"/>
              <a:defRPr sz="3200">
                <a:latin typeface="+mn-lt"/>
                <a:ea typeface="+mn-ea"/>
                <a:cs typeface="+mn-cs"/>
                <a:sym typeface="Calibri"/>
              </a:defRPr>
            </a:lvl2pPr>
            <a:lvl3pPr marL="1219170" indent="-304792" defTabSz="914377">
              <a:lnSpc>
                <a:spcPct val="90000"/>
              </a:lnSpc>
              <a:spcBef>
                <a:spcPts val="1000"/>
              </a:spcBef>
              <a:defRPr sz="3200">
                <a:latin typeface="+mn-lt"/>
                <a:ea typeface="+mn-ea"/>
                <a:cs typeface="+mn-cs"/>
                <a:sym typeface="Calibri"/>
              </a:defRPr>
            </a:lvl3pPr>
            <a:lvl4pPr marL="1737317" indent="-365751" defTabSz="914377">
              <a:lnSpc>
                <a:spcPct val="90000"/>
              </a:lnSpc>
              <a:spcBef>
                <a:spcPts val="1000"/>
              </a:spcBef>
              <a:buChar char="•"/>
              <a:defRPr sz="3200">
                <a:latin typeface="+mn-lt"/>
                <a:ea typeface="+mn-ea"/>
                <a:cs typeface="+mn-cs"/>
                <a:sym typeface="Calibri"/>
              </a:defRPr>
            </a:lvl4pPr>
            <a:lvl5pPr marL="2194505" indent="-365751" defTabSz="914377">
              <a:lnSpc>
                <a:spcPct val="90000"/>
              </a:lnSpc>
              <a:spcBef>
                <a:spcPts val="1000"/>
              </a:spcBef>
              <a:buChar char="•"/>
              <a:defRPr sz="32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16" name="Text Placeholder 3"/>
          <p:cNvSpPr>
            <a:spLocks noGrp="1"/>
          </p:cNvSpPr>
          <p:nvPr>
            <p:ph type="body" sz="quarter" idx="13"/>
          </p:nvPr>
        </p:nvSpPr>
        <p:spPr>
          <a:xfrm>
            <a:off x="839787" y="2057401"/>
            <a:ext cx="3932239" cy="3811588"/>
          </a:xfrm>
          <a:prstGeom prst="rect">
            <a:avLst/>
          </a:prstGeom>
        </p:spPr>
        <p:txBody>
          <a:bodyPr lIns="45719" tIns="45719" rIns="45719" bIns="45719"/>
          <a:lstStyle>
            <a:lvl1pPr marL="0" indent="0" defTabSz="1219170">
              <a:lnSpc>
                <a:spcPct val="90000"/>
              </a:lnSpc>
              <a:spcBef>
                <a:spcPts val="1333"/>
              </a:spcBef>
              <a:buSzTx/>
              <a:buFontTx/>
              <a:buNone/>
              <a:defRPr sz="1600">
                <a:latin typeface="+mn-lt"/>
                <a:ea typeface="+mn-ea"/>
                <a:cs typeface="+mn-cs"/>
                <a:sym typeface="Calibri"/>
              </a:defRPr>
            </a:lvl1pPr>
          </a:lstStyle>
          <a:p>
            <a:pPr marL="0" indent="0" defTabSz="914400">
              <a:lnSpc>
                <a:spcPct val="90000"/>
              </a:lnSpc>
              <a:spcBef>
                <a:spcPts val="1000"/>
              </a:spcBef>
              <a:buSzTx/>
              <a:buFontTx/>
              <a:buNone/>
              <a:defRPr sz="1600">
                <a:latin typeface="+mn-lt"/>
                <a:ea typeface="+mn-ea"/>
                <a:cs typeface="+mn-cs"/>
                <a:sym typeface="Calibri"/>
              </a:defRPr>
            </a:pPr>
            <a:endParaRPr/>
          </a:p>
        </p:txBody>
      </p:sp>
      <p:sp>
        <p:nvSpPr>
          <p:cNvPr id="2117"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667608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410514" y="202060"/>
            <a:ext cx="8283852" cy="1193114"/>
          </a:xfrm>
          <a:prstGeom prst="rect">
            <a:avLst/>
          </a:prstGeom>
        </p:spPr>
        <p:txBody>
          <a:bodyPr vert="horz" lIns="0" tIns="0" rIns="0" bIns="0"/>
          <a:lstStyle>
            <a:lvl1pPr marL="0" indent="0">
              <a:spcBef>
                <a:spcPts val="0"/>
              </a:spcBef>
              <a:buNone/>
              <a:defRPr sz="3200" b="1"/>
            </a:lvl1pPr>
          </a:lstStyle>
          <a:p>
            <a:pPr lvl="0"/>
            <a:r>
              <a:rPr lang="sv-SE" dirty="0"/>
              <a:t>Klicka här för att ändra format på bakgrundstexten</a:t>
            </a:r>
          </a:p>
        </p:txBody>
      </p:sp>
      <p:sp>
        <p:nvSpPr>
          <p:cNvPr id="12" name="Platshållare för text 11"/>
          <p:cNvSpPr>
            <a:spLocks noGrp="1"/>
          </p:cNvSpPr>
          <p:nvPr>
            <p:ph type="body" sz="quarter" idx="14"/>
          </p:nvPr>
        </p:nvSpPr>
        <p:spPr>
          <a:xfrm>
            <a:off x="410634" y="1808163"/>
            <a:ext cx="8284633" cy="2520950"/>
          </a:xfrm>
          <a:prstGeom prst="rect">
            <a:avLst/>
          </a:prstGeom>
        </p:spPr>
        <p:txBody>
          <a:bodyPr vert="horz" lIns="0" tIns="0" rIns="0" bIns="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82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122221065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2124" name="Title Text"/>
          <p:cNvSpPr txBox="1">
            <a:spLocks noGrp="1"/>
          </p:cNvSpPr>
          <p:nvPr>
            <p:ph type="title"/>
          </p:nvPr>
        </p:nvSpPr>
        <p:spPr>
          <a:xfrm>
            <a:off x="839789" y="457200"/>
            <a:ext cx="3932239" cy="1600200"/>
          </a:xfrm>
          <a:prstGeom prst="rect">
            <a:avLst/>
          </a:prstGeom>
        </p:spPr>
        <p:txBody>
          <a:bodyPr lIns="45719" tIns="45719" rIns="45719" bIns="45719" anchor="b"/>
          <a:lstStyle>
            <a:lvl1pPr algn="l">
              <a:lnSpc>
                <a:spcPct val="90000"/>
              </a:lnSpc>
              <a:defRPr sz="3200">
                <a:latin typeface="Calibri Light"/>
                <a:ea typeface="Calibri Light"/>
                <a:cs typeface="Calibri Light"/>
                <a:sym typeface="Calibri Light"/>
              </a:defRPr>
            </a:lvl1pPr>
          </a:lstStyle>
          <a:p>
            <a:r>
              <a:t>Title Text</a:t>
            </a:r>
          </a:p>
        </p:txBody>
      </p:sp>
      <p:sp>
        <p:nvSpPr>
          <p:cNvPr id="2125" name="Picture Placeholder 2"/>
          <p:cNvSpPr>
            <a:spLocks noGrp="1"/>
          </p:cNvSpPr>
          <p:nvPr>
            <p:ph type="pic" sz="half" idx="13"/>
          </p:nvPr>
        </p:nvSpPr>
        <p:spPr>
          <a:xfrm>
            <a:off x="5183187" y="987426"/>
            <a:ext cx="6172201" cy="4873625"/>
          </a:xfrm>
          <a:prstGeom prst="rect">
            <a:avLst/>
          </a:prstGeom>
        </p:spPr>
        <p:txBody>
          <a:bodyPr lIns="91439" tIns="45719" rIns="91439" bIns="45719">
            <a:noAutofit/>
          </a:bodyPr>
          <a:lstStyle/>
          <a:p>
            <a:endParaRPr/>
          </a:p>
        </p:txBody>
      </p:sp>
      <p:sp>
        <p:nvSpPr>
          <p:cNvPr id="2126" name="Body Level One…"/>
          <p:cNvSpPr txBox="1">
            <a:spLocks noGrp="1"/>
          </p:cNvSpPr>
          <p:nvPr>
            <p:ph type="body" sz="quarter" idx="1"/>
          </p:nvPr>
        </p:nvSpPr>
        <p:spPr>
          <a:xfrm>
            <a:off x="839789" y="2057401"/>
            <a:ext cx="3932239" cy="3811588"/>
          </a:xfrm>
          <a:prstGeom prst="rect">
            <a:avLst/>
          </a:prstGeom>
        </p:spPr>
        <p:txBody>
          <a:bodyPr lIns="45719" tIns="45719" rIns="45719" bIns="45719"/>
          <a:lstStyle>
            <a:lvl1pPr marL="0" indent="0" defTabSz="914377">
              <a:lnSpc>
                <a:spcPct val="90000"/>
              </a:lnSpc>
              <a:spcBef>
                <a:spcPts val="1000"/>
              </a:spcBef>
              <a:buSzTx/>
              <a:buFontTx/>
              <a:buNone/>
              <a:defRPr sz="1600">
                <a:latin typeface="+mn-lt"/>
                <a:ea typeface="+mn-ea"/>
                <a:cs typeface="+mn-cs"/>
                <a:sym typeface="Calibri"/>
              </a:defRPr>
            </a:lvl1pPr>
            <a:lvl2pPr marL="0" indent="457189" defTabSz="914377">
              <a:lnSpc>
                <a:spcPct val="90000"/>
              </a:lnSpc>
              <a:spcBef>
                <a:spcPts val="1000"/>
              </a:spcBef>
              <a:buSzTx/>
              <a:buFontTx/>
              <a:buNone/>
              <a:defRPr sz="1600">
                <a:latin typeface="+mn-lt"/>
                <a:ea typeface="+mn-ea"/>
                <a:cs typeface="+mn-cs"/>
                <a:sym typeface="Calibri"/>
              </a:defRPr>
            </a:lvl2pPr>
            <a:lvl3pPr marL="0" indent="914377" defTabSz="914377">
              <a:lnSpc>
                <a:spcPct val="90000"/>
              </a:lnSpc>
              <a:spcBef>
                <a:spcPts val="1000"/>
              </a:spcBef>
              <a:buSzTx/>
              <a:buFontTx/>
              <a:buNone/>
              <a:defRPr sz="1600">
                <a:latin typeface="+mn-lt"/>
                <a:ea typeface="+mn-ea"/>
                <a:cs typeface="+mn-cs"/>
                <a:sym typeface="Calibri"/>
              </a:defRPr>
            </a:lvl3pPr>
            <a:lvl4pPr marL="0" indent="1371566" defTabSz="914377">
              <a:lnSpc>
                <a:spcPct val="90000"/>
              </a:lnSpc>
              <a:spcBef>
                <a:spcPts val="1000"/>
              </a:spcBef>
              <a:buSzTx/>
              <a:buFontTx/>
              <a:buNone/>
              <a:defRPr sz="1600">
                <a:latin typeface="+mn-lt"/>
                <a:ea typeface="+mn-ea"/>
                <a:cs typeface="+mn-cs"/>
                <a:sym typeface="Calibri"/>
              </a:defRPr>
            </a:lvl4pPr>
            <a:lvl5pPr marL="0" indent="1828754" defTabSz="914377">
              <a:lnSpc>
                <a:spcPct val="90000"/>
              </a:lnSpc>
              <a:spcBef>
                <a:spcPts val="1000"/>
              </a:spcBef>
              <a:buSzTx/>
              <a:buFontTx/>
              <a:buNone/>
              <a:defRPr sz="16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27"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42967219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2134"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135" name="Body Level One…"/>
          <p:cNvSpPr txBox="1">
            <a:spLocks noGrp="1"/>
          </p:cNvSpPr>
          <p:nvPr>
            <p:ph type="body" idx="1"/>
          </p:nvPr>
        </p:nvSpPr>
        <p:spPr>
          <a:xfrm>
            <a:off x="838200" y="1825625"/>
            <a:ext cx="10515600" cy="43513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36"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91289750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2143" name="Title Text"/>
          <p:cNvSpPr txBox="1">
            <a:spLocks noGrp="1"/>
          </p:cNvSpPr>
          <p:nvPr>
            <p:ph type="title"/>
          </p:nvPr>
        </p:nvSpPr>
        <p:spPr>
          <a:xfrm>
            <a:off x="8724901" y="365126"/>
            <a:ext cx="2628900" cy="5811839"/>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144" name="Body Level One…"/>
          <p:cNvSpPr txBox="1">
            <a:spLocks noGrp="1"/>
          </p:cNvSpPr>
          <p:nvPr>
            <p:ph type="body" idx="1"/>
          </p:nvPr>
        </p:nvSpPr>
        <p:spPr>
          <a:xfrm>
            <a:off x="838201" y="365126"/>
            <a:ext cx="7734300" cy="58118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45" name="Slide Number"/>
          <p:cNvSpPr txBox="1">
            <a:spLocks noGrp="1"/>
          </p:cNvSpPr>
          <p:nvPr>
            <p:ph type="sldNum" sz="quarter" idx="2"/>
          </p:nvPr>
        </p:nvSpPr>
        <p:spPr>
          <a:xfrm>
            <a:off x="11078728" y="6400413"/>
            <a:ext cx="275073" cy="276999"/>
          </a:xfrm>
          <a:prstGeom prst="rect">
            <a:avLst/>
          </a:prstGeom>
        </p:spPr>
        <p:txBody>
          <a:bodyPr/>
          <a:lstStyle>
            <a:lvl1pPr defTabSz="815533">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8623262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6_Title Slide">
    <p:spTree>
      <p:nvGrpSpPr>
        <p:cNvPr id="1" name=""/>
        <p:cNvGrpSpPr/>
        <p:nvPr/>
      </p:nvGrpSpPr>
      <p:grpSpPr>
        <a:xfrm>
          <a:off x="0" y="0"/>
          <a:ext cx="0" cy="0"/>
          <a:chOff x="0" y="0"/>
          <a:chExt cx="0" cy="0"/>
        </a:xfrm>
      </p:grpSpPr>
      <p:sp>
        <p:nvSpPr>
          <p:cNvPr id="2152" name="Title Text"/>
          <p:cNvSpPr txBox="1">
            <a:spLocks noGrp="1"/>
          </p:cNvSpPr>
          <p:nvPr>
            <p:ph type="title"/>
          </p:nvPr>
        </p:nvSpPr>
        <p:spPr>
          <a:xfrm>
            <a:off x="1524000" y="1122364"/>
            <a:ext cx="9144000" cy="2387601"/>
          </a:xfrm>
          <a:prstGeom prst="rect">
            <a:avLst/>
          </a:prstGeom>
        </p:spPr>
        <p:txBody>
          <a:bodyPr lIns="45719" tIns="45719" rIns="45719" bIns="45719" anchor="b"/>
          <a:lstStyle>
            <a:lvl1pPr>
              <a:lnSpc>
                <a:spcPct val="90000"/>
              </a:lnSpc>
              <a:defRPr sz="6000">
                <a:latin typeface="Calibri Light"/>
                <a:ea typeface="Calibri Light"/>
                <a:cs typeface="Calibri Light"/>
                <a:sym typeface="Calibri Light"/>
              </a:defRPr>
            </a:lvl1pPr>
          </a:lstStyle>
          <a:p>
            <a:r>
              <a:t>Title Text</a:t>
            </a:r>
          </a:p>
        </p:txBody>
      </p:sp>
      <p:sp>
        <p:nvSpPr>
          <p:cNvPr id="2153" name="Body Level One…"/>
          <p:cNvSpPr txBox="1">
            <a:spLocks noGrp="1"/>
          </p:cNvSpPr>
          <p:nvPr>
            <p:ph type="body" sz="quarter" idx="1"/>
          </p:nvPr>
        </p:nvSpPr>
        <p:spPr>
          <a:xfrm>
            <a:off x="1524000" y="3602037"/>
            <a:ext cx="9144000" cy="1655763"/>
          </a:xfrm>
          <a:prstGeom prst="rect">
            <a:avLst/>
          </a:prstGeom>
        </p:spPr>
        <p:txBody>
          <a:bodyPr lIns="45719" tIns="45719" rIns="45719" bIns="45719"/>
          <a:lstStyle>
            <a:lvl1pPr marL="0" indent="0" algn="ctr" defTabSz="914377">
              <a:lnSpc>
                <a:spcPct val="90000"/>
              </a:lnSpc>
              <a:spcBef>
                <a:spcPts val="1000"/>
              </a:spcBef>
              <a:buSzTx/>
              <a:buFontTx/>
              <a:buNone/>
              <a:defRPr sz="2400">
                <a:latin typeface="+mn-lt"/>
                <a:ea typeface="+mn-ea"/>
                <a:cs typeface="+mn-cs"/>
                <a:sym typeface="Calibri"/>
              </a:defRPr>
            </a:lvl1pPr>
            <a:lvl2pPr marL="0" indent="457189" algn="ctr" defTabSz="914377">
              <a:lnSpc>
                <a:spcPct val="90000"/>
              </a:lnSpc>
              <a:spcBef>
                <a:spcPts val="1000"/>
              </a:spcBef>
              <a:buSzTx/>
              <a:buFontTx/>
              <a:buNone/>
              <a:defRPr sz="2400">
                <a:latin typeface="+mn-lt"/>
                <a:ea typeface="+mn-ea"/>
                <a:cs typeface="+mn-cs"/>
                <a:sym typeface="Calibri"/>
              </a:defRPr>
            </a:lvl2pPr>
            <a:lvl3pPr marL="0" indent="914377" algn="ctr" defTabSz="914377">
              <a:lnSpc>
                <a:spcPct val="90000"/>
              </a:lnSpc>
              <a:spcBef>
                <a:spcPts val="1000"/>
              </a:spcBef>
              <a:buSzTx/>
              <a:buFontTx/>
              <a:buNone/>
              <a:defRPr sz="2400">
                <a:latin typeface="+mn-lt"/>
                <a:ea typeface="+mn-ea"/>
                <a:cs typeface="+mn-cs"/>
                <a:sym typeface="Calibri"/>
              </a:defRPr>
            </a:lvl3pPr>
            <a:lvl4pPr marL="0" indent="1371566" algn="ctr" defTabSz="914377">
              <a:lnSpc>
                <a:spcPct val="90000"/>
              </a:lnSpc>
              <a:spcBef>
                <a:spcPts val="1000"/>
              </a:spcBef>
              <a:buSzTx/>
              <a:buFontTx/>
              <a:buNone/>
              <a:defRPr sz="2400">
                <a:latin typeface="+mn-lt"/>
                <a:ea typeface="+mn-ea"/>
                <a:cs typeface="+mn-cs"/>
                <a:sym typeface="Calibri"/>
              </a:defRPr>
            </a:lvl4pPr>
            <a:lvl5pPr marL="0" indent="1828754" algn="ctr" defTabSz="914377">
              <a:lnSpc>
                <a:spcPct val="90000"/>
              </a:lnSpc>
              <a:spcBef>
                <a:spcPts val="1000"/>
              </a:spcBef>
              <a:buSzTx/>
              <a:buFontTx/>
              <a:buNone/>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54"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68642052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2161"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162" name="Body Level One…"/>
          <p:cNvSpPr txBox="1">
            <a:spLocks noGrp="1"/>
          </p:cNvSpPr>
          <p:nvPr>
            <p:ph type="body" idx="1"/>
          </p:nvPr>
        </p:nvSpPr>
        <p:spPr>
          <a:xfrm>
            <a:off x="838200" y="1825625"/>
            <a:ext cx="10515600" cy="43513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63"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24842631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2170" name="Title Text"/>
          <p:cNvSpPr txBox="1">
            <a:spLocks noGrp="1"/>
          </p:cNvSpPr>
          <p:nvPr>
            <p:ph type="title"/>
          </p:nvPr>
        </p:nvSpPr>
        <p:spPr>
          <a:xfrm>
            <a:off x="831851" y="1709740"/>
            <a:ext cx="10515600" cy="2852737"/>
          </a:xfrm>
          <a:prstGeom prst="rect">
            <a:avLst/>
          </a:prstGeom>
        </p:spPr>
        <p:txBody>
          <a:bodyPr lIns="45719" tIns="45719" rIns="45719" bIns="45719" anchor="b"/>
          <a:lstStyle>
            <a:lvl1pPr algn="l">
              <a:lnSpc>
                <a:spcPct val="90000"/>
              </a:lnSpc>
              <a:defRPr sz="6000">
                <a:latin typeface="Calibri Light"/>
                <a:ea typeface="Calibri Light"/>
                <a:cs typeface="Calibri Light"/>
                <a:sym typeface="Calibri Light"/>
              </a:defRPr>
            </a:lvl1pPr>
          </a:lstStyle>
          <a:p>
            <a:r>
              <a:t>Title Text</a:t>
            </a:r>
          </a:p>
        </p:txBody>
      </p:sp>
      <p:sp>
        <p:nvSpPr>
          <p:cNvPr id="2171" name="Body Level One…"/>
          <p:cNvSpPr txBox="1">
            <a:spLocks noGrp="1"/>
          </p:cNvSpPr>
          <p:nvPr>
            <p:ph type="body" sz="quarter" idx="1"/>
          </p:nvPr>
        </p:nvSpPr>
        <p:spPr>
          <a:xfrm>
            <a:off x="831851" y="4589463"/>
            <a:ext cx="10515600" cy="1500188"/>
          </a:xfrm>
          <a:prstGeom prst="rect">
            <a:avLst/>
          </a:prstGeom>
        </p:spPr>
        <p:txBody>
          <a:bodyPr lIns="45719" tIns="45719" rIns="45719" bIns="45719"/>
          <a:lstStyle>
            <a:lvl1pPr marL="0" indent="0" defTabSz="914377">
              <a:lnSpc>
                <a:spcPct val="90000"/>
              </a:lnSpc>
              <a:spcBef>
                <a:spcPts val="1000"/>
              </a:spcBef>
              <a:buSzTx/>
              <a:buFontTx/>
              <a:buNone/>
              <a:defRPr sz="2400">
                <a:solidFill>
                  <a:srgbClr val="888888"/>
                </a:solidFill>
                <a:latin typeface="+mn-lt"/>
                <a:ea typeface="+mn-ea"/>
                <a:cs typeface="+mn-cs"/>
                <a:sym typeface="Calibri"/>
              </a:defRPr>
            </a:lvl1pPr>
            <a:lvl2pPr marL="0" indent="457189" defTabSz="914377">
              <a:lnSpc>
                <a:spcPct val="90000"/>
              </a:lnSpc>
              <a:spcBef>
                <a:spcPts val="1000"/>
              </a:spcBef>
              <a:buSzTx/>
              <a:buFontTx/>
              <a:buNone/>
              <a:defRPr sz="2400">
                <a:solidFill>
                  <a:srgbClr val="888888"/>
                </a:solidFill>
                <a:latin typeface="+mn-lt"/>
                <a:ea typeface="+mn-ea"/>
                <a:cs typeface="+mn-cs"/>
                <a:sym typeface="Calibri"/>
              </a:defRPr>
            </a:lvl2pPr>
            <a:lvl3pPr marL="0" indent="914377" defTabSz="914377">
              <a:lnSpc>
                <a:spcPct val="90000"/>
              </a:lnSpc>
              <a:spcBef>
                <a:spcPts val="1000"/>
              </a:spcBef>
              <a:buSzTx/>
              <a:buFontTx/>
              <a:buNone/>
              <a:defRPr sz="2400">
                <a:solidFill>
                  <a:srgbClr val="888888"/>
                </a:solidFill>
                <a:latin typeface="+mn-lt"/>
                <a:ea typeface="+mn-ea"/>
                <a:cs typeface="+mn-cs"/>
                <a:sym typeface="Calibri"/>
              </a:defRPr>
            </a:lvl3pPr>
            <a:lvl4pPr marL="0" indent="1371566" defTabSz="914377">
              <a:lnSpc>
                <a:spcPct val="90000"/>
              </a:lnSpc>
              <a:spcBef>
                <a:spcPts val="1000"/>
              </a:spcBef>
              <a:buSzTx/>
              <a:buFontTx/>
              <a:buNone/>
              <a:defRPr sz="2400">
                <a:solidFill>
                  <a:srgbClr val="888888"/>
                </a:solidFill>
                <a:latin typeface="+mn-lt"/>
                <a:ea typeface="+mn-ea"/>
                <a:cs typeface="+mn-cs"/>
                <a:sym typeface="Calibri"/>
              </a:defRPr>
            </a:lvl4pPr>
            <a:lvl5pPr marL="0" indent="1828754" defTabSz="914377">
              <a:lnSpc>
                <a:spcPct val="90000"/>
              </a:lnSpc>
              <a:spcBef>
                <a:spcPts val="1000"/>
              </a:spcBef>
              <a:buSzTx/>
              <a:buFontTx/>
              <a:buNone/>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72"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295592364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2179"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180" name="Body Level One…"/>
          <p:cNvSpPr txBox="1">
            <a:spLocks noGrp="1"/>
          </p:cNvSpPr>
          <p:nvPr>
            <p:ph type="body" sz="half" idx="1"/>
          </p:nvPr>
        </p:nvSpPr>
        <p:spPr>
          <a:xfrm>
            <a:off x="838200" y="1825625"/>
            <a:ext cx="5181600" cy="43513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81"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59463012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2188" name="Title Text"/>
          <p:cNvSpPr txBox="1">
            <a:spLocks noGrp="1"/>
          </p:cNvSpPr>
          <p:nvPr>
            <p:ph type="title"/>
          </p:nvPr>
        </p:nvSpPr>
        <p:spPr>
          <a:xfrm>
            <a:off x="839789" y="365125"/>
            <a:ext cx="10515601"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189" name="Body Level One…"/>
          <p:cNvSpPr txBox="1">
            <a:spLocks noGrp="1"/>
          </p:cNvSpPr>
          <p:nvPr>
            <p:ph type="body" sz="quarter" idx="1"/>
          </p:nvPr>
        </p:nvSpPr>
        <p:spPr>
          <a:xfrm>
            <a:off x="839788" y="1681165"/>
            <a:ext cx="5157789" cy="823913"/>
          </a:xfrm>
          <a:prstGeom prst="rect">
            <a:avLst/>
          </a:prstGeom>
        </p:spPr>
        <p:txBody>
          <a:bodyPr lIns="45719" tIns="45719" rIns="45719" bIns="45719" anchor="b"/>
          <a:lstStyle>
            <a:lvl1pPr marL="0" indent="0" defTabSz="914377">
              <a:lnSpc>
                <a:spcPct val="90000"/>
              </a:lnSpc>
              <a:spcBef>
                <a:spcPts val="1000"/>
              </a:spcBef>
              <a:buSzTx/>
              <a:buFontTx/>
              <a:buNone/>
              <a:defRPr sz="2400" b="1">
                <a:latin typeface="+mn-lt"/>
                <a:ea typeface="+mn-ea"/>
                <a:cs typeface="+mn-cs"/>
                <a:sym typeface="Calibri"/>
              </a:defRPr>
            </a:lvl1pPr>
            <a:lvl2pPr marL="0" indent="457189" defTabSz="914377">
              <a:lnSpc>
                <a:spcPct val="90000"/>
              </a:lnSpc>
              <a:spcBef>
                <a:spcPts val="1000"/>
              </a:spcBef>
              <a:buSzTx/>
              <a:buFontTx/>
              <a:buNone/>
              <a:defRPr sz="2400" b="1">
                <a:latin typeface="+mn-lt"/>
                <a:ea typeface="+mn-ea"/>
                <a:cs typeface="+mn-cs"/>
                <a:sym typeface="Calibri"/>
              </a:defRPr>
            </a:lvl2pPr>
            <a:lvl3pPr marL="0" indent="914377" defTabSz="914377">
              <a:lnSpc>
                <a:spcPct val="90000"/>
              </a:lnSpc>
              <a:spcBef>
                <a:spcPts val="1000"/>
              </a:spcBef>
              <a:buSzTx/>
              <a:buFontTx/>
              <a:buNone/>
              <a:defRPr sz="2400" b="1">
                <a:latin typeface="+mn-lt"/>
                <a:ea typeface="+mn-ea"/>
                <a:cs typeface="+mn-cs"/>
                <a:sym typeface="Calibri"/>
              </a:defRPr>
            </a:lvl3pPr>
            <a:lvl4pPr marL="0" indent="1371566" defTabSz="914377">
              <a:lnSpc>
                <a:spcPct val="90000"/>
              </a:lnSpc>
              <a:spcBef>
                <a:spcPts val="1000"/>
              </a:spcBef>
              <a:buSzTx/>
              <a:buFontTx/>
              <a:buNone/>
              <a:defRPr sz="2400" b="1">
                <a:latin typeface="+mn-lt"/>
                <a:ea typeface="+mn-ea"/>
                <a:cs typeface="+mn-cs"/>
                <a:sym typeface="Calibri"/>
              </a:defRPr>
            </a:lvl4pPr>
            <a:lvl5pPr marL="0" indent="1828754" defTabSz="914377">
              <a:lnSpc>
                <a:spcPct val="90000"/>
              </a:lnSpc>
              <a:spcBef>
                <a:spcPts val="1000"/>
              </a:spcBef>
              <a:buSzTx/>
              <a:buFontTx/>
              <a:buNone/>
              <a:defRPr sz="2400" b="1">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90" name="Text Placeholder 4"/>
          <p:cNvSpPr>
            <a:spLocks noGrp="1"/>
          </p:cNvSpPr>
          <p:nvPr>
            <p:ph type="body" sz="quarter" idx="13"/>
          </p:nvPr>
        </p:nvSpPr>
        <p:spPr>
          <a:xfrm>
            <a:off x="6172201" y="1681165"/>
            <a:ext cx="5183188" cy="823913"/>
          </a:xfrm>
          <a:prstGeom prst="rect">
            <a:avLst/>
          </a:prstGeom>
        </p:spPr>
        <p:txBody>
          <a:bodyPr lIns="45719" tIns="45719" rIns="45719" bIns="45719" anchor="b"/>
          <a:lstStyle>
            <a:lvl1pPr marL="0" indent="0" defTabSz="1219170">
              <a:lnSpc>
                <a:spcPct val="90000"/>
              </a:lnSpc>
              <a:spcBef>
                <a:spcPts val="1333"/>
              </a:spcBef>
              <a:buSzTx/>
              <a:buFontTx/>
              <a:buNone/>
              <a:defRPr sz="2400" b="1">
                <a:latin typeface="+mn-lt"/>
                <a:ea typeface="+mn-ea"/>
                <a:cs typeface="+mn-cs"/>
                <a:sym typeface="Calibri"/>
              </a:defRPr>
            </a:lvl1pPr>
          </a:lstStyle>
          <a:p>
            <a:pPr marL="0" indent="0" defTabSz="914400">
              <a:lnSpc>
                <a:spcPct val="90000"/>
              </a:lnSpc>
              <a:spcBef>
                <a:spcPts val="1000"/>
              </a:spcBef>
              <a:buSzTx/>
              <a:buFontTx/>
              <a:buNone/>
              <a:defRPr sz="2400" b="1">
                <a:latin typeface="+mn-lt"/>
                <a:ea typeface="+mn-ea"/>
                <a:cs typeface="+mn-cs"/>
                <a:sym typeface="Calibri"/>
              </a:defRPr>
            </a:pPr>
            <a:endParaRPr/>
          </a:p>
        </p:txBody>
      </p:sp>
      <p:sp>
        <p:nvSpPr>
          <p:cNvPr id="2191"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20590075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2198"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199"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66678980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5_Blank">
    <p:spTree>
      <p:nvGrpSpPr>
        <p:cNvPr id="1" name=""/>
        <p:cNvGrpSpPr/>
        <p:nvPr/>
      </p:nvGrpSpPr>
      <p:grpSpPr>
        <a:xfrm>
          <a:off x="0" y="0"/>
          <a:ext cx="0" cy="0"/>
          <a:chOff x="0" y="0"/>
          <a:chExt cx="0" cy="0"/>
        </a:xfrm>
      </p:grpSpPr>
      <p:sp>
        <p:nvSpPr>
          <p:cNvPr id="2206" name="Slide Number"/>
          <p:cNvSpPr txBox="1">
            <a:spLocks noGrp="1"/>
          </p:cNvSpPr>
          <p:nvPr>
            <p:ph type="sldNum" sz="quarter" idx="2"/>
          </p:nvPr>
        </p:nvSpPr>
        <p:spPr>
          <a:xfrm>
            <a:off x="11078728" y="6400413"/>
            <a:ext cx="275073" cy="276999"/>
          </a:xfrm>
          <a:prstGeom prst="rect">
            <a:avLst/>
          </a:prstGeom>
        </p:spPr>
        <p:txBody>
          <a:bodyPr/>
          <a:lstStyle>
            <a:lvl1pPr>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971982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8214"/>
            <a:fld id="{F13A76C2-94FD-4EB3-A762-FE070C4717FA}" type="datetimeFigureOut">
              <a:rPr lang="en-US" smtClean="0">
                <a:solidFill>
                  <a:prstClr val="black">
                    <a:tint val="75000"/>
                  </a:prstClr>
                </a:solidFill>
              </a:rPr>
              <a:pPr defTabSz="8182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82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8214"/>
            <a:fld id="{F05F261B-3AA7-494B-A11A-E5B1AA94D20E}" type="slidenum">
              <a:rPr lang="en-US" smtClean="0">
                <a:solidFill>
                  <a:prstClr val="black">
                    <a:tint val="75000"/>
                  </a:prstClr>
                </a:solidFill>
              </a:rPr>
              <a:pPr defTabSz="818214"/>
              <a:t>‹#›</a:t>
            </a:fld>
            <a:endParaRPr lang="en-US">
              <a:solidFill>
                <a:prstClr val="black">
                  <a:tint val="75000"/>
                </a:prstClr>
              </a:solidFill>
            </a:endParaRPr>
          </a:p>
        </p:txBody>
      </p:sp>
    </p:spTree>
    <p:extLst>
      <p:ext uri="{BB962C8B-B14F-4D97-AF65-F5344CB8AC3E}">
        <p14:creationId xmlns:p14="http://schemas.microsoft.com/office/powerpoint/2010/main" val="19997095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2213" name="Title Text"/>
          <p:cNvSpPr txBox="1">
            <a:spLocks noGrp="1"/>
          </p:cNvSpPr>
          <p:nvPr>
            <p:ph type="title"/>
          </p:nvPr>
        </p:nvSpPr>
        <p:spPr>
          <a:xfrm>
            <a:off x="839789" y="457200"/>
            <a:ext cx="3932239" cy="1600200"/>
          </a:xfrm>
          <a:prstGeom prst="rect">
            <a:avLst/>
          </a:prstGeom>
        </p:spPr>
        <p:txBody>
          <a:bodyPr lIns="45719" tIns="45719" rIns="45719" bIns="45719" anchor="b"/>
          <a:lstStyle>
            <a:lvl1pPr algn="l">
              <a:lnSpc>
                <a:spcPct val="90000"/>
              </a:lnSpc>
              <a:defRPr sz="3200">
                <a:latin typeface="Calibri Light"/>
                <a:ea typeface="Calibri Light"/>
                <a:cs typeface="Calibri Light"/>
                <a:sym typeface="Calibri Light"/>
              </a:defRPr>
            </a:lvl1pPr>
          </a:lstStyle>
          <a:p>
            <a:r>
              <a:t>Title Text</a:t>
            </a:r>
          </a:p>
        </p:txBody>
      </p:sp>
      <p:sp>
        <p:nvSpPr>
          <p:cNvPr id="2214" name="Body Level One…"/>
          <p:cNvSpPr txBox="1">
            <a:spLocks noGrp="1"/>
          </p:cNvSpPr>
          <p:nvPr>
            <p:ph type="body" sz="half" idx="1"/>
          </p:nvPr>
        </p:nvSpPr>
        <p:spPr>
          <a:xfrm>
            <a:off x="5183187" y="987426"/>
            <a:ext cx="6172201" cy="4873625"/>
          </a:xfrm>
          <a:prstGeom prst="rect">
            <a:avLst/>
          </a:prstGeom>
        </p:spPr>
        <p:txBody>
          <a:bodyPr lIns="45719" tIns="45719" rIns="45719" bIns="45719"/>
          <a:lstStyle>
            <a:lvl1pPr marL="228594" indent="-228594" defTabSz="914377">
              <a:lnSpc>
                <a:spcPct val="90000"/>
              </a:lnSpc>
              <a:spcBef>
                <a:spcPts val="1000"/>
              </a:spcBef>
              <a:defRPr sz="3200">
                <a:latin typeface="+mn-lt"/>
                <a:ea typeface="+mn-ea"/>
                <a:cs typeface="+mn-cs"/>
                <a:sym typeface="Calibri"/>
              </a:defRPr>
            </a:lvl1pPr>
            <a:lvl2pPr marL="718439" indent="-261251" defTabSz="914377">
              <a:lnSpc>
                <a:spcPct val="90000"/>
              </a:lnSpc>
              <a:spcBef>
                <a:spcPts val="1000"/>
              </a:spcBef>
              <a:buChar char="•"/>
              <a:defRPr sz="3200">
                <a:latin typeface="+mn-lt"/>
                <a:ea typeface="+mn-ea"/>
                <a:cs typeface="+mn-cs"/>
                <a:sym typeface="Calibri"/>
              </a:defRPr>
            </a:lvl2pPr>
            <a:lvl3pPr marL="1219170" indent="-304792" defTabSz="914377">
              <a:lnSpc>
                <a:spcPct val="90000"/>
              </a:lnSpc>
              <a:spcBef>
                <a:spcPts val="1000"/>
              </a:spcBef>
              <a:defRPr sz="3200">
                <a:latin typeface="+mn-lt"/>
                <a:ea typeface="+mn-ea"/>
                <a:cs typeface="+mn-cs"/>
                <a:sym typeface="Calibri"/>
              </a:defRPr>
            </a:lvl3pPr>
            <a:lvl4pPr marL="1737317" indent="-365751" defTabSz="914377">
              <a:lnSpc>
                <a:spcPct val="90000"/>
              </a:lnSpc>
              <a:spcBef>
                <a:spcPts val="1000"/>
              </a:spcBef>
              <a:buChar char="•"/>
              <a:defRPr sz="3200">
                <a:latin typeface="+mn-lt"/>
                <a:ea typeface="+mn-ea"/>
                <a:cs typeface="+mn-cs"/>
                <a:sym typeface="Calibri"/>
              </a:defRPr>
            </a:lvl4pPr>
            <a:lvl5pPr marL="2194505" indent="-365751" defTabSz="914377">
              <a:lnSpc>
                <a:spcPct val="90000"/>
              </a:lnSpc>
              <a:spcBef>
                <a:spcPts val="1000"/>
              </a:spcBef>
              <a:buChar char="•"/>
              <a:defRPr sz="32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15" name="Text Placeholder 3"/>
          <p:cNvSpPr>
            <a:spLocks noGrp="1"/>
          </p:cNvSpPr>
          <p:nvPr>
            <p:ph type="body" sz="quarter" idx="13"/>
          </p:nvPr>
        </p:nvSpPr>
        <p:spPr>
          <a:xfrm>
            <a:off x="839787" y="2057401"/>
            <a:ext cx="3932239" cy="3811588"/>
          </a:xfrm>
          <a:prstGeom prst="rect">
            <a:avLst/>
          </a:prstGeom>
        </p:spPr>
        <p:txBody>
          <a:bodyPr lIns="45719" tIns="45719" rIns="45719" bIns="45719"/>
          <a:lstStyle>
            <a:lvl1pPr marL="0" indent="0" defTabSz="1219170">
              <a:lnSpc>
                <a:spcPct val="90000"/>
              </a:lnSpc>
              <a:spcBef>
                <a:spcPts val="1333"/>
              </a:spcBef>
              <a:buSzTx/>
              <a:buFontTx/>
              <a:buNone/>
              <a:defRPr sz="1600">
                <a:latin typeface="+mn-lt"/>
                <a:ea typeface="+mn-ea"/>
                <a:cs typeface="+mn-cs"/>
                <a:sym typeface="Calibri"/>
              </a:defRPr>
            </a:lvl1pPr>
          </a:lstStyle>
          <a:p>
            <a:pPr marL="0" indent="0" defTabSz="914400">
              <a:lnSpc>
                <a:spcPct val="90000"/>
              </a:lnSpc>
              <a:spcBef>
                <a:spcPts val="1000"/>
              </a:spcBef>
              <a:buSzTx/>
              <a:buFontTx/>
              <a:buNone/>
              <a:defRPr sz="1600">
                <a:latin typeface="+mn-lt"/>
                <a:ea typeface="+mn-ea"/>
                <a:cs typeface="+mn-cs"/>
                <a:sym typeface="Calibri"/>
              </a:defRPr>
            </a:pPr>
            <a:endParaRPr/>
          </a:p>
        </p:txBody>
      </p:sp>
      <p:sp>
        <p:nvSpPr>
          <p:cNvPr id="2216"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903605438"/>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5_Picture with Caption">
    <p:spTree>
      <p:nvGrpSpPr>
        <p:cNvPr id="1" name=""/>
        <p:cNvGrpSpPr/>
        <p:nvPr/>
      </p:nvGrpSpPr>
      <p:grpSpPr>
        <a:xfrm>
          <a:off x="0" y="0"/>
          <a:ext cx="0" cy="0"/>
          <a:chOff x="0" y="0"/>
          <a:chExt cx="0" cy="0"/>
        </a:xfrm>
      </p:grpSpPr>
      <p:sp>
        <p:nvSpPr>
          <p:cNvPr id="2223" name="Title Text"/>
          <p:cNvSpPr txBox="1">
            <a:spLocks noGrp="1"/>
          </p:cNvSpPr>
          <p:nvPr>
            <p:ph type="title"/>
          </p:nvPr>
        </p:nvSpPr>
        <p:spPr>
          <a:xfrm>
            <a:off x="839789" y="457200"/>
            <a:ext cx="3932239" cy="1600200"/>
          </a:xfrm>
          <a:prstGeom prst="rect">
            <a:avLst/>
          </a:prstGeom>
        </p:spPr>
        <p:txBody>
          <a:bodyPr lIns="45719" tIns="45719" rIns="45719" bIns="45719" anchor="b"/>
          <a:lstStyle>
            <a:lvl1pPr algn="l">
              <a:lnSpc>
                <a:spcPct val="90000"/>
              </a:lnSpc>
              <a:defRPr sz="3200">
                <a:latin typeface="Calibri Light"/>
                <a:ea typeface="Calibri Light"/>
                <a:cs typeface="Calibri Light"/>
                <a:sym typeface="Calibri Light"/>
              </a:defRPr>
            </a:lvl1pPr>
          </a:lstStyle>
          <a:p>
            <a:r>
              <a:t>Title Text</a:t>
            </a:r>
          </a:p>
        </p:txBody>
      </p:sp>
      <p:sp>
        <p:nvSpPr>
          <p:cNvPr id="2224" name="Picture Placeholder 2"/>
          <p:cNvSpPr>
            <a:spLocks noGrp="1"/>
          </p:cNvSpPr>
          <p:nvPr>
            <p:ph type="pic" sz="half" idx="13"/>
          </p:nvPr>
        </p:nvSpPr>
        <p:spPr>
          <a:xfrm>
            <a:off x="5183187" y="987426"/>
            <a:ext cx="6172201" cy="4873625"/>
          </a:xfrm>
          <a:prstGeom prst="rect">
            <a:avLst/>
          </a:prstGeom>
        </p:spPr>
        <p:txBody>
          <a:bodyPr lIns="91439" tIns="45719" rIns="91439" bIns="45719">
            <a:noAutofit/>
          </a:bodyPr>
          <a:lstStyle/>
          <a:p>
            <a:endParaRPr/>
          </a:p>
        </p:txBody>
      </p:sp>
      <p:sp>
        <p:nvSpPr>
          <p:cNvPr id="2225" name="Body Level One…"/>
          <p:cNvSpPr txBox="1">
            <a:spLocks noGrp="1"/>
          </p:cNvSpPr>
          <p:nvPr>
            <p:ph type="body" sz="quarter" idx="1"/>
          </p:nvPr>
        </p:nvSpPr>
        <p:spPr>
          <a:xfrm>
            <a:off x="839789" y="2057401"/>
            <a:ext cx="3932239" cy="3811588"/>
          </a:xfrm>
          <a:prstGeom prst="rect">
            <a:avLst/>
          </a:prstGeom>
        </p:spPr>
        <p:txBody>
          <a:bodyPr lIns="45719" tIns="45719" rIns="45719" bIns="45719"/>
          <a:lstStyle>
            <a:lvl1pPr marL="0" indent="0" defTabSz="914377">
              <a:lnSpc>
                <a:spcPct val="90000"/>
              </a:lnSpc>
              <a:spcBef>
                <a:spcPts val="1000"/>
              </a:spcBef>
              <a:buSzTx/>
              <a:buFontTx/>
              <a:buNone/>
              <a:defRPr sz="1600">
                <a:latin typeface="+mn-lt"/>
                <a:ea typeface="+mn-ea"/>
                <a:cs typeface="+mn-cs"/>
                <a:sym typeface="Calibri"/>
              </a:defRPr>
            </a:lvl1pPr>
            <a:lvl2pPr marL="0" indent="457189" defTabSz="914377">
              <a:lnSpc>
                <a:spcPct val="90000"/>
              </a:lnSpc>
              <a:spcBef>
                <a:spcPts val="1000"/>
              </a:spcBef>
              <a:buSzTx/>
              <a:buFontTx/>
              <a:buNone/>
              <a:defRPr sz="1600">
                <a:latin typeface="+mn-lt"/>
                <a:ea typeface="+mn-ea"/>
                <a:cs typeface="+mn-cs"/>
                <a:sym typeface="Calibri"/>
              </a:defRPr>
            </a:lvl2pPr>
            <a:lvl3pPr marL="0" indent="914377" defTabSz="914377">
              <a:lnSpc>
                <a:spcPct val="90000"/>
              </a:lnSpc>
              <a:spcBef>
                <a:spcPts val="1000"/>
              </a:spcBef>
              <a:buSzTx/>
              <a:buFontTx/>
              <a:buNone/>
              <a:defRPr sz="1600">
                <a:latin typeface="+mn-lt"/>
                <a:ea typeface="+mn-ea"/>
                <a:cs typeface="+mn-cs"/>
                <a:sym typeface="Calibri"/>
              </a:defRPr>
            </a:lvl3pPr>
            <a:lvl4pPr marL="0" indent="1371566" defTabSz="914377">
              <a:lnSpc>
                <a:spcPct val="90000"/>
              </a:lnSpc>
              <a:spcBef>
                <a:spcPts val="1000"/>
              </a:spcBef>
              <a:buSzTx/>
              <a:buFontTx/>
              <a:buNone/>
              <a:defRPr sz="1600">
                <a:latin typeface="+mn-lt"/>
                <a:ea typeface="+mn-ea"/>
                <a:cs typeface="+mn-cs"/>
                <a:sym typeface="Calibri"/>
              </a:defRPr>
            </a:lvl4pPr>
            <a:lvl5pPr marL="0" indent="1828754" defTabSz="914377">
              <a:lnSpc>
                <a:spcPct val="90000"/>
              </a:lnSpc>
              <a:spcBef>
                <a:spcPts val="1000"/>
              </a:spcBef>
              <a:buSzTx/>
              <a:buFontTx/>
              <a:buNone/>
              <a:defRPr sz="16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26"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22159849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2233"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234" name="Body Level One…"/>
          <p:cNvSpPr txBox="1">
            <a:spLocks noGrp="1"/>
          </p:cNvSpPr>
          <p:nvPr>
            <p:ph type="body" idx="1"/>
          </p:nvPr>
        </p:nvSpPr>
        <p:spPr>
          <a:xfrm>
            <a:off x="838200" y="1825625"/>
            <a:ext cx="10515600" cy="43513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35"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88642986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2242" name="Title Text"/>
          <p:cNvSpPr txBox="1">
            <a:spLocks noGrp="1"/>
          </p:cNvSpPr>
          <p:nvPr>
            <p:ph type="title"/>
          </p:nvPr>
        </p:nvSpPr>
        <p:spPr>
          <a:xfrm>
            <a:off x="8724901" y="365126"/>
            <a:ext cx="2628900" cy="5811839"/>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243" name="Body Level One…"/>
          <p:cNvSpPr txBox="1">
            <a:spLocks noGrp="1"/>
          </p:cNvSpPr>
          <p:nvPr>
            <p:ph type="body" idx="1"/>
          </p:nvPr>
        </p:nvSpPr>
        <p:spPr>
          <a:xfrm>
            <a:off x="838201" y="365126"/>
            <a:ext cx="7734300" cy="58118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44"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95697588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7_Title Slide">
    <p:spTree>
      <p:nvGrpSpPr>
        <p:cNvPr id="1" name=""/>
        <p:cNvGrpSpPr/>
        <p:nvPr/>
      </p:nvGrpSpPr>
      <p:grpSpPr>
        <a:xfrm>
          <a:off x="0" y="0"/>
          <a:ext cx="0" cy="0"/>
          <a:chOff x="0" y="0"/>
          <a:chExt cx="0" cy="0"/>
        </a:xfrm>
      </p:grpSpPr>
      <p:sp>
        <p:nvSpPr>
          <p:cNvPr id="2251" name="Title Text"/>
          <p:cNvSpPr txBox="1">
            <a:spLocks noGrp="1"/>
          </p:cNvSpPr>
          <p:nvPr>
            <p:ph type="title"/>
          </p:nvPr>
        </p:nvSpPr>
        <p:spPr>
          <a:xfrm>
            <a:off x="1524000" y="1122364"/>
            <a:ext cx="9144000" cy="2387601"/>
          </a:xfrm>
          <a:prstGeom prst="rect">
            <a:avLst/>
          </a:prstGeom>
        </p:spPr>
        <p:txBody>
          <a:bodyPr lIns="45719" tIns="45719" rIns="45719" bIns="45719" anchor="b"/>
          <a:lstStyle>
            <a:lvl1pPr>
              <a:lnSpc>
                <a:spcPct val="90000"/>
              </a:lnSpc>
              <a:defRPr sz="6000">
                <a:latin typeface="Calibri Light"/>
                <a:ea typeface="Calibri Light"/>
                <a:cs typeface="Calibri Light"/>
                <a:sym typeface="Calibri Light"/>
              </a:defRPr>
            </a:lvl1pPr>
          </a:lstStyle>
          <a:p>
            <a:r>
              <a:t>Title Text</a:t>
            </a:r>
          </a:p>
        </p:txBody>
      </p:sp>
      <p:sp>
        <p:nvSpPr>
          <p:cNvPr id="2252" name="Body Level One…"/>
          <p:cNvSpPr txBox="1">
            <a:spLocks noGrp="1"/>
          </p:cNvSpPr>
          <p:nvPr>
            <p:ph type="body" sz="quarter" idx="1"/>
          </p:nvPr>
        </p:nvSpPr>
        <p:spPr>
          <a:xfrm>
            <a:off x="1524000" y="3602037"/>
            <a:ext cx="9144000" cy="1655763"/>
          </a:xfrm>
          <a:prstGeom prst="rect">
            <a:avLst/>
          </a:prstGeom>
        </p:spPr>
        <p:txBody>
          <a:bodyPr lIns="45719" tIns="45719" rIns="45719" bIns="45719"/>
          <a:lstStyle>
            <a:lvl1pPr marL="0" indent="0" algn="ctr" defTabSz="914377">
              <a:lnSpc>
                <a:spcPct val="90000"/>
              </a:lnSpc>
              <a:spcBef>
                <a:spcPts val="1000"/>
              </a:spcBef>
              <a:buSzTx/>
              <a:buFontTx/>
              <a:buNone/>
              <a:defRPr sz="2400">
                <a:latin typeface="+mn-lt"/>
                <a:ea typeface="+mn-ea"/>
                <a:cs typeface="+mn-cs"/>
                <a:sym typeface="Calibri"/>
              </a:defRPr>
            </a:lvl1pPr>
            <a:lvl2pPr marL="0" indent="457189" algn="ctr" defTabSz="914377">
              <a:lnSpc>
                <a:spcPct val="90000"/>
              </a:lnSpc>
              <a:spcBef>
                <a:spcPts val="1000"/>
              </a:spcBef>
              <a:buSzTx/>
              <a:buFontTx/>
              <a:buNone/>
              <a:defRPr sz="2400">
                <a:latin typeface="+mn-lt"/>
                <a:ea typeface="+mn-ea"/>
                <a:cs typeface="+mn-cs"/>
                <a:sym typeface="Calibri"/>
              </a:defRPr>
            </a:lvl2pPr>
            <a:lvl3pPr marL="0" indent="914377" algn="ctr" defTabSz="914377">
              <a:lnSpc>
                <a:spcPct val="90000"/>
              </a:lnSpc>
              <a:spcBef>
                <a:spcPts val="1000"/>
              </a:spcBef>
              <a:buSzTx/>
              <a:buFontTx/>
              <a:buNone/>
              <a:defRPr sz="2400">
                <a:latin typeface="+mn-lt"/>
                <a:ea typeface="+mn-ea"/>
                <a:cs typeface="+mn-cs"/>
                <a:sym typeface="Calibri"/>
              </a:defRPr>
            </a:lvl3pPr>
            <a:lvl4pPr marL="0" indent="1371566" algn="ctr" defTabSz="914377">
              <a:lnSpc>
                <a:spcPct val="90000"/>
              </a:lnSpc>
              <a:spcBef>
                <a:spcPts val="1000"/>
              </a:spcBef>
              <a:buSzTx/>
              <a:buFontTx/>
              <a:buNone/>
              <a:defRPr sz="2400">
                <a:latin typeface="+mn-lt"/>
                <a:ea typeface="+mn-ea"/>
                <a:cs typeface="+mn-cs"/>
                <a:sym typeface="Calibri"/>
              </a:defRPr>
            </a:lvl4pPr>
            <a:lvl5pPr marL="0" indent="1828754" algn="ctr" defTabSz="914377">
              <a:lnSpc>
                <a:spcPct val="90000"/>
              </a:lnSpc>
              <a:spcBef>
                <a:spcPts val="1000"/>
              </a:spcBef>
              <a:buSzTx/>
              <a:buFontTx/>
              <a:buNone/>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3"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82298319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2260"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261" name="Body Level One…"/>
          <p:cNvSpPr txBox="1">
            <a:spLocks noGrp="1"/>
          </p:cNvSpPr>
          <p:nvPr>
            <p:ph type="body" idx="1"/>
          </p:nvPr>
        </p:nvSpPr>
        <p:spPr>
          <a:xfrm>
            <a:off x="838200" y="1825625"/>
            <a:ext cx="10515600" cy="43513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62"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80366148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6_Section Header">
    <p:spTree>
      <p:nvGrpSpPr>
        <p:cNvPr id="1" name=""/>
        <p:cNvGrpSpPr/>
        <p:nvPr/>
      </p:nvGrpSpPr>
      <p:grpSpPr>
        <a:xfrm>
          <a:off x="0" y="0"/>
          <a:ext cx="0" cy="0"/>
          <a:chOff x="0" y="0"/>
          <a:chExt cx="0" cy="0"/>
        </a:xfrm>
      </p:grpSpPr>
      <p:sp>
        <p:nvSpPr>
          <p:cNvPr id="2269" name="Title Text"/>
          <p:cNvSpPr txBox="1">
            <a:spLocks noGrp="1"/>
          </p:cNvSpPr>
          <p:nvPr>
            <p:ph type="title"/>
          </p:nvPr>
        </p:nvSpPr>
        <p:spPr>
          <a:xfrm>
            <a:off x="831851" y="1709740"/>
            <a:ext cx="10515600" cy="2852737"/>
          </a:xfrm>
          <a:prstGeom prst="rect">
            <a:avLst/>
          </a:prstGeom>
        </p:spPr>
        <p:txBody>
          <a:bodyPr lIns="45719" tIns="45719" rIns="45719" bIns="45719" anchor="b"/>
          <a:lstStyle>
            <a:lvl1pPr algn="l">
              <a:lnSpc>
                <a:spcPct val="90000"/>
              </a:lnSpc>
              <a:defRPr sz="6000">
                <a:latin typeface="Calibri Light"/>
                <a:ea typeface="Calibri Light"/>
                <a:cs typeface="Calibri Light"/>
                <a:sym typeface="Calibri Light"/>
              </a:defRPr>
            </a:lvl1pPr>
          </a:lstStyle>
          <a:p>
            <a:r>
              <a:t>Title Text</a:t>
            </a:r>
          </a:p>
        </p:txBody>
      </p:sp>
      <p:sp>
        <p:nvSpPr>
          <p:cNvPr id="2270" name="Body Level One…"/>
          <p:cNvSpPr txBox="1">
            <a:spLocks noGrp="1"/>
          </p:cNvSpPr>
          <p:nvPr>
            <p:ph type="body" sz="quarter" idx="1"/>
          </p:nvPr>
        </p:nvSpPr>
        <p:spPr>
          <a:xfrm>
            <a:off x="831851" y="4589463"/>
            <a:ext cx="10515600" cy="1500188"/>
          </a:xfrm>
          <a:prstGeom prst="rect">
            <a:avLst/>
          </a:prstGeom>
        </p:spPr>
        <p:txBody>
          <a:bodyPr lIns="45719" tIns="45719" rIns="45719" bIns="45719"/>
          <a:lstStyle>
            <a:lvl1pPr marL="0" indent="0" defTabSz="914377">
              <a:lnSpc>
                <a:spcPct val="90000"/>
              </a:lnSpc>
              <a:spcBef>
                <a:spcPts val="1000"/>
              </a:spcBef>
              <a:buSzTx/>
              <a:buFontTx/>
              <a:buNone/>
              <a:defRPr sz="2400">
                <a:solidFill>
                  <a:srgbClr val="888888"/>
                </a:solidFill>
                <a:latin typeface="+mn-lt"/>
                <a:ea typeface="+mn-ea"/>
                <a:cs typeface="+mn-cs"/>
                <a:sym typeface="Calibri"/>
              </a:defRPr>
            </a:lvl1pPr>
            <a:lvl2pPr marL="0" indent="457189" defTabSz="914377">
              <a:lnSpc>
                <a:spcPct val="90000"/>
              </a:lnSpc>
              <a:spcBef>
                <a:spcPts val="1000"/>
              </a:spcBef>
              <a:buSzTx/>
              <a:buFontTx/>
              <a:buNone/>
              <a:defRPr sz="2400">
                <a:solidFill>
                  <a:srgbClr val="888888"/>
                </a:solidFill>
                <a:latin typeface="+mn-lt"/>
                <a:ea typeface="+mn-ea"/>
                <a:cs typeface="+mn-cs"/>
                <a:sym typeface="Calibri"/>
              </a:defRPr>
            </a:lvl2pPr>
            <a:lvl3pPr marL="0" indent="914377" defTabSz="914377">
              <a:lnSpc>
                <a:spcPct val="90000"/>
              </a:lnSpc>
              <a:spcBef>
                <a:spcPts val="1000"/>
              </a:spcBef>
              <a:buSzTx/>
              <a:buFontTx/>
              <a:buNone/>
              <a:defRPr sz="2400">
                <a:solidFill>
                  <a:srgbClr val="888888"/>
                </a:solidFill>
                <a:latin typeface="+mn-lt"/>
                <a:ea typeface="+mn-ea"/>
                <a:cs typeface="+mn-cs"/>
                <a:sym typeface="Calibri"/>
              </a:defRPr>
            </a:lvl3pPr>
            <a:lvl4pPr marL="0" indent="1371566" defTabSz="914377">
              <a:lnSpc>
                <a:spcPct val="90000"/>
              </a:lnSpc>
              <a:spcBef>
                <a:spcPts val="1000"/>
              </a:spcBef>
              <a:buSzTx/>
              <a:buFontTx/>
              <a:buNone/>
              <a:defRPr sz="2400">
                <a:solidFill>
                  <a:srgbClr val="888888"/>
                </a:solidFill>
                <a:latin typeface="+mn-lt"/>
                <a:ea typeface="+mn-ea"/>
                <a:cs typeface="+mn-cs"/>
                <a:sym typeface="Calibri"/>
              </a:defRPr>
            </a:lvl4pPr>
            <a:lvl5pPr marL="0" indent="1828754" defTabSz="914377">
              <a:lnSpc>
                <a:spcPct val="90000"/>
              </a:lnSpc>
              <a:spcBef>
                <a:spcPts val="1000"/>
              </a:spcBef>
              <a:buSzTx/>
              <a:buFontTx/>
              <a:buNone/>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71"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77739717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6_Two Content">
    <p:spTree>
      <p:nvGrpSpPr>
        <p:cNvPr id="1" name=""/>
        <p:cNvGrpSpPr/>
        <p:nvPr/>
      </p:nvGrpSpPr>
      <p:grpSpPr>
        <a:xfrm>
          <a:off x="0" y="0"/>
          <a:ext cx="0" cy="0"/>
          <a:chOff x="0" y="0"/>
          <a:chExt cx="0" cy="0"/>
        </a:xfrm>
      </p:grpSpPr>
      <p:sp>
        <p:nvSpPr>
          <p:cNvPr id="2278"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279" name="Body Level One…"/>
          <p:cNvSpPr txBox="1">
            <a:spLocks noGrp="1"/>
          </p:cNvSpPr>
          <p:nvPr>
            <p:ph type="body" sz="half" idx="1"/>
          </p:nvPr>
        </p:nvSpPr>
        <p:spPr>
          <a:xfrm>
            <a:off x="838200" y="1825625"/>
            <a:ext cx="5181600" cy="43513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80"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06509126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6_Comparison">
    <p:spTree>
      <p:nvGrpSpPr>
        <p:cNvPr id="1" name=""/>
        <p:cNvGrpSpPr/>
        <p:nvPr/>
      </p:nvGrpSpPr>
      <p:grpSpPr>
        <a:xfrm>
          <a:off x="0" y="0"/>
          <a:ext cx="0" cy="0"/>
          <a:chOff x="0" y="0"/>
          <a:chExt cx="0" cy="0"/>
        </a:xfrm>
      </p:grpSpPr>
      <p:sp>
        <p:nvSpPr>
          <p:cNvPr id="2287" name="Title Text"/>
          <p:cNvSpPr txBox="1">
            <a:spLocks noGrp="1"/>
          </p:cNvSpPr>
          <p:nvPr>
            <p:ph type="title"/>
          </p:nvPr>
        </p:nvSpPr>
        <p:spPr>
          <a:xfrm>
            <a:off x="839789" y="365125"/>
            <a:ext cx="10515601"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288" name="Body Level One…"/>
          <p:cNvSpPr txBox="1">
            <a:spLocks noGrp="1"/>
          </p:cNvSpPr>
          <p:nvPr>
            <p:ph type="body" sz="quarter" idx="1"/>
          </p:nvPr>
        </p:nvSpPr>
        <p:spPr>
          <a:xfrm>
            <a:off x="839788" y="1681165"/>
            <a:ext cx="5157789" cy="823913"/>
          </a:xfrm>
          <a:prstGeom prst="rect">
            <a:avLst/>
          </a:prstGeom>
        </p:spPr>
        <p:txBody>
          <a:bodyPr lIns="45719" tIns="45719" rIns="45719" bIns="45719" anchor="b"/>
          <a:lstStyle>
            <a:lvl1pPr marL="0" indent="0" defTabSz="914377">
              <a:lnSpc>
                <a:spcPct val="90000"/>
              </a:lnSpc>
              <a:spcBef>
                <a:spcPts val="1000"/>
              </a:spcBef>
              <a:buSzTx/>
              <a:buFontTx/>
              <a:buNone/>
              <a:defRPr sz="2400" b="1">
                <a:latin typeface="+mn-lt"/>
                <a:ea typeface="+mn-ea"/>
                <a:cs typeface="+mn-cs"/>
                <a:sym typeface="Calibri"/>
              </a:defRPr>
            </a:lvl1pPr>
            <a:lvl2pPr marL="0" indent="457189" defTabSz="914377">
              <a:lnSpc>
                <a:spcPct val="90000"/>
              </a:lnSpc>
              <a:spcBef>
                <a:spcPts val="1000"/>
              </a:spcBef>
              <a:buSzTx/>
              <a:buFontTx/>
              <a:buNone/>
              <a:defRPr sz="2400" b="1">
                <a:latin typeface="+mn-lt"/>
                <a:ea typeface="+mn-ea"/>
                <a:cs typeface="+mn-cs"/>
                <a:sym typeface="Calibri"/>
              </a:defRPr>
            </a:lvl2pPr>
            <a:lvl3pPr marL="0" indent="914377" defTabSz="914377">
              <a:lnSpc>
                <a:spcPct val="90000"/>
              </a:lnSpc>
              <a:spcBef>
                <a:spcPts val="1000"/>
              </a:spcBef>
              <a:buSzTx/>
              <a:buFontTx/>
              <a:buNone/>
              <a:defRPr sz="2400" b="1">
                <a:latin typeface="+mn-lt"/>
                <a:ea typeface="+mn-ea"/>
                <a:cs typeface="+mn-cs"/>
                <a:sym typeface="Calibri"/>
              </a:defRPr>
            </a:lvl3pPr>
            <a:lvl4pPr marL="0" indent="1371566" defTabSz="914377">
              <a:lnSpc>
                <a:spcPct val="90000"/>
              </a:lnSpc>
              <a:spcBef>
                <a:spcPts val="1000"/>
              </a:spcBef>
              <a:buSzTx/>
              <a:buFontTx/>
              <a:buNone/>
              <a:defRPr sz="2400" b="1">
                <a:latin typeface="+mn-lt"/>
                <a:ea typeface="+mn-ea"/>
                <a:cs typeface="+mn-cs"/>
                <a:sym typeface="Calibri"/>
              </a:defRPr>
            </a:lvl4pPr>
            <a:lvl5pPr marL="0" indent="1828754" defTabSz="914377">
              <a:lnSpc>
                <a:spcPct val="90000"/>
              </a:lnSpc>
              <a:spcBef>
                <a:spcPts val="1000"/>
              </a:spcBef>
              <a:buSzTx/>
              <a:buFontTx/>
              <a:buNone/>
              <a:defRPr sz="2400" b="1">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89" name="Text Placeholder 4"/>
          <p:cNvSpPr>
            <a:spLocks noGrp="1"/>
          </p:cNvSpPr>
          <p:nvPr>
            <p:ph type="body" sz="quarter" idx="13"/>
          </p:nvPr>
        </p:nvSpPr>
        <p:spPr>
          <a:xfrm>
            <a:off x="6172201" y="1681165"/>
            <a:ext cx="5183188" cy="823913"/>
          </a:xfrm>
          <a:prstGeom prst="rect">
            <a:avLst/>
          </a:prstGeom>
        </p:spPr>
        <p:txBody>
          <a:bodyPr lIns="45719" tIns="45719" rIns="45719" bIns="45719" anchor="b"/>
          <a:lstStyle>
            <a:lvl1pPr marL="0" indent="0" defTabSz="1219170">
              <a:lnSpc>
                <a:spcPct val="90000"/>
              </a:lnSpc>
              <a:spcBef>
                <a:spcPts val="1333"/>
              </a:spcBef>
              <a:buSzTx/>
              <a:buFontTx/>
              <a:buNone/>
              <a:defRPr sz="2400" b="1">
                <a:latin typeface="+mn-lt"/>
                <a:ea typeface="+mn-ea"/>
                <a:cs typeface="+mn-cs"/>
                <a:sym typeface="Calibri"/>
              </a:defRPr>
            </a:lvl1pPr>
          </a:lstStyle>
          <a:p>
            <a:pPr marL="0" indent="0" defTabSz="914400">
              <a:lnSpc>
                <a:spcPct val="90000"/>
              </a:lnSpc>
              <a:spcBef>
                <a:spcPts val="1000"/>
              </a:spcBef>
              <a:buSzTx/>
              <a:buFontTx/>
              <a:buNone/>
              <a:defRPr sz="2400" b="1">
                <a:latin typeface="+mn-lt"/>
                <a:ea typeface="+mn-ea"/>
                <a:cs typeface="+mn-cs"/>
                <a:sym typeface="Calibri"/>
              </a:defRPr>
            </a:pPr>
            <a:endParaRPr/>
          </a:p>
        </p:txBody>
      </p:sp>
      <p:sp>
        <p:nvSpPr>
          <p:cNvPr id="2290"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09519549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2297"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298"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9319731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Standardformgivning">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2388641"/>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6_Blank">
    <p:spTree>
      <p:nvGrpSpPr>
        <p:cNvPr id="1" name=""/>
        <p:cNvGrpSpPr/>
        <p:nvPr/>
      </p:nvGrpSpPr>
      <p:grpSpPr>
        <a:xfrm>
          <a:off x="0" y="0"/>
          <a:ext cx="0" cy="0"/>
          <a:chOff x="0" y="0"/>
          <a:chExt cx="0" cy="0"/>
        </a:xfrm>
      </p:grpSpPr>
      <p:sp>
        <p:nvSpPr>
          <p:cNvPr id="2305" name="Slide Number"/>
          <p:cNvSpPr txBox="1">
            <a:spLocks noGrp="1"/>
          </p:cNvSpPr>
          <p:nvPr>
            <p:ph type="sldNum" sz="quarter" idx="2"/>
          </p:nvPr>
        </p:nvSpPr>
        <p:spPr>
          <a:xfrm>
            <a:off x="11078728" y="6400413"/>
            <a:ext cx="275073" cy="276999"/>
          </a:xfrm>
          <a:prstGeom prst="rect">
            <a:avLst/>
          </a:prstGeom>
        </p:spPr>
        <p:txBody>
          <a:bodyPr/>
          <a:lstStyle>
            <a:lvl1pPr>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98172916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6_Content with Caption">
    <p:spTree>
      <p:nvGrpSpPr>
        <p:cNvPr id="1" name=""/>
        <p:cNvGrpSpPr/>
        <p:nvPr/>
      </p:nvGrpSpPr>
      <p:grpSpPr>
        <a:xfrm>
          <a:off x="0" y="0"/>
          <a:ext cx="0" cy="0"/>
          <a:chOff x="0" y="0"/>
          <a:chExt cx="0" cy="0"/>
        </a:xfrm>
      </p:grpSpPr>
      <p:sp>
        <p:nvSpPr>
          <p:cNvPr id="2312" name="Title Text"/>
          <p:cNvSpPr txBox="1">
            <a:spLocks noGrp="1"/>
          </p:cNvSpPr>
          <p:nvPr>
            <p:ph type="title"/>
          </p:nvPr>
        </p:nvSpPr>
        <p:spPr>
          <a:xfrm>
            <a:off x="839789" y="457200"/>
            <a:ext cx="3932239" cy="1600200"/>
          </a:xfrm>
          <a:prstGeom prst="rect">
            <a:avLst/>
          </a:prstGeom>
        </p:spPr>
        <p:txBody>
          <a:bodyPr lIns="45719" tIns="45719" rIns="45719" bIns="45719" anchor="b"/>
          <a:lstStyle>
            <a:lvl1pPr algn="l">
              <a:lnSpc>
                <a:spcPct val="90000"/>
              </a:lnSpc>
              <a:defRPr sz="3200">
                <a:latin typeface="Calibri Light"/>
                <a:ea typeface="Calibri Light"/>
                <a:cs typeface="Calibri Light"/>
                <a:sym typeface="Calibri Light"/>
              </a:defRPr>
            </a:lvl1pPr>
          </a:lstStyle>
          <a:p>
            <a:r>
              <a:t>Title Text</a:t>
            </a:r>
          </a:p>
        </p:txBody>
      </p:sp>
      <p:sp>
        <p:nvSpPr>
          <p:cNvPr id="2313" name="Body Level One…"/>
          <p:cNvSpPr txBox="1">
            <a:spLocks noGrp="1"/>
          </p:cNvSpPr>
          <p:nvPr>
            <p:ph type="body" sz="half" idx="1"/>
          </p:nvPr>
        </p:nvSpPr>
        <p:spPr>
          <a:xfrm>
            <a:off x="5183187" y="987426"/>
            <a:ext cx="6172201" cy="4873625"/>
          </a:xfrm>
          <a:prstGeom prst="rect">
            <a:avLst/>
          </a:prstGeom>
        </p:spPr>
        <p:txBody>
          <a:bodyPr lIns="45719" tIns="45719" rIns="45719" bIns="45719"/>
          <a:lstStyle>
            <a:lvl1pPr marL="228594" indent="-228594" defTabSz="914377">
              <a:lnSpc>
                <a:spcPct val="90000"/>
              </a:lnSpc>
              <a:spcBef>
                <a:spcPts val="1000"/>
              </a:spcBef>
              <a:defRPr sz="3200">
                <a:latin typeface="+mn-lt"/>
                <a:ea typeface="+mn-ea"/>
                <a:cs typeface="+mn-cs"/>
                <a:sym typeface="Calibri"/>
              </a:defRPr>
            </a:lvl1pPr>
            <a:lvl2pPr marL="718439" indent="-261251" defTabSz="914377">
              <a:lnSpc>
                <a:spcPct val="90000"/>
              </a:lnSpc>
              <a:spcBef>
                <a:spcPts val="1000"/>
              </a:spcBef>
              <a:buChar char="•"/>
              <a:defRPr sz="3200">
                <a:latin typeface="+mn-lt"/>
                <a:ea typeface="+mn-ea"/>
                <a:cs typeface="+mn-cs"/>
                <a:sym typeface="Calibri"/>
              </a:defRPr>
            </a:lvl2pPr>
            <a:lvl3pPr marL="1219170" indent="-304792" defTabSz="914377">
              <a:lnSpc>
                <a:spcPct val="90000"/>
              </a:lnSpc>
              <a:spcBef>
                <a:spcPts val="1000"/>
              </a:spcBef>
              <a:defRPr sz="3200">
                <a:latin typeface="+mn-lt"/>
                <a:ea typeface="+mn-ea"/>
                <a:cs typeface="+mn-cs"/>
                <a:sym typeface="Calibri"/>
              </a:defRPr>
            </a:lvl3pPr>
            <a:lvl4pPr marL="1737317" indent="-365751" defTabSz="914377">
              <a:lnSpc>
                <a:spcPct val="90000"/>
              </a:lnSpc>
              <a:spcBef>
                <a:spcPts val="1000"/>
              </a:spcBef>
              <a:buChar char="•"/>
              <a:defRPr sz="3200">
                <a:latin typeface="+mn-lt"/>
                <a:ea typeface="+mn-ea"/>
                <a:cs typeface="+mn-cs"/>
                <a:sym typeface="Calibri"/>
              </a:defRPr>
            </a:lvl4pPr>
            <a:lvl5pPr marL="2194505" indent="-365751" defTabSz="914377">
              <a:lnSpc>
                <a:spcPct val="90000"/>
              </a:lnSpc>
              <a:spcBef>
                <a:spcPts val="1000"/>
              </a:spcBef>
              <a:buChar char="•"/>
              <a:defRPr sz="32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14" name="Text Placeholder 3"/>
          <p:cNvSpPr>
            <a:spLocks noGrp="1"/>
          </p:cNvSpPr>
          <p:nvPr>
            <p:ph type="body" sz="quarter" idx="13"/>
          </p:nvPr>
        </p:nvSpPr>
        <p:spPr>
          <a:xfrm>
            <a:off x="839787" y="2057401"/>
            <a:ext cx="3932239" cy="3811588"/>
          </a:xfrm>
          <a:prstGeom prst="rect">
            <a:avLst/>
          </a:prstGeom>
        </p:spPr>
        <p:txBody>
          <a:bodyPr lIns="45719" tIns="45719" rIns="45719" bIns="45719"/>
          <a:lstStyle>
            <a:lvl1pPr marL="0" indent="0" defTabSz="1219170">
              <a:lnSpc>
                <a:spcPct val="90000"/>
              </a:lnSpc>
              <a:spcBef>
                <a:spcPts val="1333"/>
              </a:spcBef>
              <a:buSzTx/>
              <a:buFontTx/>
              <a:buNone/>
              <a:defRPr sz="1600">
                <a:latin typeface="+mn-lt"/>
                <a:ea typeface="+mn-ea"/>
                <a:cs typeface="+mn-cs"/>
                <a:sym typeface="Calibri"/>
              </a:defRPr>
            </a:lvl1pPr>
          </a:lstStyle>
          <a:p>
            <a:pPr marL="0" indent="0" defTabSz="914400">
              <a:lnSpc>
                <a:spcPct val="90000"/>
              </a:lnSpc>
              <a:spcBef>
                <a:spcPts val="1000"/>
              </a:spcBef>
              <a:buSzTx/>
              <a:buFontTx/>
              <a:buNone/>
              <a:defRPr sz="1600">
                <a:latin typeface="+mn-lt"/>
                <a:ea typeface="+mn-ea"/>
                <a:cs typeface="+mn-cs"/>
                <a:sym typeface="Calibri"/>
              </a:defRPr>
            </a:pPr>
            <a:endParaRPr/>
          </a:p>
        </p:txBody>
      </p:sp>
      <p:sp>
        <p:nvSpPr>
          <p:cNvPr id="2315"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83676859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6_Picture with Caption">
    <p:spTree>
      <p:nvGrpSpPr>
        <p:cNvPr id="1" name=""/>
        <p:cNvGrpSpPr/>
        <p:nvPr/>
      </p:nvGrpSpPr>
      <p:grpSpPr>
        <a:xfrm>
          <a:off x="0" y="0"/>
          <a:ext cx="0" cy="0"/>
          <a:chOff x="0" y="0"/>
          <a:chExt cx="0" cy="0"/>
        </a:xfrm>
      </p:grpSpPr>
      <p:sp>
        <p:nvSpPr>
          <p:cNvPr id="2322" name="Title Text"/>
          <p:cNvSpPr txBox="1">
            <a:spLocks noGrp="1"/>
          </p:cNvSpPr>
          <p:nvPr>
            <p:ph type="title"/>
          </p:nvPr>
        </p:nvSpPr>
        <p:spPr>
          <a:xfrm>
            <a:off x="839789" y="457200"/>
            <a:ext cx="3932239" cy="1600200"/>
          </a:xfrm>
          <a:prstGeom prst="rect">
            <a:avLst/>
          </a:prstGeom>
        </p:spPr>
        <p:txBody>
          <a:bodyPr lIns="45719" tIns="45719" rIns="45719" bIns="45719" anchor="b"/>
          <a:lstStyle>
            <a:lvl1pPr algn="l">
              <a:lnSpc>
                <a:spcPct val="90000"/>
              </a:lnSpc>
              <a:defRPr sz="3200">
                <a:latin typeface="Calibri Light"/>
                <a:ea typeface="Calibri Light"/>
                <a:cs typeface="Calibri Light"/>
                <a:sym typeface="Calibri Light"/>
              </a:defRPr>
            </a:lvl1pPr>
          </a:lstStyle>
          <a:p>
            <a:r>
              <a:t>Title Text</a:t>
            </a:r>
          </a:p>
        </p:txBody>
      </p:sp>
      <p:sp>
        <p:nvSpPr>
          <p:cNvPr id="2323" name="Picture Placeholder 2"/>
          <p:cNvSpPr>
            <a:spLocks noGrp="1"/>
          </p:cNvSpPr>
          <p:nvPr>
            <p:ph type="pic" sz="half" idx="13"/>
          </p:nvPr>
        </p:nvSpPr>
        <p:spPr>
          <a:xfrm>
            <a:off x="5183187" y="987426"/>
            <a:ext cx="6172201" cy="4873625"/>
          </a:xfrm>
          <a:prstGeom prst="rect">
            <a:avLst/>
          </a:prstGeom>
        </p:spPr>
        <p:txBody>
          <a:bodyPr lIns="91439" tIns="45719" rIns="91439" bIns="45719">
            <a:noAutofit/>
          </a:bodyPr>
          <a:lstStyle/>
          <a:p>
            <a:endParaRPr/>
          </a:p>
        </p:txBody>
      </p:sp>
      <p:sp>
        <p:nvSpPr>
          <p:cNvPr id="2324" name="Body Level One…"/>
          <p:cNvSpPr txBox="1">
            <a:spLocks noGrp="1"/>
          </p:cNvSpPr>
          <p:nvPr>
            <p:ph type="body" sz="quarter" idx="1"/>
          </p:nvPr>
        </p:nvSpPr>
        <p:spPr>
          <a:xfrm>
            <a:off x="839789" y="2057401"/>
            <a:ext cx="3932239" cy="3811588"/>
          </a:xfrm>
          <a:prstGeom prst="rect">
            <a:avLst/>
          </a:prstGeom>
        </p:spPr>
        <p:txBody>
          <a:bodyPr lIns="45719" tIns="45719" rIns="45719" bIns="45719"/>
          <a:lstStyle>
            <a:lvl1pPr marL="0" indent="0" defTabSz="914377">
              <a:lnSpc>
                <a:spcPct val="90000"/>
              </a:lnSpc>
              <a:spcBef>
                <a:spcPts val="1000"/>
              </a:spcBef>
              <a:buSzTx/>
              <a:buFontTx/>
              <a:buNone/>
              <a:defRPr sz="1600">
                <a:latin typeface="+mn-lt"/>
                <a:ea typeface="+mn-ea"/>
                <a:cs typeface="+mn-cs"/>
                <a:sym typeface="Calibri"/>
              </a:defRPr>
            </a:lvl1pPr>
            <a:lvl2pPr marL="0" indent="457189" defTabSz="914377">
              <a:lnSpc>
                <a:spcPct val="90000"/>
              </a:lnSpc>
              <a:spcBef>
                <a:spcPts val="1000"/>
              </a:spcBef>
              <a:buSzTx/>
              <a:buFontTx/>
              <a:buNone/>
              <a:defRPr sz="1600">
                <a:latin typeface="+mn-lt"/>
                <a:ea typeface="+mn-ea"/>
                <a:cs typeface="+mn-cs"/>
                <a:sym typeface="Calibri"/>
              </a:defRPr>
            </a:lvl2pPr>
            <a:lvl3pPr marL="0" indent="914377" defTabSz="914377">
              <a:lnSpc>
                <a:spcPct val="90000"/>
              </a:lnSpc>
              <a:spcBef>
                <a:spcPts val="1000"/>
              </a:spcBef>
              <a:buSzTx/>
              <a:buFontTx/>
              <a:buNone/>
              <a:defRPr sz="1600">
                <a:latin typeface="+mn-lt"/>
                <a:ea typeface="+mn-ea"/>
                <a:cs typeface="+mn-cs"/>
                <a:sym typeface="Calibri"/>
              </a:defRPr>
            </a:lvl3pPr>
            <a:lvl4pPr marL="0" indent="1371566" defTabSz="914377">
              <a:lnSpc>
                <a:spcPct val="90000"/>
              </a:lnSpc>
              <a:spcBef>
                <a:spcPts val="1000"/>
              </a:spcBef>
              <a:buSzTx/>
              <a:buFontTx/>
              <a:buNone/>
              <a:defRPr sz="1600">
                <a:latin typeface="+mn-lt"/>
                <a:ea typeface="+mn-ea"/>
                <a:cs typeface="+mn-cs"/>
                <a:sym typeface="Calibri"/>
              </a:defRPr>
            </a:lvl4pPr>
            <a:lvl5pPr marL="0" indent="1828754" defTabSz="914377">
              <a:lnSpc>
                <a:spcPct val="90000"/>
              </a:lnSpc>
              <a:spcBef>
                <a:spcPts val="1000"/>
              </a:spcBef>
              <a:buSzTx/>
              <a:buFontTx/>
              <a:buNone/>
              <a:defRPr sz="16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25"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64062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6_Title and Vertical Text">
    <p:spTree>
      <p:nvGrpSpPr>
        <p:cNvPr id="1" name=""/>
        <p:cNvGrpSpPr/>
        <p:nvPr/>
      </p:nvGrpSpPr>
      <p:grpSpPr>
        <a:xfrm>
          <a:off x="0" y="0"/>
          <a:ext cx="0" cy="0"/>
          <a:chOff x="0" y="0"/>
          <a:chExt cx="0" cy="0"/>
        </a:xfrm>
      </p:grpSpPr>
      <p:sp>
        <p:nvSpPr>
          <p:cNvPr id="2332" name="Title Text"/>
          <p:cNvSpPr txBox="1">
            <a:spLocks noGrp="1"/>
          </p:cNvSpPr>
          <p:nvPr>
            <p:ph type="title"/>
          </p:nvPr>
        </p:nvSpPr>
        <p:spPr>
          <a:xfrm>
            <a:off x="838200" y="365125"/>
            <a:ext cx="10515600" cy="1325563"/>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333" name="Body Level One…"/>
          <p:cNvSpPr txBox="1">
            <a:spLocks noGrp="1"/>
          </p:cNvSpPr>
          <p:nvPr>
            <p:ph type="body" idx="1"/>
          </p:nvPr>
        </p:nvSpPr>
        <p:spPr>
          <a:xfrm>
            <a:off x="838200" y="1825625"/>
            <a:ext cx="10515600" cy="43513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34"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406746508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6_Vertical Title and Text">
    <p:spTree>
      <p:nvGrpSpPr>
        <p:cNvPr id="1" name=""/>
        <p:cNvGrpSpPr/>
        <p:nvPr/>
      </p:nvGrpSpPr>
      <p:grpSpPr>
        <a:xfrm>
          <a:off x="0" y="0"/>
          <a:ext cx="0" cy="0"/>
          <a:chOff x="0" y="0"/>
          <a:chExt cx="0" cy="0"/>
        </a:xfrm>
      </p:grpSpPr>
      <p:sp>
        <p:nvSpPr>
          <p:cNvPr id="2341" name="Title Text"/>
          <p:cNvSpPr txBox="1">
            <a:spLocks noGrp="1"/>
          </p:cNvSpPr>
          <p:nvPr>
            <p:ph type="title"/>
          </p:nvPr>
        </p:nvSpPr>
        <p:spPr>
          <a:xfrm>
            <a:off x="8724901" y="365126"/>
            <a:ext cx="2628900" cy="5811839"/>
          </a:xfrm>
          <a:prstGeom prst="rect">
            <a:avLst/>
          </a:prstGeom>
        </p:spPr>
        <p:txBody>
          <a:bodyPr lIns="45719" tIns="45719" rIns="45719" bIns="45719" anchor="ctr"/>
          <a:lstStyle>
            <a:lvl1pPr algn="l">
              <a:lnSpc>
                <a:spcPct val="90000"/>
              </a:lnSpc>
              <a:defRPr sz="4400">
                <a:latin typeface="Calibri Light"/>
                <a:ea typeface="Calibri Light"/>
                <a:cs typeface="Calibri Light"/>
                <a:sym typeface="Calibri Light"/>
              </a:defRPr>
            </a:lvl1pPr>
          </a:lstStyle>
          <a:p>
            <a:r>
              <a:t>Title Text</a:t>
            </a:r>
          </a:p>
        </p:txBody>
      </p:sp>
      <p:sp>
        <p:nvSpPr>
          <p:cNvPr id="2342" name="Body Level One…"/>
          <p:cNvSpPr txBox="1">
            <a:spLocks noGrp="1"/>
          </p:cNvSpPr>
          <p:nvPr>
            <p:ph type="body" idx="1"/>
          </p:nvPr>
        </p:nvSpPr>
        <p:spPr>
          <a:xfrm>
            <a:off x="838201" y="365126"/>
            <a:ext cx="7734300" cy="5811839"/>
          </a:xfrm>
          <a:prstGeom prst="rect">
            <a:avLst/>
          </a:prstGeom>
        </p:spPr>
        <p:txBody>
          <a:bodyPr lIns="45719" tIns="45719" rIns="45719" bIns="45719"/>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3" name="Slide Number"/>
          <p:cNvSpPr txBox="1">
            <a:spLocks noGrp="1"/>
          </p:cNvSpPr>
          <p:nvPr>
            <p:ph type="sldNum" sz="quarter" idx="2"/>
          </p:nvPr>
        </p:nvSpPr>
        <p:spPr>
          <a:xfrm>
            <a:off x="11078728" y="6400413"/>
            <a:ext cx="275073" cy="276999"/>
          </a:xfrm>
          <a:prstGeom prst="rect">
            <a:avLst/>
          </a:prstGeom>
        </p:spPr>
        <p:txBody>
          <a:bodyPr/>
          <a:lstStyle>
            <a:lvl1pPr defTabSz="815674">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405047520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350" name="Title Text"/>
          <p:cNvSpPr txBox="1">
            <a:spLocks noGrp="1"/>
          </p:cNvSpPr>
          <p:nvPr>
            <p:ph type="title"/>
          </p:nvPr>
        </p:nvSpPr>
        <p:spPr>
          <a:xfrm>
            <a:off x="2152651" y="365126"/>
            <a:ext cx="7886700" cy="1325564"/>
          </a:xfrm>
          <a:prstGeom prst="rect">
            <a:avLst/>
          </a:prstGeom>
        </p:spPr>
        <p:txBody>
          <a:bodyPr lIns="45718" tIns="45718" rIns="45718" bIns="45718" anchor="ctr"/>
          <a:lstStyle>
            <a:lvl1pPr algn="l">
              <a:lnSpc>
                <a:spcPct val="90000"/>
              </a:lnSpc>
              <a:defRPr sz="4400">
                <a:latin typeface="Calibri Light"/>
                <a:ea typeface="Calibri Light"/>
                <a:cs typeface="Calibri Light"/>
                <a:sym typeface="Calibri Light"/>
              </a:defRPr>
            </a:lvl1pPr>
          </a:lstStyle>
          <a:p>
            <a:r>
              <a:t>Title Text</a:t>
            </a:r>
          </a:p>
        </p:txBody>
      </p:sp>
      <p:sp>
        <p:nvSpPr>
          <p:cNvPr id="2351" name="Body Level One…"/>
          <p:cNvSpPr txBox="1">
            <a:spLocks noGrp="1"/>
          </p:cNvSpPr>
          <p:nvPr>
            <p:ph type="body" idx="1"/>
          </p:nvPr>
        </p:nvSpPr>
        <p:spPr>
          <a:xfrm>
            <a:off x="2152651" y="1825625"/>
            <a:ext cx="7886700" cy="4351339"/>
          </a:xfrm>
          <a:prstGeom prst="rect">
            <a:avLst/>
          </a:prstGeom>
        </p:spPr>
        <p:txBody>
          <a:bodyPr lIns="45718" tIns="45718" rIns="45718" bIns="45718"/>
          <a:lstStyle>
            <a:lvl1pPr marL="228594" indent="-228594" defTabSz="914377">
              <a:lnSpc>
                <a:spcPct val="90000"/>
              </a:lnSpc>
              <a:spcBef>
                <a:spcPts val="1000"/>
              </a:spcBef>
              <a:defRPr sz="2800">
                <a:latin typeface="+mn-lt"/>
                <a:ea typeface="+mn-ea"/>
                <a:cs typeface="+mn-cs"/>
                <a:sym typeface="Calibri"/>
              </a:defRPr>
            </a:lvl1pPr>
            <a:lvl2pPr marL="723882" indent="-266693" defTabSz="914377">
              <a:lnSpc>
                <a:spcPct val="90000"/>
              </a:lnSpc>
              <a:spcBef>
                <a:spcPts val="1000"/>
              </a:spcBef>
              <a:buChar char="•"/>
              <a:defRPr sz="2800">
                <a:latin typeface="+mn-lt"/>
                <a:ea typeface="+mn-ea"/>
                <a:cs typeface="+mn-cs"/>
                <a:sym typeface="Calibri"/>
              </a:defRPr>
            </a:lvl2pPr>
            <a:lvl3pPr marL="1234408" indent="-320031" defTabSz="914377">
              <a:lnSpc>
                <a:spcPct val="90000"/>
              </a:lnSpc>
              <a:spcBef>
                <a:spcPts val="1000"/>
              </a:spcBef>
              <a:defRPr sz="2800">
                <a:latin typeface="+mn-lt"/>
                <a:ea typeface="+mn-ea"/>
                <a:cs typeface="+mn-cs"/>
                <a:sym typeface="Calibri"/>
              </a:defRPr>
            </a:lvl3pPr>
            <a:lvl4pPr marL="1727157" indent="-355591" defTabSz="914377">
              <a:lnSpc>
                <a:spcPct val="90000"/>
              </a:lnSpc>
              <a:spcBef>
                <a:spcPts val="1000"/>
              </a:spcBef>
              <a:buChar char="•"/>
              <a:defRPr sz="2800">
                <a:latin typeface="+mn-lt"/>
                <a:ea typeface="+mn-ea"/>
                <a:cs typeface="+mn-cs"/>
                <a:sym typeface="Calibri"/>
              </a:defRPr>
            </a:lvl4pPr>
            <a:lvl5pPr marL="2184345" indent="-355591" defTabSz="914377">
              <a:lnSpc>
                <a:spcPct val="90000"/>
              </a:lnSpc>
              <a:spcBef>
                <a:spcPts val="1000"/>
              </a:spcBef>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52" name="Slide Number"/>
          <p:cNvSpPr txBox="1">
            <a:spLocks noGrp="1"/>
          </p:cNvSpPr>
          <p:nvPr>
            <p:ph type="sldNum" sz="quarter" idx="2"/>
          </p:nvPr>
        </p:nvSpPr>
        <p:spPr>
          <a:xfrm>
            <a:off x="9764282" y="6400419"/>
            <a:ext cx="275071" cy="276995"/>
          </a:xfrm>
          <a:prstGeom prst="rect">
            <a:avLst/>
          </a:prstGeom>
        </p:spPr>
        <p:txBody>
          <a:bodyPr lIns="45718" tIns="45718" rIns="45718" bIns="45718"/>
          <a:lstStyle>
            <a:lvl1pPr defTabSz="815892">
              <a:defRPr>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73544520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745878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3375"/>
            </a:lvl1pPr>
          </a:lstStyle>
          <a:p>
            <a:r>
              <a:rPr lang="en-US"/>
              <a:t>Click to edit Master title style</a:t>
            </a:r>
            <a:endParaRPr lang="en-US" dirty="0"/>
          </a:p>
        </p:txBody>
      </p:sp>
      <p:sp>
        <p:nvSpPr>
          <p:cNvPr id="3" name="Subtitle 2"/>
          <p:cNvSpPr>
            <a:spLocks noGrp="1"/>
          </p:cNvSpPr>
          <p:nvPr>
            <p:ph type="subTitle" idx="1"/>
          </p:nvPr>
        </p:nvSpPr>
        <p:spPr>
          <a:xfrm>
            <a:off x="1524000" y="3602039"/>
            <a:ext cx="9144000" cy="1655763"/>
          </a:xfrm>
        </p:spPr>
        <p:txBody>
          <a:bodyPr/>
          <a:lstStyle>
            <a:lvl1pPr marL="0" indent="0" algn="ctr">
              <a:buNone/>
              <a:defRPr sz="1351"/>
            </a:lvl1pPr>
            <a:lvl2pPr marL="257168" indent="0" algn="ctr">
              <a:buNone/>
              <a:defRPr sz="1125"/>
            </a:lvl2pPr>
            <a:lvl3pPr marL="514338" indent="0" algn="ctr">
              <a:buNone/>
              <a:defRPr sz="1013"/>
            </a:lvl3pPr>
            <a:lvl4pPr marL="771506" indent="0" algn="ctr">
              <a:buNone/>
              <a:defRPr sz="900"/>
            </a:lvl4pPr>
            <a:lvl5pPr marL="1028674" indent="0" algn="ctr">
              <a:buNone/>
              <a:defRPr sz="900"/>
            </a:lvl5pPr>
            <a:lvl6pPr marL="1285843" indent="0" algn="ctr">
              <a:buNone/>
              <a:defRPr sz="900"/>
            </a:lvl6pPr>
            <a:lvl7pPr marL="1543012" indent="0" algn="ctr">
              <a:buNone/>
              <a:defRPr sz="900"/>
            </a:lvl7pPr>
            <a:lvl8pPr marL="1800180" indent="0" algn="ctr">
              <a:buNone/>
              <a:defRPr sz="900"/>
            </a:lvl8pPr>
            <a:lvl9pPr marL="2057349" indent="0" algn="ctr">
              <a:buNone/>
              <a:defRPr sz="9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988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248341862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988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237789550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3375"/>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1351">
                <a:solidFill>
                  <a:schemeClr val="tx1">
                    <a:tint val="75000"/>
                  </a:schemeClr>
                </a:solidFill>
              </a:defRPr>
            </a:lvl1pPr>
            <a:lvl2pPr marL="257168" indent="0">
              <a:buNone/>
              <a:defRPr sz="1125">
                <a:solidFill>
                  <a:schemeClr val="tx1">
                    <a:tint val="75000"/>
                  </a:schemeClr>
                </a:solidFill>
              </a:defRPr>
            </a:lvl2pPr>
            <a:lvl3pPr marL="514338" indent="0">
              <a:buNone/>
              <a:defRPr sz="1013">
                <a:solidFill>
                  <a:schemeClr val="tx1">
                    <a:tint val="75000"/>
                  </a:schemeClr>
                </a:solidFill>
              </a:defRPr>
            </a:lvl3pPr>
            <a:lvl4pPr marL="771506" indent="0">
              <a:buNone/>
              <a:defRPr sz="900">
                <a:solidFill>
                  <a:schemeClr val="tx1">
                    <a:tint val="75000"/>
                  </a:schemeClr>
                </a:solidFill>
              </a:defRPr>
            </a:lvl4pPr>
            <a:lvl5pPr marL="1028674" indent="0">
              <a:buNone/>
              <a:defRPr sz="900">
                <a:solidFill>
                  <a:schemeClr val="tx1">
                    <a:tint val="75000"/>
                  </a:schemeClr>
                </a:solidFill>
              </a:defRPr>
            </a:lvl5pPr>
            <a:lvl6pPr marL="1285843" indent="0">
              <a:buNone/>
              <a:defRPr sz="900">
                <a:solidFill>
                  <a:schemeClr val="tx1">
                    <a:tint val="75000"/>
                  </a:schemeClr>
                </a:solidFill>
              </a:defRPr>
            </a:lvl6pPr>
            <a:lvl7pPr marL="1543012" indent="0">
              <a:buNone/>
              <a:defRPr sz="900">
                <a:solidFill>
                  <a:schemeClr val="tx1">
                    <a:tint val="75000"/>
                  </a:schemeClr>
                </a:solidFill>
              </a:defRPr>
            </a:lvl7pPr>
            <a:lvl8pPr marL="1800180" indent="0">
              <a:buNone/>
              <a:defRPr sz="900">
                <a:solidFill>
                  <a:schemeClr val="tx1">
                    <a:tint val="75000"/>
                  </a:schemeClr>
                </a:solidFill>
              </a:defRPr>
            </a:lvl8pPr>
            <a:lvl9pPr marL="2057349"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988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13109488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780" name="Title Text"/>
          <p:cNvSpPr txBox="1">
            <a:spLocks noGrp="1"/>
          </p:cNvSpPr>
          <p:nvPr>
            <p:ph type="title"/>
          </p:nvPr>
        </p:nvSpPr>
        <p:spPr>
          <a:xfrm>
            <a:off x="609601" y="274320"/>
            <a:ext cx="10972801" cy="1325881"/>
          </a:xfrm>
          <a:prstGeom prst="rect">
            <a:avLst/>
          </a:prstGeom>
        </p:spPr>
        <p:txBody>
          <a:bodyPr lIns="38100" tIns="38100" rIns="38100" bIns="38100">
            <a:normAutofit/>
          </a:bodyPr>
          <a:lstStyle>
            <a:lvl1pPr marR="0" indent="26789" defTabSz="642938">
              <a:defRPr sz="3600">
                <a:latin typeface="Arial"/>
                <a:ea typeface="Arial"/>
                <a:cs typeface="Arial"/>
                <a:sym typeface="Arial"/>
              </a:defRPr>
            </a:lvl1pPr>
          </a:lstStyle>
          <a:p>
            <a:r>
              <a:t>Title Text</a:t>
            </a:r>
          </a:p>
        </p:txBody>
      </p:sp>
      <p:sp>
        <p:nvSpPr>
          <p:cNvPr id="1781" name="Body Level One…"/>
          <p:cNvSpPr txBox="1">
            <a:spLocks noGrp="1"/>
          </p:cNvSpPr>
          <p:nvPr>
            <p:ph type="body" idx="1"/>
          </p:nvPr>
        </p:nvSpPr>
        <p:spPr>
          <a:xfrm>
            <a:off x="609601" y="1600200"/>
            <a:ext cx="10972801" cy="5257802"/>
          </a:xfrm>
          <a:prstGeom prst="rect">
            <a:avLst/>
          </a:prstGeom>
        </p:spPr>
        <p:txBody>
          <a:bodyPr anchor="t"/>
          <a:lstStyle>
            <a:lvl1pPr marL="305395" indent="-242530" defTabSz="642938">
              <a:spcBef>
                <a:spcPts val="540"/>
              </a:spcBef>
              <a:buSzPct val="100000"/>
              <a:buFontTx/>
              <a:defRPr sz="2520">
                <a:latin typeface="Arial"/>
                <a:ea typeface="Arial"/>
                <a:cs typeface="Arial"/>
                <a:sym typeface="Arial"/>
              </a:defRPr>
            </a:lvl1pPr>
            <a:lvl2pPr marL="622934" indent="-231457" defTabSz="642938">
              <a:spcBef>
                <a:spcPts val="540"/>
              </a:spcBef>
              <a:buSzPct val="100000"/>
              <a:buFontTx/>
              <a:buChar char="–"/>
              <a:defRPr sz="2520">
                <a:latin typeface="Arial"/>
                <a:ea typeface="Arial"/>
                <a:cs typeface="Arial"/>
                <a:sym typeface="Arial"/>
              </a:defRPr>
            </a:lvl2pPr>
            <a:lvl3pPr marL="997916" indent="-236392" defTabSz="642938">
              <a:spcBef>
                <a:spcPts val="540"/>
              </a:spcBef>
              <a:buSzPct val="100000"/>
              <a:buFontTx/>
              <a:defRPr sz="2520">
                <a:latin typeface="Arial"/>
                <a:ea typeface="Arial"/>
                <a:cs typeface="Arial"/>
                <a:sym typeface="Arial"/>
              </a:defRPr>
            </a:lvl3pPr>
            <a:lvl4pPr marL="1391603" indent="-260033" defTabSz="642938">
              <a:spcBef>
                <a:spcPts val="540"/>
              </a:spcBef>
              <a:buSzPct val="100000"/>
              <a:buFontTx/>
              <a:buChar char="–"/>
              <a:defRPr sz="2520">
                <a:latin typeface="Arial"/>
                <a:ea typeface="Arial"/>
                <a:cs typeface="Arial"/>
                <a:sym typeface="Arial"/>
              </a:defRPr>
            </a:lvl4pPr>
            <a:lvl5pPr marL="1761077" indent="-258032" defTabSz="642938">
              <a:spcBef>
                <a:spcPts val="540"/>
              </a:spcBef>
              <a:buSzPct val="100000"/>
              <a:buFontTx/>
              <a:buChar char="»"/>
              <a:defRPr sz="252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2" name="Slide Number"/>
          <p:cNvSpPr txBox="1">
            <a:spLocks noGrp="1"/>
          </p:cNvSpPr>
          <p:nvPr>
            <p:ph type="sldNum" sz="quarter" idx="2"/>
          </p:nvPr>
        </p:nvSpPr>
        <p:spPr>
          <a:xfrm>
            <a:off x="11323321" y="6505733"/>
            <a:ext cx="259081" cy="194311"/>
          </a:xfrm>
          <a:prstGeom prst="rect">
            <a:avLst/>
          </a:prstGeom>
        </p:spPr>
        <p:txBody>
          <a:bodyPr/>
          <a:lstStyle>
            <a:lvl1pPr algn="r" defTabSz="642938">
              <a:defRPr sz="720"/>
            </a:lvl1pPr>
          </a:lstStyle>
          <a:p>
            <a:fld id="{86CB4B4D-7CA3-9044-876B-883B54F8677D}" type="slidenum">
              <a:t>‹#›</a:t>
            </a:fld>
            <a:endParaRPr/>
          </a:p>
        </p:txBody>
      </p:sp>
    </p:spTree>
    <p:extLst>
      <p:ext uri="{BB962C8B-B14F-4D97-AF65-F5344CB8AC3E}">
        <p14:creationId xmlns:p14="http://schemas.microsoft.com/office/powerpoint/2010/main" val="995820879"/>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988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109556463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351" b="1"/>
            </a:lvl1pPr>
            <a:lvl2pPr marL="257168" indent="0">
              <a:buNone/>
              <a:defRPr sz="1125" b="1"/>
            </a:lvl2pPr>
            <a:lvl3pPr marL="514338" indent="0">
              <a:buNone/>
              <a:defRPr sz="1013" b="1"/>
            </a:lvl3pPr>
            <a:lvl4pPr marL="771506" indent="0">
              <a:buNone/>
              <a:defRPr sz="900" b="1"/>
            </a:lvl4pPr>
            <a:lvl5pPr marL="1028674" indent="0">
              <a:buNone/>
              <a:defRPr sz="900" b="1"/>
            </a:lvl5pPr>
            <a:lvl6pPr marL="1285843" indent="0">
              <a:buNone/>
              <a:defRPr sz="900" b="1"/>
            </a:lvl6pPr>
            <a:lvl7pPr marL="1543012" indent="0">
              <a:buNone/>
              <a:defRPr sz="900" b="1"/>
            </a:lvl7pPr>
            <a:lvl8pPr marL="1800180" indent="0">
              <a:buNone/>
              <a:defRPr sz="900" b="1"/>
            </a:lvl8pPr>
            <a:lvl9pPr marL="2057349" indent="0">
              <a:buNone/>
              <a:defRPr sz="9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1351" b="1"/>
            </a:lvl1pPr>
            <a:lvl2pPr marL="257168" indent="0">
              <a:buNone/>
              <a:defRPr sz="1125" b="1"/>
            </a:lvl2pPr>
            <a:lvl3pPr marL="514338" indent="0">
              <a:buNone/>
              <a:defRPr sz="1013" b="1"/>
            </a:lvl3pPr>
            <a:lvl4pPr marL="771506" indent="0">
              <a:buNone/>
              <a:defRPr sz="900" b="1"/>
            </a:lvl4pPr>
            <a:lvl5pPr marL="1028674" indent="0">
              <a:buNone/>
              <a:defRPr sz="900" b="1"/>
            </a:lvl5pPr>
            <a:lvl6pPr marL="1285843" indent="0">
              <a:buNone/>
              <a:defRPr sz="900" b="1"/>
            </a:lvl6pPr>
            <a:lvl7pPr marL="1543012" indent="0">
              <a:buNone/>
              <a:defRPr sz="900" b="1"/>
            </a:lvl7pPr>
            <a:lvl8pPr marL="1800180" indent="0">
              <a:buNone/>
              <a:defRPr sz="900" b="1"/>
            </a:lvl8pPr>
            <a:lvl9pPr marL="2057349"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45988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309257833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45988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403616365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59594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endParaRPr lang="en-US" dirty="0"/>
          </a:p>
        </p:txBody>
      </p:sp>
      <p:sp>
        <p:nvSpPr>
          <p:cNvPr id="3" name="Content Placeholder 2"/>
          <p:cNvSpPr>
            <a:spLocks noGrp="1"/>
          </p:cNvSpPr>
          <p:nvPr>
            <p:ph idx="1"/>
          </p:nvPr>
        </p:nvSpPr>
        <p:spPr>
          <a:xfrm>
            <a:off x="5183188" y="987430"/>
            <a:ext cx="6172200" cy="4873625"/>
          </a:xfrm>
        </p:spPr>
        <p:txBody>
          <a:bodyPr/>
          <a:lstStyle>
            <a:lvl1pPr>
              <a:defRPr sz="1800"/>
            </a:lvl1pPr>
            <a:lvl2pPr>
              <a:defRPr sz="1575"/>
            </a:lvl2pPr>
            <a:lvl3pPr>
              <a:defRPr sz="1351"/>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900"/>
            </a:lvl1pPr>
            <a:lvl2pPr marL="257168" indent="0">
              <a:buNone/>
              <a:defRPr sz="788"/>
            </a:lvl2pPr>
            <a:lvl3pPr marL="514338" indent="0">
              <a:buNone/>
              <a:defRPr sz="675"/>
            </a:lvl3pPr>
            <a:lvl4pPr marL="771506" indent="0">
              <a:buNone/>
              <a:defRPr sz="563"/>
            </a:lvl4pPr>
            <a:lvl5pPr marL="1028674" indent="0">
              <a:buNone/>
              <a:defRPr sz="563"/>
            </a:lvl5pPr>
            <a:lvl6pPr marL="1285843" indent="0">
              <a:buNone/>
              <a:defRPr sz="563"/>
            </a:lvl6pPr>
            <a:lvl7pPr marL="1543012" indent="0">
              <a:buNone/>
              <a:defRPr sz="563"/>
            </a:lvl7pPr>
            <a:lvl8pPr marL="1800180" indent="0">
              <a:buNone/>
              <a:defRPr sz="563"/>
            </a:lvl8pPr>
            <a:lvl9pPr marL="2057349"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988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140402282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30"/>
            <a:ext cx="6172200" cy="4873625"/>
          </a:xfrm>
        </p:spPr>
        <p:txBody>
          <a:bodyPr anchor="t"/>
          <a:lstStyle>
            <a:lvl1pPr marL="0" indent="0">
              <a:buNone/>
              <a:defRPr sz="1800"/>
            </a:lvl1pPr>
            <a:lvl2pPr marL="257168" indent="0">
              <a:buNone/>
              <a:defRPr sz="1575"/>
            </a:lvl2pPr>
            <a:lvl3pPr marL="514338" indent="0">
              <a:buNone/>
              <a:defRPr sz="1351"/>
            </a:lvl3pPr>
            <a:lvl4pPr marL="771506" indent="0">
              <a:buNone/>
              <a:defRPr sz="1125"/>
            </a:lvl4pPr>
            <a:lvl5pPr marL="1028674" indent="0">
              <a:buNone/>
              <a:defRPr sz="1125"/>
            </a:lvl5pPr>
            <a:lvl6pPr marL="1285843" indent="0">
              <a:buNone/>
              <a:defRPr sz="1125"/>
            </a:lvl6pPr>
            <a:lvl7pPr marL="1543012" indent="0">
              <a:buNone/>
              <a:defRPr sz="1125"/>
            </a:lvl7pPr>
            <a:lvl8pPr marL="1800180" indent="0">
              <a:buNone/>
              <a:defRPr sz="1125"/>
            </a:lvl8pPr>
            <a:lvl9pPr marL="2057349" indent="0">
              <a:buNone/>
              <a:defRPr sz="1125"/>
            </a:lvl9pPr>
          </a:lstStyle>
          <a:p>
            <a:r>
              <a:rPr lang="en-US"/>
              <a:t>Drag picture to placeholder or click icon to add</a:t>
            </a:r>
          </a:p>
        </p:txBody>
      </p:sp>
      <p:sp>
        <p:nvSpPr>
          <p:cNvPr id="4" name="Text Placeholder 3"/>
          <p:cNvSpPr>
            <a:spLocks noGrp="1"/>
          </p:cNvSpPr>
          <p:nvPr>
            <p:ph type="body" sz="half" idx="2"/>
          </p:nvPr>
        </p:nvSpPr>
        <p:spPr>
          <a:xfrm>
            <a:off x="839788" y="2057402"/>
            <a:ext cx="3932237" cy="3811588"/>
          </a:xfrm>
        </p:spPr>
        <p:txBody>
          <a:bodyPr/>
          <a:lstStyle>
            <a:lvl1pPr marL="0" indent="0">
              <a:buNone/>
              <a:defRPr sz="900"/>
            </a:lvl1pPr>
            <a:lvl2pPr marL="257168" indent="0">
              <a:buNone/>
              <a:defRPr sz="788"/>
            </a:lvl2pPr>
            <a:lvl3pPr marL="514338" indent="0">
              <a:buNone/>
              <a:defRPr sz="675"/>
            </a:lvl3pPr>
            <a:lvl4pPr marL="771506" indent="0">
              <a:buNone/>
              <a:defRPr sz="563"/>
            </a:lvl4pPr>
            <a:lvl5pPr marL="1028674" indent="0">
              <a:buNone/>
              <a:defRPr sz="563"/>
            </a:lvl5pPr>
            <a:lvl6pPr marL="1285843" indent="0">
              <a:buNone/>
              <a:defRPr sz="563"/>
            </a:lvl6pPr>
            <a:lvl7pPr marL="1543012" indent="0">
              <a:buNone/>
              <a:defRPr sz="563"/>
            </a:lvl7pPr>
            <a:lvl8pPr marL="1800180" indent="0">
              <a:buNone/>
              <a:defRPr sz="563"/>
            </a:lvl8pPr>
            <a:lvl9pPr marL="2057349"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988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8254156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988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129370043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9"/>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9"/>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459886"/>
            <a:fld id="{F13A76C2-94FD-4EB3-A762-FE070C4717FA}" type="datetimeFigureOut">
              <a:rPr lang="en-US" smtClean="0">
                <a:solidFill>
                  <a:prstClr val="black">
                    <a:tint val="75000"/>
                  </a:prstClr>
                </a:solidFill>
              </a:rPr>
              <a:pPr defTabSz="45988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988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9886"/>
            <a:fld id="{F05F261B-3AA7-494B-A11A-E5B1AA94D20E}" type="slidenum">
              <a:rPr lang="en-US" smtClean="0">
                <a:solidFill>
                  <a:prstClr val="black">
                    <a:tint val="75000"/>
                  </a:prstClr>
                </a:solidFill>
              </a:rPr>
              <a:pPr defTabSz="459886"/>
              <a:t>‹#›</a:t>
            </a:fld>
            <a:endParaRPr lang="en-US">
              <a:solidFill>
                <a:prstClr val="black">
                  <a:tint val="75000"/>
                </a:prstClr>
              </a:solidFill>
            </a:endParaRPr>
          </a:p>
        </p:txBody>
      </p:sp>
    </p:spTree>
    <p:extLst>
      <p:ext uri="{BB962C8B-B14F-4D97-AF65-F5344CB8AC3E}">
        <p14:creationId xmlns:p14="http://schemas.microsoft.com/office/powerpoint/2010/main" val="63085517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9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301414167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9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3401125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316801" y="192000"/>
            <a:ext cx="11040000" cy="672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title</a:t>
            </a:r>
          </a:p>
        </p:txBody>
      </p:sp>
      <p:sp>
        <p:nvSpPr>
          <p:cNvPr id="6" name="Text Placeholder 3"/>
          <p:cNvSpPr>
            <a:spLocks noGrp="1"/>
          </p:cNvSpPr>
          <p:nvPr>
            <p:ph type="body" sz="quarter" idx="11" hasCustomPrompt="1"/>
          </p:nvPr>
        </p:nvSpPr>
        <p:spPr>
          <a:xfrm>
            <a:off x="316086" y="1552686"/>
            <a:ext cx="9364951" cy="422952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dirty="0"/>
              <a:t>Click to add introduction text</a:t>
            </a:r>
          </a:p>
        </p:txBody>
      </p:sp>
      <p:sp>
        <p:nvSpPr>
          <p:cNvPr id="7"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255114469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9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248409867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591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161520054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815914"/>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308700489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815914"/>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65804638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583140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591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155525273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591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37614010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9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317853598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5914"/>
            <a:fld id="{F13A76C2-94FD-4EB3-A762-FE070C4717FA}" type="datetimeFigureOut">
              <a:rPr lang="en-US" smtClean="0">
                <a:solidFill>
                  <a:prstClr val="black">
                    <a:tint val="75000"/>
                  </a:prstClr>
                </a:solidFill>
              </a:rPr>
              <a:pPr defTabSz="81591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91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914"/>
            <a:fld id="{F05F261B-3AA7-494B-A11A-E5B1AA94D20E}" type="slidenum">
              <a:rPr lang="en-US" smtClean="0">
                <a:solidFill>
                  <a:prstClr val="black">
                    <a:tint val="75000"/>
                  </a:prstClr>
                </a:solidFill>
              </a:rPr>
              <a:pPr defTabSz="815914"/>
              <a:t>‹#›</a:t>
            </a:fld>
            <a:endParaRPr lang="en-US">
              <a:solidFill>
                <a:prstClr val="black">
                  <a:tint val="75000"/>
                </a:prstClr>
              </a:solidFill>
            </a:endParaRPr>
          </a:p>
        </p:txBody>
      </p:sp>
    </p:spTree>
    <p:extLst>
      <p:ext uri="{BB962C8B-B14F-4D97-AF65-F5344CB8AC3E}">
        <p14:creationId xmlns:p14="http://schemas.microsoft.com/office/powerpoint/2010/main" val="363734000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3_Rubrikbild">
    <p:spTree>
      <p:nvGrpSpPr>
        <p:cNvPr id="1" name=""/>
        <p:cNvGrpSpPr/>
        <p:nvPr/>
      </p:nvGrpSpPr>
      <p:grpSpPr>
        <a:xfrm>
          <a:off x="0" y="0"/>
          <a:ext cx="0" cy="0"/>
          <a:chOff x="0" y="0"/>
          <a:chExt cx="0" cy="0"/>
        </a:xfrm>
      </p:grpSpPr>
      <p:sp>
        <p:nvSpPr>
          <p:cNvPr id="49" name="Title Text"/>
          <p:cNvSpPr txBox="1">
            <a:spLocks noGrp="1"/>
          </p:cNvSpPr>
          <p:nvPr>
            <p:ph type="title"/>
          </p:nvPr>
        </p:nvSpPr>
        <p:spPr>
          <a:xfrm>
            <a:off x="914400" y="2130520"/>
            <a:ext cx="10363200" cy="1470027"/>
          </a:xfrm>
          <a:prstGeom prst="rect">
            <a:avLst/>
          </a:prstGeom>
        </p:spPr>
        <p:txBody>
          <a:bodyPr/>
          <a:lstStyle>
            <a:lvl1pPr>
              <a:defRPr sz="3200"/>
            </a:lvl1pPr>
          </a:lstStyle>
          <a:p>
            <a:r>
              <a:t>Title Text</a:t>
            </a:r>
          </a:p>
        </p:txBody>
      </p:sp>
      <p:sp>
        <p:nvSpPr>
          <p:cNvPr id="50" name="Body Level One…"/>
          <p:cNvSpPr txBox="1">
            <a:spLocks noGrp="1"/>
          </p:cNvSpPr>
          <p:nvPr>
            <p:ph type="body" sz="quarter" idx="1"/>
          </p:nvPr>
        </p:nvSpPr>
        <p:spPr>
          <a:xfrm>
            <a:off x="1828800" y="3886202"/>
            <a:ext cx="8534400" cy="1752601"/>
          </a:xfrm>
          <a:prstGeom prst="rect">
            <a:avLst/>
          </a:prstGeom>
        </p:spPr>
        <p:txBody>
          <a:bodyPr lIns="45698" tIns="45698" rIns="45698" bIns="45698"/>
          <a:lstStyle>
            <a:lvl1pPr marL="0" indent="0" algn="ctr" defTabSz="914377">
              <a:spcBef>
                <a:spcPts val="600"/>
              </a:spcBef>
              <a:buSzTx/>
              <a:buFontTx/>
              <a:buNone/>
              <a:defRPr sz="2600">
                <a:solidFill>
                  <a:srgbClr val="888888"/>
                </a:solidFill>
                <a:latin typeface="+mn-lt"/>
                <a:ea typeface="+mn-ea"/>
                <a:cs typeface="+mn-cs"/>
                <a:sym typeface="Calibri"/>
              </a:defRPr>
            </a:lvl1pPr>
            <a:lvl2pPr marL="0" indent="456683" algn="ctr" defTabSz="914377">
              <a:spcBef>
                <a:spcPts val="600"/>
              </a:spcBef>
              <a:buSzTx/>
              <a:buFontTx/>
              <a:buNone/>
              <a:defRPr sz="2600">
                <a:solidFill>
                  <a:srgbClr val="888888"/>
                </a:solidFill>
                <a:latin typeface="+mn-lt"/>
                <a:ea typeface="+mn-ea"/>
                <a:cs typeface="+mn-cs"/>
                <a:sym typeface="Calibri"/>
              </a:defRPr>
            </a:lvl2pPr>
            <a:lvl3pPr marL="0" indent="913364" algn="ctr" defTabSz="914377">
              <a:spcBef>
                <a:spcPts val="600"/>
              </a:spcBef>
              <a:buSzTx/>
              <a:buFontTx/>
              <a:buNone/>
              <a:defRPr sz="2600">
                <a:solidFill>
                  <a:srgbClr val="888888"/>
                </a:solidFill>
                <a:latin typeface="+mn-lt"/>
                <a:ea typeface="+mn-ea"/>
                <a:cs typeface="+mn-cs"/>
                <a:sym typeface="Calibri"/>
              </a:defRPr>
            </a:lvl3pPr>
            <a:lvl4pPr marL="0" indent="1370044" algn="ctr" defTabSz="914377">
              <a:spcBef>
                <a:spcPts val="600"/>
              </a:spcBef>
              <a:buSzTx/>
              <a:buFontTx/>
              <a:buNone/>
              <a:defRPr sz="2600">
                <a:solidFill>
                  <a:srgbClr val="888888"/>
                </a:solidFill>
                <a:latin typeface="+mn-lt"/>
                <a:ea typeface="+mn-ea"/>
                <a:cs typeface="+mn-cs"/>
                <a:sym typeface="Calibri"/>
              </a:defRPr>
            </a:lvl4pPr>
            <a:lvl5pPr marL="0" indent="1826725" algn="ctr" defTabSz="914377">
              <a:spcBef>
                <a:spcPts val="600"/>
              </a:spcBef>
              <a:buSzTx/>
              <a:buFontTx/>
              <a:buNone/>
              <a:defRPr sz="26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22515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316081" y="192000"/>
            <a:ext cx="11040000" cy="672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1 title</a:t>
            </a:r>
          </a:p>
        </p:txBody>
      </p:sp>
      <p:sp>
        <p:nvSpPr>
          <p:cNvPr id="61" name="Table Placeholder 29"/>
          <p:cNvSpPr>
            <a:spLocks noGrp="1"/>
          </p:cNvSpPr>
          <p:nvPr>
            <p:ph type="tbl" sz="quarter" idx="15"/>
          </p:nvPr>
        </p:nvSpPr>
        <p:spPr>
          <a:xfrm>
            <a:off x="1315200" y="1731133"/>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395603" y="1879888"/>
            <a:ext cx="7624231" cy="39419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440267" y="1731600"/>
            <a:ext cx="720000" cy="540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dirty="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1316572" y="240348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395603" y="2552244"/>
            <a:ext cx="7624231" cy="39419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440267" y="2403956"/>
            <a:ext cx="720000" cy="540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1316572" y="3082231"/>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395603" y="3230986"/>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440267" y="3082699"/>
            <a:ext cx="720000" cy="540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1316572" y="3763175"/>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395603" y="3911930"/>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440267" y="3763643"/>
            <a:ext cx="720000" cy="540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1316572" y="444087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395603" y="458963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440267" y="4441345"/>
            <a:ext cx="720000" cy="540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1316572" y="5129167"/>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395603" y="527792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440267" y="5129635"/>
            <a:ext cx="720000" cy="540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4017399723"/>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sv-SE"/>
              <a:t>Klicka här för att ändra formatet för bakgrundsrubriken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sv-SE"/>
              <a:t>Klicka här för att ändra format på underrubrik i bakgrunden</a:t>
            </a:r>
            <a:endParaRPr lang="en-US" dirty="0"/>
          </a:p>
        </p:txBody>
      </p:sp>
      <p:sp>
        <p:nvSpPr>
          <p:cNvPr id="4" name="Date Placeholder 3"/>
          <p:cNvSpPr>
            <a:spLocks noGrp="1"/>
          </p:cNvSpPr>
          <p:nvPr>
            <p:ph type="dt" sz="half" idx="10"/>
          </p:nvPr>
        </p:nvSpPr>
        <p:spPr/>
        <p:txBody>
          <a:bodyPr/>
          <a:lstStyle>
            <a:lvl1pPr algn="l">
              <a:defRPr/>
            </a:lvl1pPr>
          </a:lstStyle>
          <a:p>
            <a:fld id="{7A2B7B9C-6D98-2241-BD63-58C74B089EB5}" type="datetimeFigureOut">
              <a:rPr lang="sv-SE" smtClean="0"/>
              <a:t>2018-10-02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D7AD3D3-9DD2-764E-8527-4A846647C2FF}" type="slidenum">
              <a:rPr lang="sv-SE" smtClean="0"/>
              <a:t>‹#›</a:t>
            </a:fld>
            <a:endParaRPr lang="sv-SE"/>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10754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lvl1pPr>
          </a:lstStyle>
          <a:p>
            <a:r>
              <a:rPr lang="sv-SE" dirty="0"/>
              <a:t>Klicka här för att ändra formatet för bakgrundsrubriken</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7A2B7B9C-6D98-2241-BD63-58C74B089EB5}" type="datetimeFigureOut">
              <a:rPr lang="sv-SE" smtClean="0"/>
              <a:t>2018-10-02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D7AD3D3-9DD2-764E-8527-4A846647C2FF}" type="slidenum">
              <a:rPr lang="sv-SE" smtClean="0"/>
              <a:t>‹#›</a:t>
            </a:fld>
            <a:endParaRPr lang="sv-SE"/>
          </a:p>
        </p:txBody>
      </p:sp>
    </p:spTree>
    <p:extLst>
      <p:ext uri="{BB962C8B-B14F-4D97-AF65-F5344CB8AC3E}">
        <p14:creationId xmlns:p14="http://schemas.microsoft.com/office/powerpoint/2010/main" val="261753664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secHead" preserve="1">
  <p:cSld name="Avsnittsrubrik">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sv-SE"/>
              <a:t>Klicka här för att ändra formatet för bakgrundsrubriken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7A2B7B9C-6D98-2241-BD63-58C74B089EB5}" type="datetimeFigureOut">
              <a:rPr lang="sv-SE" smtClean="0"/>
              <a:t>2018-10-02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D7AD3D3-9DD2-764E-8527-4A846647C2FF}" type="slidenum">
              <a:rPr lang="sv-SE" smtClean="0"/>
              <a:t>‹#›</a:t>
            </a:fld>
            <a:endParaRPr lang="sv-SE"/>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08445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sv-SE"/>
              <a:t>Klicka här för att ändra formatet för bakgrundsrubriken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7A2B7B9C-6D98-2241-BD63-58C74B089EB5}" type="datetimeFigureOut">
              <a:rPr lang="sv-SE" smtClean="0"/>
              <a:t>2018-10-02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7D7AD3D3-9DD2-764E-8527-4A846647C2FF}" type="slidenum">
              <a:rPr lang="sv-SE" smtClean="0"/>
              <a:t>‹#›</a:t>
            </a:fld>
            <a:endParaRPr lang="sv-SE"/>
          </a:p>
        </p:txBody>
      </p:sp>
    </p:spTree>
    <p:extLst>
      <p:ext uri="{BB962C8B-B14F-4D97-AF65-F5344CB8AC3E}">
        <p14:creationId xmlns:p14="http://schemas.microsoft.com/office/powerpoint/2010/main" val="231447868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sv-SE"/>
              <a:t>Klicka här för att ändra formatet för bakgrundsrubriken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1024128" y="2967788"/>
            <a:ext cx="4754880" cy="334157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sv-SE"/>
              <a:t>Klicka här för att ändra format på bakgrundstexten</a:t>
            </a:r>
          </a:p>
        </p:txBody>
      </p:sp>
      <p:sp>
        <p:nvSpPr>
          <p:cNvPr id="6" name="Content Placeholder 5"/>
          <p:cNvSpPr>
            <a:spLocks noGrp="1"/>
          </p:cNvSpPr>
          <p:nvPr>
            <p:ph sz="quarter" idx="4"/>
          </p:nvPr>
        </p:nvSpPr>
        <p:spPr>
          <a:xfrm>
            <a:off x="5990888" y="2967788"/>
            <a:ext cx="4754880" cy="334157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7A2B7B9C-6D98-2241-BD63-58C74B089EB5}" type="datetimeFigureOut">
              <a:rPr lang="sv-SE" smtClean="0"/>
              <a:t>2018-10-02</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7D7AD3D3-9DD2-764E-8527-4A846647C2FF}" type="slidenum">
              <a:rPr lang="sv-SE" smtClean="0"/>
              <a:t>‹#›</a:t>
            </a:fld>
            <a:endParaRPr lang="sv-SE"/>
          </a:p>
        </p:txBody>
      </p:sp>
    </p:spTree>
    <p:extLst>
      <p:ext uri="{BB962C8B-B14F-4D97-AF65-F5344CB8AC3E}">
        <p14:creationId xmlns:p14="http://schemas.microsoft.com/office/powerpoint/2010/main" val="40089998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formatet för bakgrundsrubriken</a:t>
            </a:r>
            <a:endParaRPr lang="en-US" dirty="0"/>
          </a:p>
        </p:txBody>
      </p:sp>
      <p:sp>
        <p:nvSpPr>
          <p:cNvPr id="3" name="Date Placeholder 2"/>
          <p:cNvSpPr>
            <a:spLocks noGrp="1"/>
          </p:cNvSpPr>
          <p:nvPr>
            <p:ph type="dt" sz="half" idx="10"/>
          </p:nvPr>
        </p:nvSpPr>
        <p:spPr/>
        <p:txBody>
          <a:bodyPr/>
          <a:lstStyle/>
          <a:p>
            <a:fld id="{7A2B7B9C-6D98-2241-BD63-58C74B089EB5}" type="datetimeFigureOut">
              <a:rPr lang="sv-SE" smtClean="0"/>
              <a:t>2018-10-02</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7D7AD3D3-9DD2-764E-8527-4A846647C2FF}" type="slidenum">
              <a:rPr lang="sv-SE" smtClean="0"/>
              <a:t>‹#›</a:t>
            </a:fld>
            <a:endParaRPr lang="sv-SE"/>
          </a:p>
        </p:txBody>
      </p:sp>
    </p:spTree>
    <p:extLst>
      <p:ext uri="{BB962C8B-B14F-4D97-AF65-F5344CB8AC3E}">
        <p14:creationId xmlns:p14="http://schemas.microsoft.com/office/powerpoint/2010/main" val="210009109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2B7B9C-6D98-2241-BD63-58C74B089EB5}" type="datetimeFigureOut">
              <a:rPr lang="sv-SE" smtClean="0"/>
              <a:t>2018-10-02</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7D7AD3D3-9DD2-764E-8527-4A846647C2FF}" type="slidenum">
              <a:rPr lang="sv-SE" smtClean="0"/>
              <a:t>‹#›</a:t>
            </a:fld>
            <a:endParaRPr lang="sv-SE"/>
          </a:p>
        </p:txBody>
      </p:sp>
    </p:spTree>
    <p:extLst>
      <p:ext uri="{BB962C8B-B14F-4D97-AF65-F5344CB8AC3E}">
        <p14:creationId xmlns:p14="http://schemas.microsoft.com/office/powerpoint/2010/main" val="24840711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sv-SE"/>
              <a:t>Klicka här för att ändra formatet för bakgrundsrubriken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7A2B7B9C-6D98-2241-BD63-58C74B089EB5}" type="datetimeFigureOut">
              <a:rPr lang="sv-SE" smtClean="0"/>
              <a:t>2018-10-02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7D7AD3D3-9DD2-764E-8527-4A846647C2FF}" type="slidenum">
              <a:rPr lang="sv-SE" smtClean="0"/>
              <a:t>‹#›</a:t>
            </a:fld>
            <a:endParaRPr lang="sv-SE"/>
          </a:p>
        </p:txBody>
      </p:sp>
    </p:spTree>
    <p:extLst>
      <p:ext uri="{BB962C8B-B14F-4D97-AF65-F5344CB8AC3E}">
        <p14:creationId xmlns:p14="http://schemas.microsoft.com/office/powerpoint/2010/main" val="229724105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sv-SE"/>
              <a:t>Klicka här för att ändra formatet för bakgrundsrubriken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Dra bilden till platshållaren eller klicka på ikonen för att lägga till den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7A2B7B9C-6D98-2241-BD63-58C74B089EB5}" type="datetimeFigureOut">
              <a:rPr lang="sv-SE" smtClean="0"/>
              <a:t>2018-10-02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7D7AD3D3-9DD2-764E-8527-4A846647C2FF}" type="slidenum">
              <a:rPr lang="sv-SE" smtClean="0"/>
              <a:t>‹#›</a:t>
            </a:fld>
            <a:endParaRPr lang="sv-SE"/>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00068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formatet för bakgrundsrubriken</a:t>
            </a:r>
            <a:endParaRPr lang="en-US" dirty="0"/>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7A2B7B9C-6D98-2241-BD63-58C74B089EB5}" type="datetimeFigureOut">
              <a:rPr lang="sv-SE" smtClean="0"/>
              <a:t>2018-10-02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D7AD3D3-9DD2-764E-8527-4A846647C2FF}" type="slidenum">
              <a:rPr lang="sv-SE" smtClean="0"/>
              <a:t>‹#›</a:t>
            </a:fld>
            <a:endParaRPr lang="sv-SE"/>
          </a:p>
        </p:txBody>
      </p:sp>
    </p:spTree>
    <p:extLst>
      <p:ext uri="{BB962C8B-B14F-4D97-AF65-F5344CB8AC3E}">
        <p14:creationId xmlns:p14="http://schemas.microsoft.com/office/powerpoint/2010/main" val="19056836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316081" y="192000"/>
            <a:ext cx="11040000" cy="672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2 title</a:t>
            </a:r>
          </a:p>
        </p:txBody>
      </p:sp>
      <p:sp>
        <p:nvSpPr>
          <p:cNvPr id="23" name="Table Placeholder 29"/>
          <p:cNvSpPr>
            <a:spLocks noGrp="1"/>
          </p:cNvSpPr>
          <p:nvPr>
            <p:ph type="tbl" sz="quarter" idx="15"/>
          </p:nvPr>
        </p:nvSpPr>
        <p:spPr>
          <a:xfrm>
            <a:off x="1316572" y="1731133"/>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395603" y="1879888"/>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440267" y="1731600"/>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1316572" y="240348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395603" y="2552244"/>
            <a:ext cx="7624231" cy="39419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440267" y="2403956"/>
            <a:ext cx="720000" cy="540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1316572" y="3082231"/>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395603" y="3230986"/>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440267" y="3082699"/>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1316572" y="3763175"/>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395603" y="3911930"/>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440267" y="3763643"/>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1316572" y="444087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395603" y="458963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440267" y="4441345"/>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1316572" y="5129167"/>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395603" y="527792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440267" y="5129635"/>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1123473728"/>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sv-SE"/>
              <a:t>Klicka här för att ändra formatet för bakgrundsrubriken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7A2B7B9C-6D98-2241-BD63-58C74B089EB5}" type="datetimeFigureOut">
              <a:rPr lang="sv-SE" smtClean="0"/>
              <a:t>2018-10-02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D7AD3D3-9DD2-764E-8527-4A846647C2FF}" type="slidenum">
              <a:rPr lang="sv-SE" smtClean="0"/>
              <a:t>‹#›</a:t>
            </a:fld>
            <a:endParaRPr lang="sv-SE"/>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91421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100" y="6727600"/>
            <a:ext cx="12192000" cy="130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sz="1800"/>
          </a:p>
        </p:txBody>
      </p:sp>
      <p:sp>
        <p:nvSpPr>
          <p:cNvPr id="27" name="Shape 27"/>
          <p:cNvSpPr txBox="1">
            <a:spLocks noGrp="1"/>
          </p:cNvSpPr>
          <p:nvPr>
            <p:ph type="title"/>
          </p:nvPr>
        </p:nvSpPr>
        <p:spPr>
          <a:xfrm>
            <a:off x="415600" y="593366"/>
            <a:ext cx="113608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15600" y="1688433"/>
            <a:ext cx="11360800" cy="4403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70919241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7" name="Rektangel 6"/>
          <p:cNvSpPr/>
          <p:nvPr userDrawn="1"/>
        </p:nvSpPr>
        <p:spPr>
          <a:xfrm>
            <a:off x="0" y="1196752"/>
            <a:ext cx="12192000" cy="56612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058" tIns="45527" rIns="91058" bIns="45527" rtlCol="0" anchor="ctr"/>
          <a:lstStyle/>
          <a:p>
            <a:pPr algn="ctr" defTabSz="910568"/>
            <a:endParaRPr lang="en-US" sz="1800">
              <a:solidFill>
                <a:prstClr val="white"/>
              </a:solidFill>
            </a:endParaRPr>
          </a:p>
        </p:txBody>
      </p:sp>
      <p:sp>
        <p:nvSpPr>
          <p:cNvPr id="2" name="Rubrik 1"/>
          <p:cNvSpPr>
            <a:spLocks noGrp="1"/>
          </p:cNvSpPr>
          <p:nvPr>
            <p:ph type="ctrTitle"/>
          </p:nvPr>
        </p:nvSpPr>
        <p:spPr>
          <a:xfrm>
            <a:off x="914400" y="2130477"/>
            <a:ext cx="10363200" cy="1470025"/>
          </a:xfrm>
        </p:spPr>
        <p:txBody>
          <a:bodyPr/>
          <a:lstStyle>
            <a:lvl1pPr>
              <a:defRPr>
                <a:solidFill>
                  <a:schemeClr val="tx1"/>
                </a:solidFill>
              </a:defRPr>
            </a:lvl1pPr>
          </a:lstStyle>
          <a:p>
            <a:r>
              <a:rPr lang="sv-SE"/>
              <a:t>Klicka här för att ändra format</a:t>
            </a:r>
            <a:endParaRPr lang="en-US" dirty="0"/>
          </a:p>
        </p:txBody>
      </p:sp>
      <p:sp>
        <p:nvSpPr>
          <p:cNvPr id="3" name="Underrubrik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5265" indent="0" algn="ctr">
              <a:buNone/>
              <a:defRPr>
                <a:solidFill>
                  <a:schemeClr val="tx1">
                    <a:tint val="75000"/>
                  </a:schemeClr>
                </a:solidFill>
              </a:defRPr>
            </a:lvl2pPr>
            <a:lvl3pPr marL="910568" indent="0" algn="ctr">
              <a:buNone/>
              <a:defRPr>
                <a:solidFill>
                  <a:schemeClr val="tx1">
                    <a:tint val="75000"/>
                  </a:schemeClr>
                </a:solidFill>
              </a:defRPr>
            </a:lvl3pPr>
            <a:lvl4pPr marL="1365865" indent="0" algn="ctr">
              <a:buNone/>
              <a:defRPr>
                <a:solidFill>
                  <a:schemeClr val="tx1">
                    <a:tint val="75000"/>
                  </a:schemeClr>
                </a:solidFill>
              </a:defRPr>
            </a:lvl4pPr>
            <a:lvl5pPr marL="1821148" indent="0" algn="ctr">
              <a:buNone/>
              <a:defRPr>
                <a:solidFill>
                  <a:schemeClr val="tx1">
                    <a:tint val="75000"/>
                  </a:schemeClr>
                </a:solidFill>
              </a:defRPr>
            </a:lvl5pPr>
            <a:lvl6pPr marL="2276447" indent="0" algn="ctr">
              <a:buNone/>
              <a:defRPr>
                <a:solidFill>
                  <a:schemeClr val="tx1">
                    <a:tint val="75000"/>
                  </a:schemeClr>
                </a:solidFill>
              </a:defRPr>
            </a:lvl6pPr>
            <a:lvl7pPr marL="2731726" indent="0" algn="ctr">
              <a:buNone/>
              <a:defRPr>
                <a:solidFill>
                  <a:schemeClr val="tx1">
                    <a:tint val="75000"/>
                  </a:schemeClr>
                </a:solidFill>
              </a:defRPr>
            </a:lvl7pPr>
            <a:lvl8pPr marL="3187008" indent="0" algn="ctr">
              <a:buNone/>
              <a:defRPr>
                <a:solidFill>
                  <a:schemeClr val="tx1">
                    <a:tint val="75000"/>
                  </a:schemeClr>
                </a:solidFill>
              </a:defRPr>
            </a:lvl8pPr>
            <a:lvl9pPr marL="3642283" indent="0" algn="ctr">
              <a:buNone/>
              <a:defRPr>
                <a:solidFill>
                  <a:schemeClr val="tx1">
                    <a:tint val="75000"/>
                  </a:schemeClr>
                </a:solidFill>
              </a:defRPr>
            </a:lvl9pPr>
          </a:lstStyle>
          <a:p>
            <a:r>
              <a:rPr lang="sv-SE"/>
              <a:t>Klicka här för att ändra format på underrubrik i bakgrunden</a:t>
            </a:r>
            <a:endParaRPr lang="en-US" dirty="0"/>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355227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895953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196752"/>
            <a:ext cx="12192000" cy="5661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ubrik 1"/>
          <p:cNvSpPr>
            <a:spLocks noGrp="1"/>
          </p:cNvSpPr>
          <p:nvPr>
            <p:ph type="title"/>
          </p:nvPr>
        </p:nvSpPr>
        <p:spPr>
          <a:xfrm>
            <a:off x="963084" y="4407018"/>
            <a:ext cx="10363200" cy="1362075"/>
          </a:xfrm>
        </p:spPr>
        <p:txBody>
          <a:bodyPr anchor="t"/>
          <a:lstStyle>
            <a:lvl1pPr algn="l">
              <a:defRPr sz="4000" b="1" cap="all">
                <a:solidFill>
                  <a:schemeClr val="tx1"/>
                </a:solidFill>
              </a:defRPr>
            </a:lvl1pPr>
          </a:lstStyle>
          <a:p>
            <a:r>
              <a:rPr lang="sv-SE"/>
              <a:t>Klicka här för att ändra format</a:t>
            </a:r>
            <a:endParaRPr lang="en-US" dirty="0"/>
          </a:p>
        </p:txBody>
      </p:sp>
      <p:sp>
        <p:nvSpPr>
          <p:cNvPr id="3" name="Platshållare för text 2"/>
          <p:cNvSpPr>
            <a:spLocks noGrp="1"/>
          </p:cNvSpPr>
          <p:nvPr>
            <p:ph type="body" idx="1"/>
          </p:nvPr>
        </p:nvSpPr>
        <p:spPr>
          <a:xfrm>
            <a:off x="963084" y="2906806"/>
            <a:ext cx="10363200" cy="1500187"/>
          </a:xfrm>
        </p:spPr>
        <p:txBody>
          <a:bodyPr anchor="b"/>
          <a:lstStyle>
            <a:lvl1pPr marL="0" indent="0">
              <a:buNone/>
              <a:defRPr sz="2000">
                <a:solidFill>
                  <a:schemeClr val="tx1"/>
                </a:solidFill>
              </a:defRPr>
            </a:lvl1pPr>
            <a:lvl2pPr marL="455265" indent="0">
              <a:buNone/>
              <a:defRPr sz="1800">
                <a:solidFill>
                  <a:schemeClr val="tx1">
                    <a:tint val="75000"/>
                  </a:schemeClr>
                </a:solidFill>
              </a:defRPr>
            </a:lvl2pPr>
            <a:lvl3pPr marL="910568" indent="0">
              <a:buNone/>
              <a:defRPr sz="1600">
                <a:solidFill>
                  <a:schemeClr val="tx1">
                    <a:tint val="75000"/>
                  </a:schemeClr>
                </a:solidFill>
              </a:defRPr>
            </a:lvl3pPr>
            <a:lvl4pPr marL="1365865" indent="0">
              <a:buNone/>
              <a:defRPr sz="1400">
                <a:solidFill>
                  <a:schemeClr val="tx1">
                    <a:tint val="75000"/>
                  </a:schemeClr>
                </a:solidFill>
              </a:defRPr>
            </a:lvl4pPr>
            <a:lvl5pPr marL="1821148" indent="0">
              <a:buNone/>
              <a:defRPr sz="1400">
                <a:solidFill>
                  <a:schemeClr val="tx1">
                    <a:tint val="75000"/>
                  </a:schemeClr>
                </a:solidFill>
              </a:defRPr>
            </a:lvl5pPr>
            <a:lvl6pPr marL="2276447" indent="0">
              <a:buNone/>
              <a:defRPr sz="1400">
                <a:solidFill>
                  <a:schemeClr val="tx1">
                    <a:tint val="75000"/>
                  </a:schemeClr>
                </a:solidFill>
              </a:defRPr>
            </a:lvl6pPr>
            <a:lvl7pPr marL="2731726" indent="0">
              <a:buNone/>
              <a:defRPr sz="1400">
                <a:solidFill>
                  <a:schemeClr val="tx1">
                    <a:tint val="75000"/>
                  </a:schemeClr>
                </a:solidFill>
              </a:defRPr>
            </a:lvl7pPr>
            <a:lvl8pPr marL="3187008" indent="0">
              <a:buNone/>
              <a:defRPr sz="1400">
                <a:solidFill>
                  <a:schemeClr val="tx1">
                    <a:tint val="75000"/>
                  </a:schemeClr>
                </a:solidFill>
              </a:defRPr>
            </a:lvl8pPr>
            <a:lvl9pPr marL="3642283" indent="0">
              <a:buNone/>
              <a:defRPr sz="14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413358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innehåll 2"/>
          <p:cNvSpPr>
            <a:spLocks noGrp="1"/>
          </p:cNvSpPr>
          <p:nvPr>
            <p:ph sz="half" idx="1"/>
          </p:nvPr>
        </p:nvSpPr>
        <p:spPr>
          <a:xfrm>
            <a:off x="609600" y="160029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innehåll 3"/>
          <p:cNvSpPr>
            <a:spLocks noGrp="1"/>
          </p:cNvSpPr>
          <p:nvPr>
            <p:ph sz="half" idx="2"/>
          </p:nvPr>
        </p:nvSpPr>
        <p:spPr>
          <a:xfrm>
            <a:off x="6197603" y="160029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Platshållare för datum 4"/>
          <p:cNvSpPr>
            <a:spLocks noGrp="1"/>
          </p:cNvSpPr>
          <p:nvPr>
            <p:ph type="dt" sz="half" idx="10"/>
          </p:nvPr>
        </p:nvSpPr>
        <p:spPr/>
        <p:txBody>
          <a:bodyPr/>
          <a:lstStyle/>
          <a:p>
            <a:r>
              <a:rPr lang="en-US" dirty="0">
                <a:solidFill>
                  <a:prstClr val="black">
                    <a:tint val="75000"/>
                  </a:prstClr>
                </a:solidFill>
              </a:rPr>
              <a:t>20 Oct 2014</a:t>
            </a:r>
          </a:p>
        </p:txBody>
      </p:sp>
      <p:sp>
        <p:nvSpPr>
          <p:cNvPr id="6" name="Platshållare för sidfot 5"/>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7" name="Platshållare för bildnummer 6"/>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293144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a:t>Klicka här för att ändra format</a:t>
            </a:r>
            <a:endParaRPr lang="en-US"/>
          </a:p>
        </p:txBody>
      </p:sp>
      <p:sp>
        <p:nvSpPr>
          <p:cNvPr id="3" name="Platshållare för text 2"/>
          <p:cNvSpPr>
            <a:spLocks noGrp="1"/>
          </p:cNvSpPr>
          <p:nvPr>
            <p:ph type="body" idx="1"/>
          </p:nvPr>
        </p:nvSpPr>
        <p:spPr>
          <a:xfrm>
            <a:off x="609600" y="1535201"/>
            <a:ext cx="5386917" cy="639763"/>
          </a:xfrm>
        </p:spPr>
        <p:txBody>
          <a:bodyPr anchor="b"/>
          <a:lstStyle>
            <a:lvl1pPr marL="0" indent="0">
              <a:buNone/>
              <a:defRPr sz="2400" b="1"/>
            </a:lvl1pPr>
            <a:lvl2pPr marL="455265" indent="0">
              <a:buNone/>
              <a:defRPr sz="2000" b="1"/>
            </a:lvl2pPr>
            <a:lvl3pPr marL="910568" indent="0">
              <a:buNone/>
              <a:defRPr sz="1800" b="1"/>
            </a:lvl3pPr>
            <a:lvl4pPr marL="1365865" indent="0">
              <a:buNone/>
              <a:defRPr sz="1600" b="1"/>
            </a:lvl4pPr>
            <a:lvl5pPr marL="1821148" indent="0">
              <a:buNone/>
              <a:defRPr sz="1600" b="1"/>
            </a:lvl5pPr>
            <a:lvl6pPr marL="2276447" indent="0">
              <a:buNone/>
              <a:defRPr sz="1600" b="1"/>
            </a:lvl6pPr>
            <a:lvl7pPr marL="2731726" indent="0">
              <a:buNone/>
              <a:defRPr sz="1600" b="1"/>
            </a:lvl7pPr>
            <a:lvl8pPr marL="3187008" indent="0">
              <a:buNone/>
              <a:defRPr sz="1600" b="1"/>
            </a:lvl8pPr>
            <a:lvl9pPr marL="3642283"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Platshållare för text 4"/>
          <p:cNvSpPr>
            <a:spLocks noGrp="1"/>
          </p:cNvSpPr>
          <p:nvPr>
            <p:ph type="body" sz="quarter" idx="3"/>
          </p:nvPr>
        </p:nvSpPr>
        <p:spPr>
          <a:xfrm>
            <a:off x="6193413" y="1535201"/>
            <a:ext cx="5389033" cy="639763"/>
          </a:xfrm>
        </p:spPr>
        <p:txBody>
          <a:bodyPr anchor="b"/>
          <a:lstStyle>
            <a:lvl1pPr marL="0" indent="0">
              <a:buNone/>
              <a:defRPr sz="2400" b="1"/>
            </a:lvl1pPr>
            <a:lvl2pPr marL="455265" indent="0">
              <a:buNone/>
              <a:defRPr sz="2000" b="1"/>
            </a:lvl2pPr>
            <a:lvl3pPr marL="910568" indent="0">
              <a:buNone/>
              <a:defRPr sz="1800" b="1"/>
            </a:lvl3pPr>
            <a:lvl4pPr marL="1365865" indent="0">
              <a:buNone/>
              <a:defRPr sz="1600" b="1"/>
            </a:lvl4pPr>
            <a:lvl5pPr marL="1821148" indent="0">
              <a:buNone/>
              <a:defRPr sz="1600" b="1"/>
            </a:lvl5pPr>
            <a:lvl6pPr marL="2276447" indent="0">
              <a:buNone/>
              <a:defRPr sz="1600" b="1"/>
            </a:lvl6pPr>
            <a:lvl7pPr marL="2731726" indent="0">
              <a:buNone/>
              <a:defRPr sz="1600" b="1"/>
            </a:lvl7pPr>
            <a:lvl8pPr marL="3187008" indent="0">
              <a:buNone/>
              <a:defRPr sz="1600" b="1"/>
            </a:lvl8pPr>
            <a:lvl9pPr marL="3642283"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9341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7" name="Platshållare för datum 6"/>
          <p:cNvSpPr>
            <a:spLocks noGrp="1"/>
          </p:cNvSpPr>
          <p:nvPr>
            <p:ph type="dt" sz="half" idx="10"/>
          </p:nvPr>
        </p:nvSpPr>
        <p:spPr/>
        <p:txBody>
          <a:bodyPr/>
          <a:lstStyle/>
          <a:p>
            <a:r>
              <a:rPr lang="en-US" dirty="0">
                <a:solidFill>
                  <a:prstClr val="black">
                    <a:tint val="75000"/>
                  </a:prstClr>
                </a:solidFill>
              </a:rPr>
              <a:t>20 Oct 2014</a:t>
            </a:r>
          </a:p>
        </p:txBody>
      </p:sp>
      <p:sp>
        <p:nvSpPr>
          <p:cNvPr id="8" name="Platshållare för sidfot 7"/>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9" name="Platshållare för bildnummer 8"/>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479750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datum 2"/>
          <p:cNvSpPr>
            <a:spLocks noGrp="1"/>
          </p:cNvSpPr>
          <p:nvPr>
            <p:ph type="dt" sz="half" idx="10"/>
          </p:nvPr>
        </p:nvSpPr>
        <p:spPr/>
        <p:txBody>
          <a:bodyPr/>
          <a:lstStyle/>
          <a:p>
            <a:r>
              <a:rPr lang="en-US" dirty="0">
                <a:solidFill>
                  <a:prstClr val="black">
                    <a:tint val="75000"/>
                  </a:prstClr>
                </a:solidFill>
              </a:rPr>
              <a:t>20 Oct 2014</a:t>
            </a:r>
          </a:p>
        </p:txBody>
      </p:sp>
      <p:sp>
        <p:nvSpPr>
          <p:cNvPr id="4" name="Platshållare för sidfot 3"/>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5" name="Platshållare för bildnummer 4"/>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645100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r>
              <a:rPr lang="en-US" dirty="0">
                <a:solidFill>
                  <a:prstClr val="black">
                    <a:tint val="75000"/>
                  </a:prstClr>
                </a:solidFill>
              </a:rPr>
              <a:t>20 Oct 2014</a:t>
            </a:r>
          </a:p>
        </p:txBody>
      </p:sp>
      <p:sp>
        <p:nvSpPr>
          <p:cNvPr id="3" name="Platshållare för sidfot 2"/>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4" name="Platshållare för bildnummer 3"/>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175985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39" y="273158"/>
            <a:ext cx="4011084" cy="1162051"/>
          </a:xfrm>
        </p:spPr>
        <p:txBody>
          <a:bodyPr anchor="b"/>
          <a:lstStyle>
            <a:lvl1pPr algn="l">
              <a:defRPr sz="2000" b="1"/>
            </a:lvl1pPr>
          </a:lstStyle>
          <a:p>
            <a:r>
              <a:rPr lang="sv-SE"/>
              <a:t>Klicka här för att ändra format</a:t>
            </a:r>
            <a:endParaRPr lang="en-US"/>
          </a:p>
        </p:txBody>
      </p:sp>
      <p:sp>
        <p:nvSpPr>
          <p:cNvPr id="3" name="Platshållare för innehåll 2"/>
          <p:cNvSpPr>
            <a:spLocks noGrp="1"/>
          </p:cNvSpPr>
          <p:nvPr>
            <p:ph idx="1"/>
          </p:nvPr>
        </p:nvSpPr>
        <p:spPr>
          <a:xfrm>
            <a:off x="4766733" y="27318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text 3"/>
          <p:cNvSpPr>
            <a:spLocks noGrp="1"/>
          </p:cNvSpPr>
          <p:nvPr>
            <p:ph type="body" sz="half" idx="2"/>
          </p:nvPr>
        </p:nvSpPr>
        <p:spPr>
          <a:xfrm>
            <a:off x="609639" y="1435131"/>
            <a:ext cx="4011084" cy="4691063"/>
          </a:xfrm>
        </p:spPr>
        <p:txBody>
          <a:bodyPr/>
          <a:lstStyle>
            <a:lvl1pPr marL="0" indent="0">
              <a:buNone/>
              <a:defRPr sz="1400"/>
            </a:lvl1pPr>
            <a:lvl2pPr marL="455265" indent="0">
              <a:buNone/>
              <a:defRPr sz="1200"/>
            </a:lvl2pPr>
            <a:lvl3pPr marL="910568" indent="0">
              <a:buNone/>
              <a:defRPr sz="1000"/>
            </a:lvl3pPr>
            <a:lvl4pPr marL="1365865" indent="0">
              <a:buNone/>
              <a:defRPr sz="900"/>
            </a:lvl4pPr>
            <a:lvl5pPr marL="1821148" indent="0">
              <a:buNone/>
              <a:defRPr sz="900"/>
            </a:lvl5pPr>
            <a:lvl6pPr marL="2276447" indent="0">
              <a:buNone/>
              <a:defRPr sz="900"/>
            </a:lvl6pPr>
            <a:lvl7pPr marL="2731726" indent="0">
              <a:buNone/>
              <a:defRPr sz="900"/>
            </a:lvl7pPr>
            <a:lvl8pPr marL="3187008" indent="0">
              <a:buNone/>
              <a:defRPr sz="900"/>
            </a:lvl8pPr>
            <a:lvl9pPr marL="3642283" indent="0">
              <a:buNone/>
              <a:defRPr sz="9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r>
              <a:rPr lang="en-US" dirty="0">
                <a:solidFill>
                  <a:prstClr val="black">
                    <a:tint val="75000"/>
                  </a:prstClr>
                </a:solidFill>
              </a:rPr>
              <a:t>20 Oct 2014</a:t>
            </a:r>
          </a:p>
        </p:txBody>
      </p:sp>
      <p:sp>
        <p:nvSpPr>
          <p:cNvPr id="6" name="Platshållare för sidfot 5"/>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7" name="Platshållare för bildnummer 6"/>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16452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316081" y="192000"/>
            <a:ext cx="11040000" cy="672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3 title</a:t>
            </a:r>
          </a:p>
        </p:txBody>
      </p:sp>
      <p:sp>
        <p:nvSpPr>
          <p:cNvPr id="23" name="Table Placeholder 29"/>
          <p:cNvSpPr>
            <a:spLocks noGrp="1"/>
          </p:cNvSpPr>
          <p:nvPr>
            <p:ph type="tbl" sz="quarter" idx="15"/>
          </p:nvPr>
        </p:nvSpPr>
        <p:spPr>
          <a:xfrm>
            <a:off x="1316572" y="1731133"/>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395603" y="1879888"/>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440267" y="1731600"/>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1316572" y="240348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395603" y="2552244"/>
            <a:ext cx="7624231" cy="39419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440267" y="2403956"/>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1316572" y="3082231"/>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395603" y="3230986"/>
            <a:ext cx="7624231" cy="39419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440267" y="3082699"/>
            <a:ext cx="720000" cy="540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1316572" y="3763175"/>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395603" y="3911930"/>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440267" y="3763643"/>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1316572" y="444087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395603" y="458963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440267" y="4441345"/>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1316572" y="5129167"/>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395603" y="527792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440267" y="5129635"/>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2178230972"/>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710"/>
            <a:ext cx="7315200" cy="566739"/>
          </a:xfrm>
        </p:spPr>
        <p:txBody>
          <a:bodyPr anchor="b"/>
          <a:lstStyle>
            <a:lvl1pPr algn="l">
              <a:defRPr sz="2000" b="1"/>
            </a:lvl1pPr>
          </a:lstStyle>
          <a:p>
            <a:r>
              <a:rPr lang="sv-SE"/>
              <a:t>Klicka här för att ändra format</a:t>
            </a:r>
            <a:endParaRPr lang="en-US"/>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5265" indent="0">
              <a:buNone/>
              <a:defRPr sz="2800"/>
            </a:lvl2pPr>
            <a:lvl3pPr marL="910568" indent="0">
              <a:buNone/>
              <a:defRPr sz="2400"/>
            </a:lvl3pPr>
            <a:lvl4pPr marL="1365865" indent="0">
              <a:buNone/>
              <a:defRPr sz="2000"/>
            </a:lvl4pPr>
            <a:lvl5pPr marL="1821148" indent="0">
              <a:buNone/>
              <a:defRPr sz="2000"/>
            </a:lvl5pPr>
            <a:lvl6pPr marL="2276447" indent="0">
              <a:buNone/>
              <a:defRPr sz="2000"/>
            </a:lvl6pPr>
            <a:lvl7pPr marL="2731726" indent="0">
              <a:buNone/>
              <a:defRPr sz="2000"/>
            </a:lvl7pPr>
            <a:lvl8pPr marL="3187008" indent="0">
              <a:buNone/>
              <a:defRPr sz="2000"/>
            </a:lvl8pPr>
            <a:lvl9pPr marL="3642283" indent="0">
              <a:buNone/>
              <a:defRPr sz="2000"/>
            </a:lvl9pPr>
          </a:lstStyle>
          <a:p>
            <a:r>
              <a:rPr lang="sv-SE"/>
              <a:t>Klicka på ikonen för att lägga till en bild</a:t>
            </a:r>
            <a:endParaRPr lang="en-US"/>
          </a:p>
        </p:txBody>
      </p:sp>
      <p:sp>
        <p:nvSpPr>
          <p:cNvPr id="4" name="Platshållare för text 3"/>
          <p:cNvSpPr>
            <a:spLocks noGrp="1"/>
          </p:cNvSpPr>
          <p:nvPr>
            <p:ph type="body" sz="half" idx="2"/>
          </p:nvPr>
        </p:nvSpPr>
        <p:spPr>
          <a:xfrm>
            <a:off x="2389717" y="5367384"/>
            <a:ext cx="7315200" cy="804863"/>
          </a:xfrm>
        </p:spPr>
        <p:txBody>
          <a:bodyPr/>
          <a:lstStyle>
            <a:lvl1pPr marL="0" indent="0">
              <a:buNone/>
              <a:defRPr sz="1400"/>
            </a:lvl1pPr>
            <a:lvl2pPr marL="455265" indent="0">
              <a:buNone/>
              <a:defRPr sz="1200"/>
            </a:lvl2pPr>
            <a:lvl3pPr marL="910568" indent="0">
              <a:buNone/>
              <a:defRPr sz="1000"/>
            </a:lvl3pPr>
            <a:lvl4pPr marL="1365865" indent="0">
              <a:buNone/>
              <a:defRPr sz="900"/>
            </a:lvl4pPr>
            <a:lvl5pPr marL="1821148" indent="0">
              <a:buNone/>
              <a:defRPr sz="900"/>
            </a:lvl5pPr>
            <a:lvl6pPr marL="2276447" indent="0">
              <a:buNone/>
              <a:defRPr sz="900"/>
            </a:lvl6pPr>
            <a:lvl7pPr marL="2731726" indent="0">
              <a:buNone/>
              <a:defRPr sz="900"/>
            </a:lvl7pPr>
            <a:lvl8pPr marL="3187008" indent="0">
              <a:buNone/>
              <a:defRPr sz="900"/>
            </a:lvl8pPr>
            <a:lvl9pPr marL="3642283" indent="0">
              <a:buNone/>
              <a:defRPr sz="9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r>
              <a:rPr lang="en-US" dirty="0">
                <a:solidFill>
                  <a:prstClr val="black">
                    <a:tint val="75000"/>
                  </a:prstClr>
                </a:solidFill>
              </a:rPr>
              <a:t>20 Oct 2014</a:t>
            </a:r>
          </a:p>
        </p:txBody>
      </p:sp>
      <p:sp>
        <p:nvSpPr>
          <p:cNvPr id="6" name="Platshållare för sidfot 5"/>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7" name="Platshållare för bildnummer 6"/>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342433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646871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839200" y="1484790"/>
            <a:ext cx="2743200" cy="4641379"/>
          </a:xfrm>
        </p:spPr>
        <p:txBody>
          <a:bodyPr vert="eaVert"/>
          <a:lstStyle/>
          <a:p>
            <a:r>
              <a:rPr lang="sv-SE"/>
              <a:t>Klicka här för att ändra format</a:t>
            </a:r>
            <a:endParaRPr lang="en-US"/>
          </a:p>
        </p:txBody>
      </p:sp>
      <p:sp>
        <p:nvSpPr>
          <p:cNvPr id="3" name="Platshållare för lodrät text 2"/>
          <p:cNvSpPr>
            <a:spLocks noGrp="1"/>
          </p:cNvSpPr>
          <p:nvPr>
            <p:ph type="body" orient="vert" idx="1"/>
          </p:nvPr>
        </p:nvSpPr>
        <p:spPr>
          <a:xfrm>
            <a:off x="609603" y="1484790"/>
            <a:ext cx="8026400" cy="4641379"/>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2659847"/>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7" name="Rektangel 6"/>
          <p:cNvSpPr/>
          <p:nvPr userDrawn="1"/>
        </p:nvSpPr>
        <p:spPr>
          <a:xfrm>
            <a:off x="0" y="1196752"/>
            <a:ext cx="12192000" cy="56612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33" tIns="45410" rIns="90833" bIns="45410" rtlCol="0" anchor="ctr"/>
          <a:lstStyle/>
          <a:p>
            <a:pPr algn="ctr" defTabSz="910568"/>
            <a:endParaRPr lang="en-US" sz="1800">
              <a:solidFill>
                <a:prstClr val="white"/>
              </a:solidFill>
            </a:endParaRPr>
          </a:p>
        </p:txBody>
      </p:sp>
      <p:sp>
        <p:nvSpPr>
          <p:cNvPr id="2" name="Rubrik 1"/>
          <p:cNvSpPr>
            <a:spLocks noGrp="1"/>
          </p:cNvSpPr>
          <p:nvPr>
            <p:ph type="ctrTitle"/>
          </p:nvPr>
        </p:nvSpPr>
        <p:spPr>
          <a:xfrm>
            <a:off x="914400" y="2130476"/>
            <a:ext cx="10363200" cy="1470025"/>
          </a:xfrm>
        </p:spPr>
        <p:txBody>
          <a:bodyPr/>
          <a:lstStyle>
            <a:lvl1pPr>
              <a:defRPr>
                <a:solidFill>
                  <a:schemeClr val="tx1"/>
                </a:solidFill>
              </a:defRPr>
            </a:lvl1pPr>
          </a:lstStyle>
          <a:p>
            <a:r>
              <a:rPr lang="sv-SE"/>
              <a:t>Klicka här för att ändra format</a:t>
            </a:r>
            <a:endParaRPr lang="en-US" dirty="0"/>
          </a:p>
        </p:txBody>
      </p:sp>
      <p:sp>
        <p:nvSpPr>
          <p:cNvPr id="3" name="Underrubrik 2"/>
          <p:cNvSpPr>
            <a:spLocks noGrp="1"/>
          </p:cNvSpPr>
          <p:nvPr>
            <p:ph type="subTitle" idx="1"/>
          </p:nvPr>
        </p:nvSpPr>
        <p:spPr>
          <a:xfrm>
            <a:off x="1828800" y="3886208"/>
            <a:ext cx="8534400" cy="1752600"/>
          </a:xfrm>
        </p:spPr>
        <p:txBody>
          <a:bodyPr/>
          <a:lstStyle>
            <a:lvl1pPr marL="0" indent="0" algn="ctr">
              <a:buNone/>
              <a:defRPr>
                <a:solidFill>
                  <a:schemeClr val="tx1"/>
                </a:solidFill>
              </a:defRPr>
            </a:lvl1pPr>
            <a:lvl2pPr marL="454150" indent="0" algn="ctr">
              <a:buNone/>
              <a:defRPr>
                <a:solidFill>
                  <a:schemeClr val="tx1">
                    <a:tint val="75000"/>
                  </a:schemeClr>
                </a:solidFill>
              </a:defRPr>
            </a:lvl2pPr>
            <a:lvl3pPr marL="908313" indent="0" algn="ctr">
              <a:buNone/>
              <a:defRPr>
                <a:solidFill>
                  <a:schemeClr val="tx1">
                    <a:tint val="75000"/>
                  </a:schemeClr>
                </a:solidFill>
              </a:defRPr>
            </a:lvl3pPr>
            <a:lvl4pPr marL="1362479" indent="0" algn="ctr">
              <a:buNone/>
              <a:defRPr>
                <a:solidFill>
                  <a:schemeClr val="tx1">
                    <a:tint val="75000"/>
                  </a:schemeClr>
                </a:solidFill>
              </a:defRPr>
            </a:lvl4pPr>
            <a:lvl5pPr marL="1816653" indent="0" algn="ctr">
              <a:buNone/>
              <a:defRPr>
                <a:solidFill>
                  <a:schemeClr val="tx1">
                    <a:tint val="75000"/>
                  </a:schemeClr>
                </a:solidFill>
              </a:defRPr>
            </a:lvl5pPr>
            <a:lvl6pPr marL="2270839" indent="0" algn="ctr">
              <a:buNone/>
              <a:defRPr>
                <a:solidFill>
                  <a:schemeClr val="tx1">
                    <a:tint val="75000"/>
                  </a:schemeClr>
                </a:solidFill>
              </a:defRPr>
            </a:lvl6pPr>
            <a:lvl7pPr marL="2724967" indent="0" algn="ctr">
              <a:buNone/>
              <a:defRPr>
                <a:solidFill>
                  <a:schemeClr val="tx1">
                    <a:tint val="75000"/>
                  </a:schemeClr>
                </a:solidFill>
              </a:defRPr>
            </a:lvl7pPr>
            <a:lvl8pPr marL="3179133" indent="0" algn="ctr">
              <a:buNone/>
              <a:defRPr>
                <a:solidFill>
                  <a:schemeClr val="tx1">
                    <a:tint val="75000"/>
                  </a:schemeClr>
                </a:solidFill>
              </a:defRPr>
            </a:lvl8pPr>
            <a:lvl9pPr marL="3633286" indent="0" algn="ctr">
              <a:buNone/>
              <a:defRPr>
                <a:solidFill>
                  <a:schemeClr val="tx1">
                    <a:tint val="75000"/>
                  </a:schemeClr>
                </a:solidFill>
              </a:defRPr>
            </a:lvl9pPr>
          </a:lstStyle>
          <a:p>
            <a:r>
              <a:rPr lang="sv-SE"/>
              <a:t>Klicka här för att ändra format på underrubrik i bakgrunden</a:t>
            </a:r>
            <a:endParaRPr lang="en-US" dirty="0"/>
          </a:p>
        </p:txBody>
      </p:sp>
      <p:sp>
        <p:nvSpPr>
          <p:cNvPr id="4" name="Platshållare för datum 3"/>
          <p:cNvSpPr>
            <a:spLocks noGrp="1"/>
          </p:cNvSpPr>
          <p:nvPr>
            <p:ph type="dt" sz="half" idx="10"/>
          </p:nvPr>
        </p:nvSpPr>
        <p:spPr/>
        <p:txBody>
          <a:bodyPr/>
          <a:lstStyle/>
          <a:p>
            <a:endParaRPr lang="en-US" dirty="0">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en-US" dirty="0">
              <a:solidFill>
                <a:prstClr val="black">
                  <a:tint val="75000"/>
                </a:prstClr>
              </a:solidFill>
            </a:endParaRP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83521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p>
            <a:endParaRPr lang="en-US" dirty="0">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en-US" dirty="0">
              <a:solidFill>
                <a:prstClr val="black">
                  <a:tint val="75000"/>
                </a:prstClr>
              </a:solidFill>
            </a:endParaRP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579825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196752"/>
            <a:ext cx="12192000" cy="566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ubrik 1"/>
          <p:cNvSpPr>
            <a:spLocks noGrp="1"/>
          </p:cNvSpPr>
          <p:nvPr>
            <p:ph type="title"/>
          </p:nvPr>
        </p:nvSpPr>
        <p:spPr>
          <a:xfrm>
            <a:off x="963087" y="4407036"/>
            <a:ext cx="10363200" cy="1362075"/>
          </a:xfrm>
        </p:spPr>
        <p:txBody>
          <a:bodyPr anchor="t"/>
          <a:lstStyle>
            <a:lvl1pPr algn="l">
              <a:defRPr sz="4000" b="1" cap="all">
                <a:solidFill>
                  <a:schemeClr val="tx1"/>
                </a:solidFill>
              </a:defRPr>
            </a:lvl1pPr>
          </a:lstStyle>
          <a:p>
            <a:r>
              <a:rPr lang="sv-SE"/>
              <a:t>Klicka här för att ändra format</a:t>
            </a:r>
            <a:endParaRPr lang="en-US" dirty="0"/>
          </a:p>
        </p:txBody>
      </p:sp>
      <p:sp>
        <p:nvSpPr>
          <p:cNvPr id="3" name="Platshållare för text 2"/>
          <p:cNvSpPr>
            <a:spLocks noGrp="1"/>
          </p:cNvSpPr>
          <p:nvPr>
            <p:ph type="body" idx="1"/>
          </p:nvPr>
        </p:nvSpPr>
        <p:spPr>
          <a:xfrm>
            <a:off x="963087" y="2906806"/>
            <a:ext cx="10363200" cy="1500187"/>
          </a:xfrm>
        </p:spPr>
        <p:txBody>
          <a:bodyPr anchor="b"/>
          <a:lstStyle>
            <a:lvl1pPr marL="0" indent="0">
              <a:buNone/>
              <a:defRPr sz="2000">
                <a:solidFill>
                  <a:schemeClr val="tx1"/>
                </a:solidFill>
              </a:defRPr>
            </a:lvl1pPr>
            <a:lvl2pPr marL="454150" indent="0">
              <a:buNone/>
              <a:defRPr sz="1800">
                <a:solidFill>
                  <a:schemeClr val="tx1">
                    <a:tint val="75000"/>
                  </a:schemeClr>
                </a:solidFill>
              </a:defRPr>
            </a:lvl2pPr>
            <a:lvl3pPr marL="908313" indent="0">
              <a:buNone/>
              <a:defRPr sz="1600">
                <a:solidFill>
                  <a:schemeClr val="tx1">
                    <a:tint val="75000"/>
                  </a:schemeClr>
                </a:solidFill>
              </a:defRPr>
            </a:lvl3pPr>
            <a:lvl4pPr marL="1362479" indent="0">
              <a:buNone/>
              <a:defRPr sz="1400">
                <a:solidFill>
                  <a:schemeClr val="tx1">
                    <a:tint val="75000"/>
                  </a:schemeClr>
                </a:solidFill>
              </a:defRPr>
            </a:lvl4pPr>
            <a:lvl5pPr marL="1816653" indent="0">
              <a:buNone/>
              <a:defRPr sz="1400">
                <a:solidFill>
                  <a:schemeClr val="tx1">
                    <a:tint val="75000"/>
                  </a:schemeClr>
                </a:solidFill>
              </a:defRPr>
            </a:lvl5pPr>
            <a:lvl6pPr marL="2270839" indent="0">
              <a:buNone/>
              <a:defRPr sz="1400">
                <a:solidFill>
                  <a:schemeClr val="tx1">
                    <a:tint val="75000"/>
                  </a:schemeClr>
                </a:solidFill>
              </a:defRPr>
            </a:lvl6pPr>
            <a:lvl7pPr marL="2724967" indent="0">
              <a:buNone/>
              <a:defRPr sz="1400">
                <a:solidFill>
                  <a:schemeClr val="tx1">
                    <a:tint val="75000"/>
                  </a:schemeClr>
                </a:solidFill>
              </a:defRPr>
            </a:lvl7pPr>
            <a:lvl8pPr marL="3179133" indent="0">
              <a:buNone/>
              <a:defRPr sz="1400">
                <a:solidFill>
                  <a:schemeClr val="tx1">
                    <a:tint val="75000"/>
                  </a:schemeClr>
                </a:solidFill>
              </a:defRPr>
            </a:lvl8pPr>
            <a:lvl9pPr marL="3633286" indent="0">
              <a:buNone/>
              <a:defRPr sz="14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endParaRPr lang="en-US" dirty="0">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en-US" dirty="0">
              <a:solidFill>
                <a:prstClr val="black">
                  <a:tint val="75000"/>
                </a:prstClr>
              </a:solidFill>
            </a:endParaRP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626841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innehåll 2"/>
          <p:cNvSpPr>
            <a:spLocks noGrp="1"/>
          </p:cNvSpPr>
          <p:nvPr>
            <p:ph sz="half" idx="1"/>
          </p:nvPr>
        </p:nvSpPr>
        <p:spPr>
          <a:xfrm>
            <a:off x="609601" y="160028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innehåll 3"/>
          <p:cNvSpPr>
            <a:spLocks noGrp="1"/>
          </p:cNvSpPr>
          <p:nvPr>
            <p:ph sz="half" idx="2"/>
          </p:nvPr>
        </p:nvSpPr>
        <p:spPr>
          <a:xfrm>
            <a:off x="6197603" y="160028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Platshållare för datum 4"/>
          <p:cNvSpPr>
            <a:spLocks noGrp="1"/>
          </p:cNvSpPr>
          <p:nvPr>
            <p:ph type="dt" sz="half" idx="10"/>
          </p:nvPr>
        </p:nvSpPr>
        <p:spPr/>
        <p:txBody>
          <a:bodyPr/>
          <a:lstStyle/>
          <a:p>
            <a:endParaRPr lang="en-US" dirty="0">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en-US" dirty="0">
              <a:solidFill>
                <a:prstClr val="black">
                  <a:tint val="75000"/>
                </a:prstClr>
              </a:solidFill>
            </a:endParaRPr>
          </a:p>
        </p:txBody>
      </p:sp>
      <p:sp>
        <p:nvSpPr>
          <p:cNvPr id="7" name="Platshållare för bildnummer 6"/>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2040512"/>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a:t>Klicka här för att ändra format</a:t>
            </a:r>
            <a:endParaRPr lang="en-US"/>
          </a:p>
        </p:txBody>
      </p:sp>
      <p:sp>
        <p:nvSpPr>
          <p:cNvPr id="3" name="Platshållare för text 2"/>
          <p:cNvSpPr>
            <a:spLocks noGrp="1"/>
          </p:cNvSpPr>
          <p:nvPr>
            <p:ph type="body" idx="1"/>
          </p:nvPr>
        </p:nvSpPr>
        <p:spPr>
          <a:xfrm>
            <a:off x="609600" y="1535201"/>
            <a:ext cx="5386917" cy="639763"/>
          </a:xfrm>
        </p:spPr>
        <p:txBody>
          <a:bodyPr anchor="b"/>
          <a:lstStyle>
            <a:lvl1pPr marL="0" indent="0">
              <a:buNone/>
              <a:defRPr sz="2400" b="1"/>
            </a:lvl1pPr>
            <a:lvl2pPr marL="454150" indent="0">
              <a:buNone/>
              <a:defRPr sz="2000" b="1"/>
            </a:lvl2pPr>
            <a:lvl3pPr marL="908313" indent="0">
              <a:buNone/>
              <a:defRPr sz="1800" b="1"/>
            </a:lvl3pPr>
            <a:lvl4pPr marL="1362479" indent="0">
              <a:buNone/>
              <a:defRPr sz="1600" b="1"/>
            </a:lvl4pPr>
            <a:lvl5pPr marL="1816653" indent="0">
              <a:buNone/>
              <a:defRPr sz="1600" b="1"/>
            </a:lvl5pPr>
            <a:lvl6pPr marL="2270839" indent="0">
              <a:buNone/>
              <a:defRPr sz="1600" b="1"/>
            </a:lvl6pPr>
            <a:lvl7pPr marL="2724967" indent="0">
              <a:buNone/>
              <a:defRPr sz="1600" b="1"/>
            </a:lvl7pPr>
            <a:lvl8pPr marL="3179133" indent="0">
              <a:buNone/>
              <a:defRPr sz="1600" b="1"/>
            </a:lvl8pPr>
            <a:lvl9pPr marL="3633286"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Platshållare för text 4"/>
          <p:cNvSpPr>
            <a:spLocks noGrp="1"/>
          </p:cNvSpPr>
          <p:nvPr>
            <p:ph type="body" sz="quarter" idx="3"/>
          </p:nvPr>
        </p:nvSpPr>
        <p:spPr>
          <a:xfrm>
            <a:off x="6193405" y="1535201"/>
            <a:ext cx="5389033" cy="639763"/>
          </a:xfrm>
        </p:spPr>
        <p:txBody>
          <a:bodyPr anchor="b"/>
          <a:lstStyle>
            <a:lvl1pPr marL="0" indent="0">
              <a:buNone/>
              <a:defRPr sz="2400" b="1"/>
            </a:lvl1pPr>
            <a:lvl2pPr marL="454150" indent="0">
              <a:buNone/>
              <a:defRPr sz="2000" b="1"/>
            </a:lvl2pPr>
            <a:lvl3pPr marL="908313" indent="0">
              <a:buNone/>
              <a:defRPr sz="1800" b="1"/>
            </a:lvl3pPr>
            <a:lvl4pPr marL="1362479" indent="0">
              <a:buNone/>
              <a:defRPr sz="1600" b="1"/>
            </a:lvl4pPr>
            <a:lvl5pPr marL="1816653" indent="0">
              <a:buNone/>
              <a:defRPr sz="1600" b="1"/>
            </a:lvl5pPr>
            <a:lvl6pPr marL="2270839" indent="0">
              <a:buNone/>
              <a:defRPr sz="1600" b="1"/>
            </a:lvl6pPr>
            <a:lvl7pPr marL="2724967" indent="0">
              <a:buNone/>
              <a:defRPr sz="1600" b="1"/>
            </a:lvl7pPr>
            <a:lvl8pPr marL="3179133" indent="0">
              <a:buNone/>
              <a:defRPr sz="1600" b="1"/>
            </a:lvl8pPr>
            <a:lvl9pPr marL="3633286"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9340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7" name="Platshållare för datum 6"/>
          <p:cNvSpPr>
            <a:spLocks noGrp="1"/>
          </p:cNvSpPr>
          <p:nvPr>
            <p:ph type="dt" sz="half" idx="10"/>
          </p:nvPr>
        </p:nvSpPr>
        <p:spPr/>
        <p:txBody>
          <a:bodyPr/>
          <a:lstStyle/>
          <a:p>
            <a:endParaRPr lang="en-US" dirty="0">
              <a:solidFill>
                <a:prstClr val="black">
                  <a:tint val="75000"/>
                </a:prstClr>
              </a:solidFill>
            </a:endParaRPr>
          </a:p>
        </p:txBody>
      </p:sp>
      <p:sp>
        <p:nvSpPr>
          <p:cNvPr id="8" name="Platshållare för sidfot 7"/>
          <p:cNvSpPr>
            <a:spLocks noGrp="1"/>
          </p:cNvSpPr>
          <p:nvPr>
            <p:ph type="ftr" sz="quarter" idx="11"/>
          </p:nvPr>
        </p:nvSpPr>
        <p:spPr/>
        <p:txBody>
          <a:bodyPr/>
          <a:lstStyle/>
          <a:p>
            <a:endParaRPr lang="en-US" dirty="0">
              <a:solidFill>
                <a:prstClr val="black">
                  <a:tint val="75000"/>
                </a:prstClr>
              </a:solidFill>
            </a:endParaRPr>
          </a:p>
        </p:txBody>
      </p:sp>
      <p:sp>
        <p:nvSpPr>
          <p:cNvPr id="9" name="Platshållare för bildnummer 8"/>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872268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datum 2"/>
          <p:cNvSpPr>
            <a:spLocks noGrp="1"/>
          </p:cNvSpPr>
          <p:nvPr>
            <p:ph type="dt" sz="half" idx="10"/>
          </p:nvPr>
        </p:nvSpPr>
        <p:spPr/>
        <p:txBody>
          <a:bodyPr/>
          <a:lstStyle/>
          <a:p>
            <a:endParaRPr lang="en-US" dirty="0">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en-US" dirty="0">
              <a:solidFill>
                <a:prstClr val="black">
                  <a:tint val="75000"/>
                </a:prstClr>
              </a:solidFill>
            </a:endParaRPr>
          </a:p>
        </p:txBody>
      </p:sp>
      <p:sp>
        <p:nvSpPr>
          <p:cNvPr id="5" name="Platshållare för bildnummer 4"/>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00974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endParaRPr lang="en-US" dirty="0">
              <a:solidFill>
                <a:prstClr val="black">
                  <a:tint val="75000"/>
                </a:prstClr>
              </a:solidFill>
            </a:endParaRPr>
          </a:p>
        </p:txBody>
      </p:sp>
      <p:sp>
        <p:nvSpPr>
          <p:cNvPr id="3" name="Platshållare för sidfot 2"/>
          <p:cNvSpPr>
            <a:spLocks noGrp="1"/>
          </p:cNvSpPr>
          <p:nvPr>
            <p:ph type="ftr" sz="quarter" idx="11"/>
          </p:nvPr>
        </p:nvSpPr>
        <p:spPr/>
        <p:txBody>
          <a:bodyPr/>
          <a:lstStyle/>
          <a:p>
            <a:endParaRPr lang="en-US" dirty="0">
              <a:solidFill>
                <a:prstClr val="black">
                  <a:tint val="75000"/>
                </a:prstClr>
              </a:solidFill>
            </a:endParaRPr>
          </a:p>
        </p:txBody>
      </p:sp>
      <p:sp>
        <p:nvSpPr>
          <p:cNvPr id="4" name="Platshållare för bildnummer 3"/>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04864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316081" y="192000"/>
            <a:ext cx="11040000" cy="672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4 title</a:t>
            </a:r>
          </a:p>
        </p:txBody>
      </p:sp>
      <p:sp>
        <p:nvSpPr>
          <p:cNvPr id="23" name="Table Placeholder 29"/>
          <p:cNvSpPr>
            <a:spLocks noGrp="1"/>
          </p:cNvSpPr>
          <p:nvPr>
            <p:ph type="tbl" sz="quarter" idx="15"/>
          </p:nvPr>
        </p:nvSpPr>
        <p:spPr>
          <a:xfrm>
            <a:off x="1316572" y="1731133"/>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395603" y="1879888"/>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440267" y="1731600"/>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1316572" y="240348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395603" y="2552244"/>
            <a:ext cx="7624231" cy="39419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440267" y="2403956"/>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1316572" y="3082231"/>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395603" y="3230986"/>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440267" y="3082699"/>
            <a:ext cx="720000" cy="540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1316572" y="3763175"/>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395603" y="3911930"/>
            <a:ext cx="7624231" cy="39419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440267" y="3763643"/>
            <a:ext cx="720000" cy="540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4</a:t>
            </a:r>
          </a:p>
        </p:txBody>
      </p:sp>
      <p:sp>
        <p:nvSpPr>
          <p:cNvPr id="37" name="Table Placeholder 29"/>
          <p:cNvSpPr>
            <a:spLocks noGrp="1"/>
          </p:cNvSpPr>
          <p:nvPr>
            <p:ph type="tbl" sz="quarter" idx="36"/>
          </p:nvPr>
        </p:nvSpPr>
        <p:spPr>
          <a:xfrm>
            <a:off x="1316572" y="444087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395603" y="458963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440267" y="4441345"/>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1316572" y="5129167"/>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395603" y="527792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440267" y="5129635"/>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222040268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59" y="273160"/>
            <a:ext cx="4011084" cy="1162051"/>
          </a:xfrm>
        </p:spPr>
        <p:txBody>
          <a:bodyPr anchor="b"/>
          <a:lstStyle>
            <a:lvl1pPr algn="l">
              <a:defRPr sz="2000" b="1"/>
            </a:lvl1pPr>
          </a:lstStyle>
          <a:p>
            <a:r>
              <a:rPr lang="sv-SE"/>
              <a:t>Klicka här för att ändra format</a:t>
            </a:r>
            <a:endParaRPr lang="en-US"/>
          </a:p>
        </p:txBody>
      </p:sp>
      <p:sp>
        <p:nvSpPr>
          <p:cNvPr id="3" name="Platshållare för innehåll 2"/>
          <p:cNvSpPr>
            <a:spLocks noGrp="1"/>
          </p:cNvSpPr>
          <p:nvPr>
            <p:ph idx="1"/>
          </p:nvPr>
        </p:nvSpPr>
        <p:spPr>
          <a:xfrm>
            <a:off x="4766733" y="27319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text 3"/>
          <p:cNvSpPr>
            <a:spLocks noGrp="1"/>
          </p:cNvSpPr>
          <p:nvPr>
            <p:ph type="body" sz="half" idx="2"/>
          </p:nvPr>
        </p:nvSpPr>
        <p:spPr>
          <a:xfrm>
            <a:off x="609659" y="1435127"/>
            <a:ext cx="4011084" cy="4691063"/>
          </a:xfrm>
        </p:spPr>
        <p:txBody>
          <a:bodyPr/>
          <a:lstStyle>
            <a:lvl1pPr marL="0" indent="0">
              <a:buNone/>
              <a:defRPr sz="1400"/>
            </a:lvl1pPr>
            <a:lvl2pPr marL="454150" indent="0">
              <a:buNone/>
              <a:defRPr sz="1200"/>
            </a:lvl2pPr>
            <a:lvl3pPr marL="908313" indent="0">
              <a:buNone/>
              <a:defRPr sz="1000"/>
            </a:lvl3pPr>
            <a:lvl4pPr marL="1362479" indent="0">
              <a:buNone/>
              <a:defRPr sz="900"/>
            </a:lvl4pPr>
            <a:lvl5pPr marL="1816653" indent="0">
              <a:buNone/>
              <a:defRPr sz="900"/>
            </a:lvl5pPr>
            <a:lvl6pPr marL="2270839" indent="0">
              <a:buNone/>
              <a:defRPr sz="900"/>
            </a:lvl6pPr>
            <a:lvl7pPr marL="2724967" indent="0">
              <a:buNone/>
              <a:defRPr sz="900"/>
            </a:lvl7pPr>
            <a:lvl8pPr marL="3179133" indent="0">
              <a:buNone/>
              <a:defRPr sz="900"/>
            </a:lvl8pPr>
            <a:lvl9pPr marL="3633286" indent="0">
              <a:buNone/>
              <a:defRPr sz="9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endParaRPr lang="en-US" dirty="0">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en-US" dirty="0">
              <a:solidFill>
                <a:prstClr val="black">
                  <a:tint val="75000"/>
                </a:prstClr>
              </a:solidFill>
            </a:endParaRPr>
          </a:p>
        </p:txBody>
      </p:sp>
      <p:sp>
        <p:nvSpPr>
          <p:cNvPr id="7" name="Platshållare för bildnummer 6"/>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511306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724"/>
            <a:ext cx="7315200" cy="566739"/>
          </a:xfrm>
        </p:spPr>
        <p:txBody>
          <a:bodyPr anchor="b"/>
          <a:lstStyle>
            <a:lvl1pPr algn="l">
              <a:defRPr sz="2000" b="1"/>
            </a:lvl1pPr>
          </a:lstStyle>
          <a:p>
            <a:r>
              <a:rPr lang="sv-SE"/>
              <a:t>Klicka här för att ändra format</a:t>
            </a:r>
            <a:endParaRPr lang="en-US"/>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4150" indent="0">
              <a:buNone/>
              <a:defRPr sz="2800"/>
            </a:lvl2pPr>
            <a:lvl3pPr marL="908313" indent="0">
              <a:buNone/>
              <a:defRPr sz="2400"/>
            </a:lvl3pPr>
            <a:lvl4pPr marL="1362479" indent="0">
              <a:buNone/>
              <a:defRPr sz="2000"/>
            </a:lvl4pPr>
            <a:lvl5pPr marL="1816653" indent="0">
              <a:buNone/>
              <a:defRPr sz="2000"/>
            </a:lvl5pPr>
            <a:lvl6pPr marL="2270839" indent="0">
              <a:buNone/>
              <a:defRPr sz="2000"/>
            </a:lvl6pPr>
            <a:lvl7pPr marL="2724967" indent="0">
              <a:buNone/>
              <a:defRPr sz="2000"/>
            </a:lvl7pPr>
            <a:lvl8pPr marL="3179133" indent="0">
              <a:buNone/>
              <a:defRPr sz="2000"/>
            </a:lvl8pPr>
            <a:lvl9pPr marL="3633286" indent="0">
              <a:buNone/>
              <a:defRPr sz="2000"/>
            </a:lvl9pPr>
          </a:lstStyle>
          <a:p>
            <a:r>
              <a:rPr lang="sv-SE"/>
              <a:t>Klicka på ikonen för att lägga till en bild</a:t>
            </a:r>
            <a:endParaRPr lang="en-US"/>
          </a:p>
        </p:txBody>
      </p:sp>
      <p:sp>
        <p:nvSpPr>
          <p:cNvPr id="4" name="Platshållare för text 3"/>
          <p:cNvSpPr>
            <a:spLocks noGrp="1"/>
          </p:cNvSpPr>
          <p:nvPr>
            <p:ph type="body" sz="half" idx="2"/>
          </p:nvPr>
        </p:nvSpPr>
        <p:spPr>
          <a:xfrm>
            <a:off x="2389717" y="5367380"/>
            <a:ext cx="7315200" cy="804863"/>
          </a:xfrm>
        </p:spPr>
        <p:txBody>
          <a:bodyPr/>
          <a:lstStyle>
            <a:lvl1pPr marL="0" indent="0">
              <a:buNone/>
              <a:defRPr sz="1400"/>
            </a:lvl1pPr>
            <a:lvl2pPr marL="454150" indent="0">
              <a:buNone/>
              <a:defRPr sz="1200"/>
            </a:lvl2pPr>
            <a:lvl3pPr marL="908313" indent="0">
              <a:buNone/>
              <a:defRPr sz="1000"/>
            </a:lvl3pPr>
            <a:lvl4pPr marL="1362479" indent="0">
              <a:buNone/>
              <a:defRPr sz="900"/>
            </a:lvl4pPr>
            <a:lvl5pPr marL="1816653" indent="0">
              <a:buNone/>
              <a:defRPr sz="900"/>
            </a:lvl5pPr>
            <a:lvl6pPr marL="2270839" indent="0">
              <a:buNone/>
              <a:defRPr sz="900"/>
            </a:lvl6pPr>
            <a:lvl7pPr marL="2724967" indent="0">
              <a:buNone/>
              <a:defRPr sz="900"/>
            </a:lvl7pPr>
            <a:lvl8pPr marL="3179133" indent="0">
              <a:buNone/>
              <a:defRPr sz="900"/>
            </a:lvl8pPr>
            <a:lvl9pPr marL="3633286" indent="0">
              <a:buNone/>
              <a:defRPr sz="9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endParaRPr lang="en-US" dirty="0">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en-US" dirty="0">
              <a:solidFill>
                <a:prstClr val="black">
                  <a:tint val="75000"/>
                </a:prstClr>
              </a:solidFill>
            </a:endParaRPr>
          </a:p>
        </p:txBody>
      </p:sp>
      <p:sp>
        <p:nvSpPr>
          <p:cNvPr id="7" name="Platshållare för bildnummer 6"/>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346588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p>
            <a:endParaRPr lang="en-US" dirty="0">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en-US" dirty="0">
              <a:solidFill>
                <a:prstClr val="black">
                  <a:tint val="75000"/>
                </a:prstClr>
              </a:solidFill>
            </a:endParaRP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689698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839200" y="1484809"/>
            <a:ext cx="2743200" cy="4641379"/>
          </a:xfrm>
        </p:spPr>
        <p:txBody>
          <a:bodyPr vert="eaVert"/>
          <a:lstStyle/>
          <a:p>
            <a:r>
              <a:rPr lang="sv-SE"/>
              <a:t>Klicka här för att ändra format</a:t>
            </a:r>
            <a:endParaRPr lang="en-US"/>
          </a:p>
        </p:txBody>
      </p:sp>
      <p:sp>
        <p:nvSpPr>
          <p:cNvPr id="3" name="Platshållare för lodrät text 2"/>
          <p:cNvSpPr>
            <a:spLocks noGrp="1"/>
          </p:cNvSpPr>
          <p:nvPr>
            <p:ph type="body" orient="vert" idx="1"/>
          </p:nvPr>
        </p:nvSpPr>
        <p:spPr>
          <a:xfrm>
            <a:off x="609603" y="1484809"/>
            <a:ext cx="8026400" cy="4641379"/>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p>
            <a:endParaRPr lang="en-US" dirty="0">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en-US" dirty="0">
              <a:solidFill>
                <a:prstClr val="black">
                  <a:tint val="75000"/>
                </a:prstClr>
              </a:solidFill>
            </a:endParaRP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931179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7" name="Platshållare för rubrik 1"/>
          <p:cNvSpPr>
            <a:spLocks noGrp="1"/>
          </p:cNvSpPr>
          <p:nvPr>
            <p:ph type="title"/>
          </p:nvPr>
        </p:nvSpPr>
        <p:spPr>
          <a:xfrm>
            <a:off x="410521" y="207287"/>
            <a:ext cx="8864579" cy="572089"/>
          </a:xfrm>
          <a:prstGeom prst="rect">
            <a:avLst/>
          </a:prstGeom>
          <a:ln>
            <a:noFill/>
          </a:ln>
        </p:spPr>
        <p:txBody>
          <a:bodyPr rtlCol="0">
            <a:normAutofit/>
          </a:bodyPr>
          <a:lstStyle/>
          <a:p>
            <a:r>
              <a:rPr lang="sv-SE" dirty="0"/>
              <a:t>Klicka här för att ändra format</a:t>
            </a:r>
          </a:p>
        </p:txBody>
      </p:sp>
      <p:sp>
        <p:nvSpPr>
          <p:cNvPr id="8" name="Platshållare för text 2"/>
          <p:cNvSpPr>
            <a:spLocks noGrp="1"/>
          </p:cNvSpPr>
          <p:nvPr>
            <p:ph idx="1"/>
          </p:nvPr>
        </p:nvSpPr>
        <p:spPr>
          <a:xfrm>
            <a:off x="410527" y="1173870"/>
            <a:ext cx="11391815" cy="4952293"/>
          </a:xfrm>
          <a:prstGeom prst="rect">
            <a:avLst/>
          </a:prstGeom>
        </p:spPr>
        <p:txBody>
          <a:bodyPr rtlCol="0">
            <a:normAutofit/>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sv-SE" dirty="0"/>
          </a:p>
        </p:txBody>
      </p:sp>
      <p:sp>
        <p:nvSpPr>
          <p:cNvPr id="4" name="Platshållare för datum 3"/>
          <p:cNvSpPr>
            <a:spLocks noGrp="1"/>
          </p:cNvSpPr>
          <p:nvPr>
            <p:ph type="dt" sz="half" idx="10"/>
          </p:nvPr>
        </p:nvSpPr>
        <p:spPr/>
        <p:txBody>
          <a:bodyPr/>
          <a:lstStyle>
            <a:lvl1pPr defTabSz="617220">
              <a:defRPr/>
            </a:lvl1pPr>
          </a:lstStyle>
          <a:p>
            <a:fld id="{B27EAE3A-5EFD-5442-B791-69D52CE5971B}" type="datetime1">
              <a:rPr lang="sv-SE" altLang="x-none"/>
              <a:pPr/>
              <a:t>2018-10-02</a:t>
            </a:fld>
            <a:endParaRPr lang="sv-SE" altLang="x-none"/>
          </a:p>
        </p:txBody>
      </p:sp>
      <p:sp>
        <p:nvSpPr>
          <p:cNvPr id="5" name="Platshållare för sidfot 4"/>
          <p:cNvSpPr>
            <a:spLocks noGrp="1"/>
          </p:cNvSpPr>
          <p:nvPr>
            <p:ph type="ftr" sz="quarter" idx="11"/>
          </p:nvPr>
        </p:nvSpPr>
        <p:spPr/>
        <p:txBody>
          <a:bodyPr/>
          <a:lstStyle>
            <a:lvl1pPr defTabSz="617220" fontAlgn="base">
              <a:spcBef>
                <a:spcPct val="0"/>
              </a:spcBef>
              <a:spcAft>
                <a:spcPct val="0"/>
              </a:spcAft>
              <a:defRPr>
                <a:ea typeface="ヒラギノ明朝 ProN W3" charset="0"/>
              </a:defRPr>
            </a:lvl1pPr>
          </a:lstStyle>
          <a:p>
            <a:pPr>
              <a:defRPr/>
            </a:pPr>
            <a:endParaRPr lang="sv-SE"/>
          </a:p>
        </p:txBody>
      </p:sp>
      <p:sp>
        <p:nvSpPr>
          <p:cNvPr id="6" name="Platshållare för bildnummer 5"/>
          <p:cNvSpPr>
            <a:spLocks noGrp="1"/>
          </p:cNvSpPr>
          <p:nvPr>
            <p:ph type="sldNum" sz="quarter" idx="12"/>
          </p:nvPr>
        </p:nvSpPr>
        <p:spPr/>
        <p:txBody>
          <a:bodyPr/>
          <a:lstStyle>
            <a:lvl1pPr defTabSz="617220">
              <a:defRPr/>
            </a:lvl1pPr>
          </a:lstStyle>
          <a:p>
            <a:fld id="{71B323C8-9FE5-C144-A56B-8ED8EB72DB98}" type="slidenum">
              <a:rPr lang="sv-SE" altLang="x-none"/>
              <a:pPr/>
              <a:t>‹#›</a:t>
            </a:fld>
            <a:endParaRPr lang="sv-SE" altLang="x-none"/>
          </a:p>
        </p:txBody>
      </p:sp>
    </p:spTree>
    <p:extLst>
      <p:ext uri="{BB962C8B-B14F-4D97-AF65-F5344CB8AC3E}">
        <p14:creationId xmlns:p14="http://schemas.microsoft.com/office/powerpoint/2010/main" val="94643212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26" y="207295"/>
            <a:ext cx="11391815"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defTabSz="617220">
              <a:defRPr/>
            </a:lvl1pPr>
          </a:lstStyle>
          <a:p>
            <a:fld id="{F381E1CE-82D3-5445-BA4C-A06A0CA802C4}" type="datetime1">
              <a:rPr lang="sv-SE" altLang="x-none"/>
              <a:pPr/>
              <a:t>2018-10-02</a:t>
            </a:fld>
            <a:endParaRPr lang="sv-SE" altLang="x-none"/>
          </a:p>
        </p:txBody>
      </p:sp>
      <p:sp>
        <p:nvSpPr>
          <p:cNvPr id="5" name="Platshållare för sidfot 4"/>
          <p:cNvSpPr>
            <a:spLocks noGrp="1"/>
          </p:cNvSpPr>
          <p:nvPr>
            <p:ph type="ftr" sz="quarter" idx="11"/>
          </p:nvPr>
        </p:nvSpPr>
        <p:spPr/>
        <p:txBody>
          <a:bodyPr/>
          <a:lstStyle>
            <a:lvl1pPr defTabSz="617220" fontAlgn="base">
              <a:spcBef>
                <a:spcPct val="0"/>
              </a:spcBef>
              <a:spcAft>
                <a:spcPct val="0"/>
              </a:spcAft>
              <a:defRPr>
                <a:ea typeface="ヒラギノ明朝 ProN W3" charset="0"/>
              </a:defRPr>
            </a:lvl1pPr>
          </a:lstStyle>
          <a:p>
            <a:pPr>
              <a:defRPr/>
            </a:pPr>
            <a:endParaRPr lang="sv-SE"/>
          </a:p>
        </p:txBody>
      </p:sp>
      <p:sp>
        <p:nvSpPr>
          <p:cNvPr id="6" name="Platshållare för bildnummer 5"/>
          <p:cNvSpPr>
            <a:spLocks noGrp="1"/>
          </p:cNvSpPr>
          <p:nvPr>
            <p:ph type="sldNum" sz="quarter" idx="12"/>
          </p:nvPr>
        </p:nvSpPr>
        <p:spPr/>
        <p:txBody>
          <a:bodyPr/>
          <a:lstStyle>
            <a:lvl1pPr defTabSz="617220">
              <a:defRPr/>
            </a:lvl1pPr>
          </a:lstStyle>
          <a:p>
            <a:fld id="{0086A54F-F8E7-534E-AA8B-A47CE0E49C58}" type="slidenum">
              <a:rPr lang="sv-SE" altLang="x-none"/>
              <a:pPr/>
              <a:t>‹#›</a:t>
            </a:fld>
            <a:endParaRPr lang="sv-SE" altLang="x-none"/>
          </a:p>
        </p:txBody>
      </p:sp>
    </p:spTree>
    <p:extLst>
      <p:ext uri="{BB962C8B-B14F-4D97-AF65-F5344CB8AC3E}">
        <p14:creationId xmlns:p14="http://schemas.microsoft.com/office/powerpoint/2010/main" val="111618766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455664" y="1231613"/>
            <a:ext cx="5384800" cy="4894561"/>
          </a:xfrm>
        </p:spPr>
        <p:txBody>
          <a:bodyPr>
            <a:normAutofit/>
          </a:bodyPr>
          <a:lstStyle>
            <a:lvl1pPr>
              <a:defRPr sz="1485"/>
            </a:lvl1pPr>
            <a:lvl2pPr>
              <a:defRPr sz="1485"/>
            </a:lvl2pPr>
            <a:lvl3pPr>
              <a:defRPr sz="1485"/>
            </a:lvl3pPr>
            <a:lvl4pPr>
              <a:defRPr sz="1485"/>
            </a:lvl4pPr>
            <a:lvl5pPr>
              <a:defRPr sz="1485"/>
            </a:lvl5pPr>
            <a:lvl6pPr>
              <a:defRPr sz="1350"/>
            </a:lvl6pPr>
            <a:lvl7pPr>
              <a:defRPr sz="1350"/>
            </a:lvl7pPr>
            <a:lvl8pPr>
              <a:defRPr sz="1350"/>
            </a:lvl8pPr>
            <a:lvl9pPr>
              <a:defRPr sz="135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364367" y="1231613"/>
            <a:ext cx="5384800" cy="4894561"/>
          </a:xfrm>
        </p:spPr>
        <p:txBody>
          <a:bodyPr>
            <a:normAutofit/>
          </a:bodyPr>
          <a:lstStyle>
            <a:lvl1pPr>
              <a:defRPr sz="1485"/>
            </a:lvl1pPr>
            <a:lvl2pPr>
              <a:defRPr sz="1485"/>
            </a:lvl2pPr>
            <a:lvl3pPr>
              <a:defRPr sz="1485"/>
            </a:lvl3pPr>
            <a:lvl4pPr>
              <a:defRPr sz="1485"/>
            </a:lvl4pPr>
            <a:lvl5pPr>
              <a:defRPr sz="1485"/>
            </a:lvl5pPr>
            <a:lvl6pPr>
              <a:defRPr sz="1350"/>
            </a:lvl6pPr>
            <a:lvl7pPr>
              <a:defRPr sz="1350"/>
            </a:lvl7pPr>
            <a:lvl8pPr>
              <a:defRPr sz="1350"/>
            </a:lvl8pPr>
            <a:lvl9pPr>
              <a:defRPr sz="135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lvl1pPr defTabSz="617220">
              <a:defRPr/>
            </a:lvl1pPr>
          </a:lstStyle>
          <a:p>
            <a:fld id="{42D26BB0-8C25-6A49-BB4F-7D720EC24AED}" type="datetime1">
              <a:rPr lang="sv-SE" altLang="x-none"/>
              <a:pPr/>
              <a:t>2018-10-02</a:t>
            </a:fld>
            <a:endParaRPr lang="sv-SE" altLang="x-none"/>
          </a:p>
        </p:txBody>
      </p:sp>
      <p:sp>
        <p:nvSpPr>
          <p:cNvPr id="6" name="Platshållare för sidfot 5"/>
          <p:cNvSpPr>
            <a:spLocks noGrp="1"/>
          </p:cNvSpPr>
          <p:nvPr>
            <p:ph type="ftr" sz="quarter" idx="11"/>
          </p:nvPr>
        </p:nvSpPr>
        <p:spPr/>
        <p:txBody>
          <a:bodyPr/>
          <a:lstStyle>
            <a:lvl1pPr defTabSz="617220" fontAlgn="base">
              <a:spcBef>
                <a:spcPct val="0"/>
              </a:spcBef>
              <a:spcAft>
                <a:spcPct val="0"/>
              </a:spcAft>
              <a:defRPr>
                <a:ea typeface="ヒラギノ明朝 ProN W3" charset="0"/>
              </a:defRPr>
            </a:lvl1pPr>
          </a:lstStyle>
          <a:p>
            <a:pPr>
              <a:defRPr/>
            </a:pPr>
            <a:endParaRPr lang="sv-SE"/>
          </a:p>
        </p:txBody>
      </p:sp>
      <p:sp>
        <p:nvSpPr>
          <p:cNvPr id="7" name="Platshållare för bildnummer 6"/>
          <p:cNvSpPr>
            <a:spLocks noGrp="1"/>
          </p:cNvSpPr>
          <p:nvPr>
            <p:ph type="sldNum" sz="quarter" idx="12"/>
          </p:nvPr>
        </p:nvSpPr>
        <p:spPr/>
        <p:txBody>
          <a:bodyPr/>
          <a:lstStyle>
            <a:lvl1pPr defTabSz="617220">
              <a:defRPr/>
            </a:lvl1pPr>
          </a:lstStyle>
          <a:p>
            <a:fld id="{17203F74-A484-E449-B967-6051C6B4324C}" type="slidenum">
              <a:rPr lang="sv-SE" altLang="x-none"/>
              <a:pPr/>
              <a:t>‹#›</a:t>
            </a:fld>
            <a:endParaRPr lang="sv-SE" altLang="x-none"/>
          </a:p>
        </p:txBody>
      </p:sp>
    </p:spTree>
    <p:extLst>
      <p:ext uri="{BB962C8B-B14F-4D97-AF65-F5344CB8AC3E}">
        <p14:creationId xmlns:p14="http://schemas.microsoft.com/office/powerpoint/2010/main" val="221436447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lvl1pPr defTabSz="617220">
              <a:defRPr/>
            </a:lvl1pPr>
          </a:lstStyle>
          <a:p>
            <a:fld id="{81AB3E16-D98A-FA43-B1DE-6E895604107B}" type="datetime1">
              <a:rPr lang="sv-SE" altLang="x-none"/>
              <a:pPr/>
              <a:t>2018-10-02</a:t>
            </a:fld>
            <a:endParaRPr lang="sv-SE" altLang="x-none"/>
          </a:p>
        </p:txBody>
      </p:sp>
      <p:sp>
        <p:nvSpPr>
          <p:cNvPr id="4" name="Platshållare för sidfot 3"/>
          <p:cNvSpPr>
            <a:spLocks noGrp="1"/>
          </p:cNvSpPr>
          <p:nvPr>
            <p:ph type="ftr" sz="quarter" idx="11"/>
          </p:nvPr>
        </p:nvSpPr>
        <p:spPr/>
        <p:txBody>
          <a:bodyPr/>
          <a:lstStyle>
            <a:lvl1pPr defTabSz="617220" fontAlgn="base">
              <a:spcBef>
                <a:spcPct val="0"/>
              </a:spcBef>
              <a:spcAft>
                <a:spcPct val="0"/>
              </a:spcAft>
              <a:defRPr>
                <a:ea typeface="ヒラギノ明朝 ProN W3" charset="0"/>
              </a:defRPr>
            </a:lvl1pPr>
          </a:lstStyle>
          <a:p>
            <a:pPr>
              <a:defRPr/>
            </a:pPr>
            <a:endParaRPr lang="sv-SE"/>
          </a:p>
        </p:txBody>
      </p:sp>
      <p:sp>
        <p:nvSpPr>
          <p:cNvPr id="5" name="Platshållare för bildnummer 4"/>
          <p:cNvSpPr>
            <a:spLocks noGrp="1"/>
          </p:cNvSpPr>
          <p:nvPr>
            <p:ph type="sldNum" sz="quarter" idx="12"/>
          </p:nvPr>
        </p:nvSpPr>
        <p:spPr/>
        <p:txBody>
          <a:bodyPr/>
          <a:lstStyle>
            <a:lvl1pPr defTabSz="617220">
              <a:defRPr/>
            </a:lvl1pPr>
          </a:lstStyle>
          <a:p>
            <a:fld id="{A4E05E25-9250-F74E-A175-D71ED74A4BE8}" type="slidenum">
              <a:rPr lang="sv-SE" altLang="x-none"/>
              <a:pPr/>
              <a:t>‹#›</a:t>
            </a:fld>
            <a:endParaRPr lang="sv-SE" altLang="x-none"/>
          </a:p>
        </p:txBody>
      </p:sp>
    </p:spTree>
    <p:extLst>
      <p:ext uri="{BB962C8B-B14F-4D97-AF65-F5344CB8AC3E}">
        <p14:creationId xmlns:p14="http://schemas.microsoft.com/office/powerpoint/2010/main" val="288785485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Default - TITLE_AND_BODY">
    <p:bg>
      <p:bgPr>
        <a:gradFill rotWithShape="1">
          <a:gsLst>
            <a:gs pos="0">
              <a:srgbClr val="FFFFFF"/>
            </a:gs>
            <a:gs pos="100000">
              <a:srgbClr val="DEECED"/>
            </a:gs>
          </a:gsLst>
          <a:lin ang="5400000"/>
        </a:gra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190631" y="1"/>
            <a:ext cx="9810752" cy="3473648"/>
          </a:xfrm>
          <a:prstGeom prst="rect">
            <a:avLst/>
          </a:prstGeom>
          <a:ln>
            <a:round/>
          </a:ln>
        </p:spPr>
        <p:txBody>
          <a:bodyPr lIns="69445" tIns="69445" rIns="69445" bIns="69445" anchor="b">
            <a:noAutofit/>
          </a:bodyPr>
          <a:lstStyle>
            <a:lvl1pPr defTabSz="482148">
              <a:defRPr sz="4320">
                <a:uFill>
                  <a:solidFill/>
                </a:uFill>
                <a:latin typeface="Arial"/>
                <a:ea typeface="Arial"/>
                <a:cs typeface="Arial"/>
                <a:sym typeface="Arial"/>
              </a:defRPr>
            </a:lvl1pPr>
          </a:lstStyle>
          <a:p>
            <a:pPr lvl="0"/>
            <a:r>
              <a:t>Title Text</a:t>
            </a:r>
          </a:p>
        </p:txBody>
      </p:sp>
      <p:sp>
        <p:nvSpPr>
          <p:cNvPr id="31" name="Shape 31"/>
          <p:cNvSpPr>
            <a:spLocks noGrp="1"/>
          </p:cNvSpPr>
          <p:nvPr>
            <p:ph type="body" idx="1"/>
          </p:nvPr>
        </p:nvSpPr>
        <p:spPr>
          <a:xfrm>
            <a:off x="1190631" y="3536157"/>
            <a:ext cx="9810752" cy="3321844"/>
          </a:xfrm>
          <a:prstGeom prst="rect">
            <a:avLst/>
          </a:prstGeom>
          <a:ln>
            <a:round/>
          </a:ln>
        </p:spPr>
        <p:txBody>
          <a:bodyPr lIns="69445" tIns="69445" rIns="69445" bIns="69445">
            <a:noAutofit/>
          </a:bodyPr>
          <a:lstStyle>
            <a:lvl1pPr marL="0" indent="0" algn="ctr" defTabSz="482148">
              <a:spcBef>
                <a:spcPts val="0"/>
              </a:spcBef>
              <a:buClr>
                <a:srgbClr val="000000"/>
              </a:buClr>
              <a:buSzTx/>
              <a:buNone/>
              <a:defRPr>
                <a:uFill>
                  <a:solidFill/>
                </a:uFill>
                <a:latin typeface="Arial"/>
                <a:ea typeface="Arial"/>
                <a:cs typeface="Arial"/>
                <a:sym typeface="Arial"/>
              </a:defRPr>
            </a:lvl1pPr>
            <a:lvl2pPr marL="0" indent="0" algn="ctr" defTabSz="482148">
              <a:spcBef>
                <a:spcPts val="0"/>
              </a:spcBef>
              <a:buClr>
                <a:srgbClr val="000000"/>
              </a:buClr>
              <a:buSzTx/>
              <a:buNone/>
              <a:defRPr>
                <a:uFill>
                  <a:solidFill/>
                </a:uFill>
                <a:latin typeface="Arial"/>
                <a:ea typeface="Arial"/>
                <a:cs typeface="Arial"/>
                <a:sym typeface="Arial"/>
              </a:defRPr>
            </a:lvl2pPr>
            <a:lvl3pPr marL="0" indent="0" algn="ctr" defTabSz="482148">
              <a:spcBef>
                <a:spcPts val="0"/>
              </a:spcBef>
              <a:buClr>
                <a:srgbClr val="000000"/>
              </a:buClr>
              <a:buSzTx/>
              <a:buNone/>
              <a:defRPr>
                <a:uFill>
                  <a:solidFill/>
                </a:uFill>
                <a:latin typeface="Arial"/>
                <a:ea typeface="Arial"/>
                <a:cs typeface="Arial"/>
                <a:sym typeface="Arial"/>
              </a:defRPr>
            </a:lvl3pPr>
            <a:lvl4pPr marL="0" indent="0" algn="ctr" defTabSz="482148">
              <a:spcBef>
                <a:spcPts val="0"/>
              </a:spcBef>
              <a:buClr>
                <a:srgbClr val="000000"/>
              </a:buClr>
              <a:buSzTx/>
              <a:buNone/>
              <a:defRPr>
                <a:uFill>
                  <a:solidFill/>
                </a:uFill>
                <a:latin typeface="Arial"/>
                <a:ea typeface="Arial"/>
                <a:cs typeface="Arial"/>
                <a:sym typeface="Arial"/>
              </a:defRPr>
            </a:lvl4pPr>
            <a:lvl5pPr marL="0" indent="0" algn="ctr" defTabSz="482148">
              <a:spcBef>
                <a:spcPts val="0"/>
              </a:spcBef>
              <a:buClr>
                <a:srgbClr val="000000"/>
              </a:buClr>
              <a:buSzTx/>
              <a:buNone/>
              <a:defRPr>
                <a:uFill>
                  <a:solidFill/>
                </a:uFill>
                <a:latin typeface="Arial"/>
                <a:ea typeface="Arial"/>
                <a:cs typeface="Arial"/>
                <a:sym typeface="Arial"/>
              </a:defRPr>
            </a:lvl5pPr>
          </a:lstStyle>
          <a:p>
            <a:pPr lvl="0"/>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51209906"/>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410516" y="207287"/>
            <a:ext cx="8864579"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8" name="Platshållare för text 2"/>
          <p:cNvSpPr>
            <a:spLocks noGrp="1"/>
          </p:cNvSpPr>
          <p:nvPr>
            <p:ph idx="1" hasCustomPrompt="1"/>
          </p:nvPr>
        </p:nvSpPr>
        <p:spPr>
          <a:xfrm>
            <a:off x="410517"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39083009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316081" y="192000"/>
            <a:ext cx="11040000" cy="672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5 title</a:t>
            </a:r>
          </a:p>
        </p:txBody>
      </p:sp>
      <p:sp>
        <p:nvSpPr>
          <p:cNvPr id="23" name="Table Placeholder 29"/>
          <p:cNvSpPr>
            <a:spLocks noGrp="1"/>
          </p:cNvSpPr>
          <p:nvPr>
            <p:ph type="tbl" sz="quarter" idx="15"/>
          </p:nvPr>
        </p:nvSpPr>
        <p:spPr>
          <a:xfrm>
            <a:off x="1316572" y="1731133"/>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395603" y="1879888"/>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440267" y="1731600"/>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1316572" y="240348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395603" y="2552244"/>
            <a:ext cx="7624231" cy="39419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440267" y="2403956"/>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1316572" y="3082231"/>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395603" y="3230986"/>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440267" y="3082699"/>
            <a:ext cx="720000" cy="540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1316572" y="3763175"/>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395603" y="3911930"/>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440267" y="3763643"/>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4</a:t>
            </a:r>
          </a:p>
        </p:txBody>
      </p:sp>
      <p:sp>
        <p:nvSpPr>
          <p:cNvPr id="37" name="Table Placeholder 29"/>
          <p:cNvSpPr>
            <a:spLocks noGrp="1"/>
          </p:cNvSpPr>
          <p:nvPr>
            <p:ph type="tbl" sz="quarter" idx="36"/>
          </p:nvPr>
        </p:nvSpPr>
        <p:spPr>
          <a:xfrm>
            <a:off x="1316572" y="444087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395603" y="4589632"/>
            <a:ext cx="7624231" cy="39419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440267" y="4441345"/>
            <a:ext cx="720000" cy="540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5</a:t>
            </a:r>
          </a:p>
        </p:txBody>
      </p:sp>
      <p:sp>
        <p:nvSpPr>
          <p:cNvPr id="40" name="Table Placeholder 29"/>
          <p:cNvSpPr>
            <a:spLocks noGrp="1"/>
          </p:cNvSpPr>
          <p:nvPr>
            <p:ph type="tbl" sz="quarter" idx="39"/>
          </p:nvPr>
        </p:nvSpPr>
        <p:spPr>
          <a:xfrm>
            <a:off x="1316572" y="5129167"/>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395603" y="527792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440267" y="5129635"/>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1759840727"/>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5" y="207287"/>
            <a:ext cx="11391815"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8CEC639E-0CBF-9D4F-A0BA-59D31147FEB2}"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71677243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455664" y="1231605"/>
            <a:ext cx="5384800" cy="4894561"/>
          </a:xfrm>
        </p:spPr>
        <p:txBody>
          <a:bodyPr lIns="0" tIns="0" r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364364" y="1231605"/>
            <a:ext cx="5384800" cy="4894561"/>
          </a:xfrm>
        </p:spPr>
        <p:txBody>
          <a:bodyPr lIns="0" t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2BB3E68B-AA29-4F4A-8F77-CB89B298E5B3}" type="datetime1">
              <a:rPr lang="sv-SE" smtClean="0">
                <a:solidFill>
                  <a:prstClr val="black">
                    <a:tint val="75000"/>
                  </a:prstClr>
                </a:solidFill>
              </a:rPr>
              <a:pPr/>
              <a:t>2018-10-02</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56969245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14E7A03-BAA6-2E42-929A-DDE164447BB8}" type="datetime1">
              <a:rPr lang="sv-SE" smtClean="0">
                <a:solidFill>
                  <a:prstClr val="black">
                    <a:tint val="75000"/>
                  </a:prstClr>
                </a:solidFill>
              </a:rPr>
              <a:pPr/>
              <a:t>2018-10-02</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288529809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14917" y="260353"/>
            <a:ext cx="10464800" cy="5865813"/>
          </a:xfrm>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3" name="Rectangle 8"/>
          <p:cNvSpPr>
            <a:spLocks noGrp="1" noChangeArrowheads="1"/>
          </p:cNvSpPr>
          <p:nvPr>
            <p:ph type="ftr" sz="quarter" idx="10"/>
          </p:nvPr>
        </p:nvSpPr>
        <p:spPr>
          <a:xfrm>
            <a:off x="3088219" y="6496053"/>
            <a:ext cx="7198783" cy="207963"/>
          </a:xfrm>
          <a:prstGeom prst="rect">
            <a:avLst/>
          </a:prstGeom>
          <a:ln/>
        </p:spPr>
        <p:txBody>
          <a:bodyPr/>
          <a:lstStyle>
            <a:lvl1pPr>
              <a:defRPr/>
            </a:lvl1pPr>
          </a:lstStyle>
          <a:p>
            <a:pPr>
              <a:defRPr/>
            </a:pPr>
            <a:endParaRPr lang="fi-FI">
              <a:solidFill>
                <a:prstClr val="black">
                  <a:tint val="75000"/>
                </a:prstClr>
              </a:solidFill>
            </a:endParaRPr>
          </a:p>
        </p:txBody>
      </p:sp>
      <p:sp>
        <p:nvSpPr>
          <p:cNvPr id="4" name="Rectangle 10"/>
          <p:cNvSpPr>
            <a:spLocks noGrp="1" noChangeArrowheads="1"/>
          </p:cNvSpPr>
          <p:nvPr>
            <p:ph type="dt" sz="half" idx="11"/>
          </p:nvPr>
        </p:nvSpPr>
        <p:spPr>
          <a:ln/>
        </p:spPr>
        <p:txBody>
          <a:bodyPr/>
          <a:lstStyle>
            <a:lvl1pPr>
              <a:defRPr/>
            </a:lvl1pPr>
          </a:lstStyle>
          <a:p>
            <a:pPr>
              <a:defRPr/>
            </a:pPr>
            <a:fld id="{54E65AE9-0D2F-3046-A23F-A9DCCBF03F83}" type="datetime1">
              <a:rPr lang="en-GB">
                <a:solidFill>
                  <a:prstClr val="black">
                    <a:tint val="75000"/>
                  </a:prstClr>
                </a:solidFill>
              </a:rPr>
              <a:pPr>
                <a:defRPr/>
              </a:pPr>
              <a:t>02/10/2018</a:t>
            </a:fld>
            <a:endParaRPr lang="fi-FI">
              <a:solidFill>
                <a:prstClr val="black">
                  <a:tint val="75000"/>
                </a:prstClr>
              </a:solidFill>
            </a:endParaRPr>
          </a:p>
        </p:txBody>
      </p:sp>
      <p:sp>
        <p:nvSpPr>
          <p:cNvPr id="5" name="Rectangle 14"/>
          <p:cNvSpPr>
            <a:spLocks noGrp="1" noChangeArrowheads="1"/>
          </p:cNvSpPr>
          <p:nvPr>
            <p:ph type="sldNum" sz="quarter" idx="12"/>
          </p:nvPr>
        </p:nvSpPr>
        <p:spPr>
          <a:xfrm>
            <a:off x="11472335" y="6477003"/>
            <a:ext cx="539751" cy="246063"/>
          </a:xfrm>
          <a:prstGeom prst="rect">
            <a:avLst/>
          </a:prstGeom>
          <a:ln/>
        </p:spPr>
        <p:txBody>
          <a:bodyPr/>
          <a:lstStyle>
            <a:lvl1pPr>
              <a:defRPr/>
            </a:lvl1pPr>
          </a:lstStyle>
          <a:p>
            <a:pPr>
              <a:defRPr/>
            </a:pPr>
            <a:fld id="{3DAB6F22-47FE-F049-87E2-3545CB0EC06B}" type="slidenum">
              <a:rPr lang="fi-FI">
                <a:solidFill>
                  <a:prstClr val="black">
                    <a:tint val="75000"/>
                  </a:prstClr>
                </a:solidFill>
              </a:rPr>
              <a:pPr>
                <a:defRPr/>
              </a:pPr>
              <a:t>‹#›</a:t>
            </a:fld>
            <a:endParaRPr lang="fi-FI">
              <a:solidFill>
                <a:prstClr val="black">
                  <a:tint val="75000"/>
                </a:prstClr>
              </a:solidFill>
            </a:endParaRPr>
          </a:p>
        </p:txBody>
      </p:sp>
    </p:spTree>
    <p:extLst>
      <p:ext uri="{BB962C8B-B14F-4D97-AF65-F5344CB8AC3E}">
        <p14:creationId xmlns:p14="http://schemas.microsoft.com/office/powerpoint/2010/main" val="3391818975"/>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sv-S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sv-SE"/>
              <a:t>Click to edit Master subtitle style</a:t>
            </a:r>
            <a:endParaRPr lang="en-US"/>
          </a:p>
        </p:txBody>
      </p:sp>
      <p:sp>
        <p:nvSpPr>
          <p:cNvPr id="4" name="Date Placeholder 3"/>
          <p:cNvSpPr>
            <a:spLocks noGrp="1"/>
          </p:cNvSpPr>
          <p:nvPr>
            <p:ph type="dt" sz="half" idx="10"/>
          </p:nvPr>
        </p:nvSpPr>
        <p:spPr/>
        <p:txBody>
          <a:bodyPr/>
          <a:lstStyle/>
          <a:p>
            <a:fld id="{D1DC5CB5-D795-9346-AA11-B88856CC2D6F}"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EC43FB6-AD3E-DF4D-937E-6112243A6A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293258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userDrawn="1"/>
        </p:nvSpPr>
        <p:spPr bwMode="gray">
          <a:xfrm>
            <a:off x="0" y="3613150"/>
            <a:ext cx="12192000" cy="324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endParaRPr>
          </a:p>
        </p:txBody>
      </p:sp>
      <p:sp>
        <p:nvSpPr>
          <p:cNvPr id="2" name="Rubrik 1"/>
          <p:cNvSpPr>
            <a:spLocks noGrp="1"/>
          </p:cNvSpPr>
          <p:nvPr>
            <p:ph type="ctrTitle"/>
          </p:nvPr>
        </p:nvSpPr>
        <p:spPr bwMode="gray">
          <a:xfrm>
            <a:off x="2090917" y="1161182"/>
            <a:ext cx="9312449" cy="1043684"/>
          </a:xfrm>
        </p:spPr>
        <p:txBody>
          <a:bodyPr>
            <a:normAutofit/>
          </a:bodyPr>
          <a:lstStyle>
            <a:lvl1pPr algn="l">
              <a:lnSpc>
                <a:spcPts val="2850"/>
              </a:lnSpc>
              <a:defRPr sz="2700" b="1"/>
            </a:lvl1pPr>
          </a:lstStyle>
          <a:p>
            <a:r>
              <a:rPr lang="sv-SE"/>
              <a:t>Klicka här för att ändra format</a:t>
            </a:r>
            <a:endParaRPr lang="en-GB" dirty="0"/>
          </a:p>
        </p:txBody>
      </p:sp>
      <p:sp>
        <p:nvSpPr>
          <p:cNvPr id="3" name="Underrubrik 2"/>
          <p:cNvSpPr>
            <a:spLocks noGrp="1"/>
          </p:cNvSpPr>
          <p:nvPr>
            <p:ph type="subTitle" idx="1"/>
          </p:nvPr>
        </p:nvSpPr>
        <p:spPr bwMode="gray">
          <a:xfrm>
            <a:off x="2090621" y="2276872"/>
            <a:ext cx="9316100" cy="936104"/>
          </a:xfrm>
        </p:spPr>
        <p:txBody>
          <a:bodyPr>
            <a:normAutofit/>
          </a:bodyPr>
          <a:lstStyle>
            <a:lvl1pPr marL="0" indent="0" algn="l">
              <a:lnSpc>
                <a:spcPts val="2100"/>
              </a:lnSpc>
              <a:spcBef>
                <a:spcPts val="0"/>
              </a:spcBef>
              <a:buNone/>
              <a:defRPr sz="18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sv-SE"/>
              <a:t>Klicka här för att ändra format på underrubrik i bakgrunden</a:t>
            </a:r>
            <a:endParaRPr lang="en-GB" dirty="0"/>
          </a:p>
        </p:txBody>
      </p:sp>
      <p:pic>
        <p:nvPicPr>
          <p:cNvPr id="1026" name="Picture 2" descr="http://intra.kth.se/polopoly_fs/1.383275!/image/KTH_pngs.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r="36469" b="7207"/>
          <a:stretch/>
        </p:blipFill>
        <p:spPr bwMode="gray">
          <a:xfrm>
            <a:off x="463552" y="344490"/>
            <a:ext cx="1071917"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userDrawn="1"/>
        </p:nvSpPr>
        <p:spPr bwMode="gray">
          <a:xfrm>
            <a:off x="-1834193"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endParaRPr>
          </a:p>
        </p:txBody>
      </p:sp>
      <p:sp>
        <p:nvSpPr>
          <p:cNvPr id="9" name="Freeform 7"/>
          <p:cNvSpPr>
            <a:spLocks/>
          </p:cNvSpPr>
          <p:nvPr userDrawn="1"/>
        </p:nvSpPr>
        <p:spPr bwMode="gray">
          <a:xfrm>
            <a:off x="-4313" y="4049404"/>
            <a:ext cx="12201159" cy="1215999"/>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endParaRPr>
          </a:p>
        </p:txBody>
      </p:sp>
      <p:sp>
        <p:nvSpPr>
          <p:cNvPr id="11" name="Freeform 9"/>
          <p:cNvSpPr>
            <a:spLocks/>
          </p:cNvSpPr>
          <p:nvPr userDrawn="1"/>
        </p:nvSpPr>
        <p:spPr bwMode="gray">
          <a:xfrm>
            <a:off x="-10556" y="4480919"/>
            <a:ext cx="12215512"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endParaRPr>
          </a:p>
        </p:txBody>
      </p:sp>
      <p:sp>
        <p:nvSpPr>
          <p:cNvPr id="12" name="Freeform 10"/>
          <p:cNvSpPr>
            <a:spLocks/>
          </p:cNvSpPr>
          <p:nvPr userDrawn="1"/>
        </p:nvSpPr>
        <p:spPr bwMode="gray">
          <a:xfrm>
            <a:off x="7" y="4482314"/>
            <a:ext cx="12191996" cy="1084635"/>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endParaRPr>
          </a:p>
        </p:txBody>
      </p:sp>
      <p:sp>
        <p:nvSpPr>
          <p:cNvPr id="13" name="Freeform 11"/>
          <p:cNvSpPr>
            <a:spLocks/>
          </p:cNvSpPr>
          <p:nvPr userDrawn="1"/>
        </p:nvSpPr>
        <p:spPr bwMode="gray">
          <a:xfrm>
            <a:off x="-6639" y="4336988"/>
            <a:ext cx="12196456"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endParaRPr>
          </a:p>
        </p:txBody>
      </p:sp>
      <p:sp>
        <p:nvSpPr>
          <p:cNvPr id="10" name="Freeform 8"/>
          <p:cNvSpPr>
            <a:spLocks/>
          </p:cNvSpPr>
          <p:nvPr userDrawn="1"/>
        </p:nvSpPr>
        <p:spPr bwMode="gray">
          <a:xfrm>
            <a:off x="-13702" y="5966253"/>
            <a:ext cx="12209945" cy="323467"/>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endParaRPr>
          </a:p>
        </p:txBody>
      </p:sp>
    </p:spTree>
    <p:extLst>
      <p:ext uri="{BB962C8B-B14F-4D97-AF65-F5344CB8AC3E}">
        <p14:creationId xmlns:p14="http://schemas.microsoft.com/office/powerpoint/2010/main" val="349537349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ubrik 1"/>
          <p:cNvSpPr>
            <a:spLocks noGrp="1"/>
          </p:cNvSpPr>
          <p:nvPr>
            <p:ph type="title"/>
          </p:nvPr>
        </p:nvSpPr>
        <p:spPr>
          <a:xfrm>
            <a:off x="2159000" y="404870"/>
            <a:ext cx="9247717" cy="668339"/>
          </a:xfrm>
        </p:spPr>
        <p:txBody>
          <a:bodyPr/>
          <a:lstStyle/>
          <a:p>
            <a:r>
              <a:rPr lang="sv-SE"/>
              <a:t>Klicka här för att ändra format</a:t>
            </a:r>
            <a:endParaRPr lang="en-GB" dirty="0"/>
          </a:p>
        </p:txBody>
      </p:sp>
      <p:sp>
        <p:nvSpPr>
          <p:cNvPr id="3" name="Platshållare för innehåll 2"/>
          <p:cNvSpPr>
            <a:spLocks noGrp="1"/>
          </p:cNvSpPr>
          <p:nvPr>
            <p:ph idx="1"/>
          </p:nvPr>
        </p:nvSpPr>
        <p:spPr>
          <a:xfrm>
            <a:off x="2159000" y="1582740"/>
            <a:ext cx="9247717" cy="4078287"/>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dirty="0"/>
          </a:p>
        </p:txBody>
      </p:sp>
      <p:sp>
        <p:nvSpPr>
          <p:cNvPr id="8" name="Platshållare för text 7"/>
          <p:cNvSpPr>
            <a:spLocks noGrp="1"/>
          </p:cNvSpPr>
          <p:nvPr>
            <p:ph type="body" sz="quarter" idx="13" hasCustomPrompt="1"/>
          </p:nvPr>
        </p:nvSpPr>
        <p:spPr>
          <a:xfrm>
            <a:off x="2159003" y="5710520"/>
            <a:ext cx="4569884" cy="177895"/>
          </a:xfrm>
        </p:spPr>
        <p:txBody>
          <a:bodyPr>
            <a:noAutofit/>
          </a:bodyPr>
          <a:lstStyle>
            <a:lvl1pPr>
              <a:defRPr sz="750"/>
            </a:lvl1pPr>
            <a:lvl2pPr>
              <a:defRPr sz="900"/>
            </a:lvl2pPr>
            <a:lvl3pPr>
              <a:defRPr sz="900"/>
            </a:lvl3pPr>
            <a:lvl4pPr>
              <a:defRPr sz="900"/>
            </a:lvl4pPr>
            <a:lvl5pPr>
              <a:defRPr sz="900"/>
            </a:lvl5pPr>
          </a:lstStyle>
          <a:p>
            <a:pPr lvl="0"/>
            <a:r>
              <a:rPr lang="sv-SE" dirty="0" err="1"/>
              <a:t>Footer</a:t>
            </a:r>
            <a:endParaRPr lang="en-GB" dirty="0"/>
          </a:p>
        </p:txBody>
      </p:sp>
      <p:sp>
        <p:nvSpPr>
          <p:cNvPr id="9" name="Platshållare för datum 3"/>
          <p:cNvSpPr>
            <a:spLocks noGrp="1"/>
          </p:cNvSpPr>
          <p:nvPr>
            <p:ph type="dt" sz="half" idx="10"/>
          </p:nvPr>
        </p:nvSpPr>
        <p:spPr>
          <a:xfrm>
            <a:off x="10028517" y="6280060"/>
            <a:ext cx="1378200" cy="365125"/>
          </a:xfrm>
        </p:spPr>
        <p:txBody>
          <a:bodyPr/>
          <a:lstStyle>
            <a:lvl1pPr algn="r">
              <a:defRPr sz="825"/>
            </a:lvl1pPr>
          </a:lstStyle>
          <a:p>
            <a:fld id="{2DAD4784-B821-4D93-9D8D-756026FC1380}" type="datetime1">
              <a:rPr lang="sv-SE" smtClean="0">
                <a:solidFill>
                  <a:prstClr val="white"/>
                </a:solidFill>
              </a:rPr>
              <a:pPr/>
              <a:t>2018-10-02</a:t>
            </a:fld>
            <a:endParaRPr lang="sv-SE">
              <a:solidFill>
                <a:prstClr val="white"/>
              </a:solidFill>
            </a:endParaRPr>
          </a:p>
        </p:txBody>
      </p:sp>
      <p:sp>
        <p:nvSpPr>
          <p:cNvPr id="10" name="Platshållare för bildnummer 5"/>
          <p:cNvSpPr>
            <a:spLocks noGrp="1"/>
          </p:cNvSpPr>
          <p:nvPr>
            <p:ph type="sldNum" sz="quarter" idx="12"/>
          </p:nvPr>
        </p:nvSpPr>
        <p:spPr>
          <a:xfrm>
            <a:off x="9235077" y="6280060"/>
            <a:ext cx="709151" cy="365125"/>
          </a:xfrm>
        </p:spPr>
        <p:txBody>
          <a:bodyPr/>
          <a:lstStyle>
            <a:lvl1pPr>
              <a:defRPr sz="825"/>
            </a:lvl1pPr>
          </a:lstStyle>
          <a:p>
            <a:fld id="{680D72F4-1C41-4187-A4BC-492CF086CF40}" type="slidenum">
              <a:rPr lang="sv-SE" smtClean="0">
                <a:solidFill>
                  <a:prstClr val="white"/>
                </a:solidFill>
              </a:rPr>
              <a:pPr/>
              <a:t>‹#›</a:t>
            </a:fld>
            <a:endParaRPr lang="sv-SE">
              <a:solidFill>
                <a:prstClr val="white"/>
              </a:solidFill>
            </a:endParaRPr>
          </a:p>
        </p:txBody>
      </p:sp>
      <p:sp>
        <p:nvSpPr>
          <p:cNvPr id="11" name="Platshållare för sidfot 4"/>
          <p:cNvSpPr>
            <a:spLocks noGrp="1"/>
          </p:cNvSpPr>
          <p:nvPr>
            <p:ph type="ftr" sz="quarter" idx="11"/>
          </p:nvPr>
        </p:nvSpPr>
        <p:spPr>
          <a:xfrm>
            <a:off x="2159001" y="6280060"/>
            <a:ext cx="6913283" cy="365125"/>
          </a:xfrm>
        </p:spPr>
        <p:txBody>
          <a:bodyPr vert="horz" lIns="0" tIns="0" rIns="0" bIns="0" rtlCol="0" anchor="t"/>
          <a:lstStyle>
            <a:lvl1pPr>
              <a:defRPr lang="sv-SE" sz="825" cap="none" baseline="0" dirty="0" smtClean="0"/>
            </a:lvl1pPr>
          </a:lstStyle>
          <a:p>
            <a:r>
              <a:rPr lang="en-GB">
                <a:solidFill>
                  <a:prstClr val="white"/>
                </a:solidFill>
              </a:rPr>
              <a:t>www.kth.se</a:t>
            </a:r>
          </a:p>
        </p:txBody>
      </p:sp>
    </p:spTree>
    <p:extLst>
      <p:ext uri="{BB962C8B-B14F-4D97-AF65-F5344CB8AC3E}">
        <p14:creationId xmlns:p14="http://schemas.microsoft.com/office/powerpoint/2010/main" val="211271863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Rubrik 1"/>
          <p:cNvSpPr>
            <a:spLocks noGrp="1"/>
          </p:cNvSpPr>
          <p:nvPr>
            <p:ph type="title"/>
          </p:nvPr>
        </p:nvSpPr>
        <p:spPr>
          <a:xfrm>
            <a:off x="1587503" y="214370"/>
            <a:ext cx="8318500" cy="668339"/>
          </a:xfrm>
        </p:spPr>
        <p:txBody>
          <a:bodyPr/>
          <a:lstStyle/>
          <a:p>
            <a:r>
              <a:rPr lang="sv-SE" dirty="0"/>
              <a:t>Klicka här för att ändra format</a:t>
            </a:r>
            <a:endParaRPr lang="en-GB" dirty="0"/>
          </a:p>
        </p:txBody>
      </p:sp>
      <p:sp>
        <p:nvSpPr>
          <p:cNvPr id="15" name="Platshållare för sidfot 4"/>
          <p:cNvSpPr>
            <a:spLocks noGrp="1"/>
          </p:cNvSpPr>
          <p:nvPr>
            <p:ph type="ftr" sz="quarter" idx="11"/>
          </p:nvPr>
        </p:nvSpPr>
        <p:spPr>
          <a:xfrm>
            <a:off x="2260600" y="6610260"/>
            <a:ext cx="9474200" cy="365125"/>
          </a:xfrm>
        </p:spPr>
        <p:txBody>
          <a:bodyPr vert="horz" lIns="0" tIns="0" rIns="0" bIns="0" rtlCol="0" anchor="t"/>
          <a:lstStyle>
            <a:lvl1pPr>
              <a:defRPr lang="sv-SE" sz="825" cap="none" baseline="0" dirty="0" smtClean="0"/>
            </a:lvl1pPr>
          </a:lstStyle>
          <a:p>
            <a:r>
              <a:rPr lang="en-GB" err="1">
                <a:solidFill>
                  <a:prstClr val="white"/>
                </a:solidFill>
              </a:rPr>
              <a:t>www.kth.se</a:t>
            </a:r>
            <a:r>
              <a:rPr lang="en-GB">
                <a:solidFill>
                  <a:prstClr val="white"/>
                </a:solidFill>
              </a:rPr>
              <a:t>.                                           </a:t>
            </a:r>
            <a:r>
              <a:rPr lang="en-GB" err="1">
                <a:solidFill>
                  <a:prstClr val="white"/>
                </a:solidFill>
              </a:rPr>
              <a:t>www.scilifelab.se</a:t>
            </a:r>
            <a:r>
              <a:rPr lang="en-GB">
                <a:solidFill>
                  <a:prstClr val="white"/>
                </a:solidFill>
              </a:rPr>
              <a:t>                                                </a:t>
            </a:r>
            <a:r>
              <a:rPr lang="en-GB" err="1">
                <a:solidFill>
                  <a:prstClr val="white"/>
                </a:solidFill>
              </a:rPr>
              <a:t>www.proteinatlas.org</a:t>
            </a:r>
            <a:endParaRPr lang="en-GB">
              <a:solidFill>
                <a:prstClr val="white"/>
              </a:solidFill>
            </a:endParaRPr>
          </a:p>
        </p:txBody>
      </p:sp>
      <p:pic>
        <p:nvPicPr>
          <p:cNvPr id="10" name="Picture 9" descr="SciLifeLab.logotyp.PMS376.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20855" y="283022"/>
            <a:ext cx="1855247" cy="5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45133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2159000" y="1582740"/>
            <a:ext cx="4417053" cy="4078287"/>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dirty="0"/>
          </a:p>
        </p:txBody>
      </p:sp>
      <p:sp>
        <p:nvSpPr>
          <p:cNvPr id="8" name="Platshållare för diagram 7"/>
          <p:cNvSpPr>
            <a:spLocks noGrp="1"/>
          </p:cNvSpPr>
          <p:nvPr>
            <p:ph type="chart" sz="quarter" idx="13"/>
          </p:nvPr>
        </p:nvSpPr>
        <p:spPr>
          <a:xfrm>
            <a:off x="6968068" y="1582742"/>
            <a:ext cx="4438651" cy="4078287"/>
          </a:xfrm>
        </p:spPr>
        <p:txBody>
          <a:bodyPr>
            <a:normAutofit/>
          </a:bodyPr>
          <a:lstStyle>
            <a:lvl1pPr>
              <a:defRPr sz="1050"/>
            </a:lvl1pPr>
          </a:lstStyle>
          <a:p>
            <a:r>
              <a:rPr lang="sv-SE"/>
              <a:t>Klicka på ikonen för att lägga till ett diagram</a:t>
            </a:r>
            <a:endParaRPr lang="en-GB"/>
          </a:p>
        </p:txBody>
      </p:sp>
      <p:sp>
        <p:nvSpPr>
          <p:cNvPr id="9" name="Rubrik 1"/>
          <p:cNvSpPr>
            <a:spLocks noGrp="1"/>
          </p:cNvSpPr>
          <p:nvPr>
            <p:ph type="title"/>
          </p:nvPr>
        </p:nvSpPr>
        <p:spPr>
          <a:xfrm>
            <a:off x="2159000" y="404870"/>
            <a:ext cx="9247717" cy="668339"/>
          </a:xfrm>
        </p:spPr>
        <p:txBody>
          <a:bodyPr/>
          <a:lstStyle/>
          <a:p>
            <a:r>
              <a:rPr lang="sv-SE"/>
              <a:t>Klicka här för att ändra format</a:t>
            </a:r>
            <a:endParaRPr lang="en-GB" dirty="0"/>
          </a:p>
        </p:txBody>
      </p:sp>
      <p:sp>
        <p:nvSpPr>
          <p:cNvPr id="14" name="Platshållare för text 7"/>
          <p:cNvSpPr>
            <a:spLocks noGrp="1"/>
          </p:cNvSpPr>
          <p:nvPr>
            <p:ph type="body" sz="quarter" idx="14" hasCustomPrompt="1"/>
          </p:nvPr>
        </p:nvSpPr>
        <p:spPr>
          <a:xfrm>
            <a:off x="2159003" y="5710520"/>
            <a:ext cx="4569884" cy="177895"/>
          </a:xfrm>
        </p:spPr>
        <p:txBody>
          <a:bodyPr>
            <a:noAutofit/>
          </a:bodyPr>
          <a:lstStyle>
            <a:lvl1pPr>
              <a:defRPr sz="750"/>
            </a:lvl1pPr>
            <a:lvl2pPr>
              <a:defRPr sz="900"/>
            </a:lvl2pPr>
            <a:lvl3pPr>
              <a:defRPr sz="900"/>
            </a:lvl3pPr>
            <a:lvl4pPr>
              <a:defRPr sz="900"/>
            </a:lvl4pPr>
            <a:lvl5pPr>
              <a:defRPr sz="900"/>
            </a:lvl5pPr>
          </a:lstStyle>
          <a:p>
            <a:pPr lvl="0"/>
            <a:r>
              <a:rPr lang="sv-SE" dirty="0" err="1"/>
              <a:t>Footer</a:t>
            </a:r>
            <a:endParaRPr lang="en-GB" dirty="0"/>
          </a:p>
        </p:txBody>
      </p:sp>
      <p:sp>
        <p:nvSpPr>
          <p:cNvPr id="15" name="Platshållare för text 7"/>
          <p:cNvSpPr>
            <a:spLocks noGrp="1"/>
          </p:cNvSpPr>
          <p:nvPr>
            <p:ph type="body" sz="quarter" idx="15" hasCustomPrompt="1"/>
          </p:nvPr>
        </p:nvSpPr>
        <p:spPr>
          <a:xfrm>
            <a:off x="2159000" y="1147766"/>
            <a:ext cx="9247717" cy="287337"/>
          </a:xfrm>
        </p:spPr>
        <p:txBody>
          <a:bodyPr/>
          <a:lstStyle>
            <a:lvl1pPr>
              <a:defRPr i="1"/>
            </a:lvl1pPr>
          </a:lstStyle>
          <a:p>
            <a:pPr lvl="0"/>
            <a:r>
              <a:rPr lang="sv-SE" dirty="0" err="1"/>
              <a:t>Unit</a:t>
            </a:r>
            <a:r>
              <a:rPr lang="sv-SE" dirty="0"/>
              <a:t> </a:t>
            </a:r>
            <a:r>
              <a:rPr lang="sv-SE" dirty="0" err="1"/>
              <a:t>of</a:t>
            </a:r>
            <a:r>
              <a:rPr lang="sv-SE" dirty="0"/>
              <a:t> </a:t>
            </a:r>
            <a:r>
              <a:rPr lang="sv-SE" dirty="0" err="1"/>
              <a:t>measure</a:t>
            </a:r>
            <a:endParaRPr lang="en-GB" dirty="0"/>
          </a:p>
        </p:txBody>
      </p:sp>
      <p:sp>
        <p:nvSpPr>
          <p:cNvPr id="12" name="Platshållare för datum 3"/>
          <p:cNvSpPr>
            <a:spLocks noGrp="1"/>
          </p:cNvSpPr>
          <p:nvPr>
            <p:ph type="dt" sz="half" idx="10"/>
          </p:nvPr>
        </p:nvSpPr>
        <p:spPr>
          <a:xfrm>
            <a:off x="10028517" y="6280060"/>
            <a:ext cx="1378200" cy="365125"/>
          </a:xfrm>
        </p:spPr>
        <p:txBody>
          <a:bodyPr/>
          <a:lstStyle>
            <a:lvl1pPr algn="r">
              <a:defRPr sz="825"/>
            </a:lvl1pPr>
          </a:lstStyle>
          <a:p>
            <a:fld id="{D9A2FC9B-2D07-49D7-A0E8-16C4950412C3}" type="datetime1">
              <a:rPr lang="sv-SE" smtClean="0">
                <a:solidFill>
                  <a:prstClr val="white"/>
                </a:solidFill>
              </a:rPr>
              <a:pPr/>
              <a:t>2018-10-02</a:t>
            </a:fld>
            <a:endParaRPr lang="sv-SE">
              <a:solidFill>
                <a:prstClr val="white"/>
              </a:solidFill>
            </a:endParaRPr>
          </a:p>
        </p:txBody>
      </p:sp>
      <p:sp>
        <p:nvSpPr>
          <p:cNvPr id="16" name="Platshållare för bildnummer 5"/>
          <p:cNvSpPr>
            <a:spLocks noGrp="1"/>
          </p:cNvSpPr>
          <p:nvPr>
            <p:ph type="sldNum" sz="quarter" idx="12"/>
          </p:nvPr>
        </p:nvSpPr>
        <p:spPr>
          <a:xfrm>
            <a:off x="9235077" y="6280060"/>
            <a:ext cx="709151" cy="365125"/>
          </a:xfrm>
        </p:spPr>
        <p:txBody>
          <a:bodyPr/>
          <a:lstStyle>
            <a:lvl1pPr>
              <a:defRPr sz="825"/>
            </a:lvl1pPr>
          </a:lstStyle>
          <a:p>
            <a:fld id="{680D72F4-1C41-4187-A4BC-492CF086CF40}" type="slidenum">
              <a:rPr lang="sv-SE" smtClean="0">
                <a:solidFill>
                  <a:prstClr val="white"/>
                </a:solidFill>
              </a:rPr>
              <a:pPr/>
              <a:t>‹#›</a:t>
            </a:fld>
            <a:endParaRPr lang="sv-SE">
              <a:solidFill>
                <a:prstClr val="white"/>
              </a:solidFill>
            </a:endParaRPr>
          </a:p>
        </p:txBody>
      </p:sp>
      <p:sp>
        <p:nvSpPr>
          <p:cNvPr id="17" name="Platshållare för sidfot 4"/>
          <p:cNvSpPr>
            <a:spLocks noGrp="1"/>
          </p:cNvSpPr>
          <p:nvPr>
            <p:ph type="ftr" sz="quarter" idx="11"/>
          </p:nvPr>
        </p:nvSpPr>
        <p:spPr>
          <a:xfrm>
            <a:off x="2159001" y="6280060"/>
            <a:ext cx="6913283" cy="365125"/>
          </a:xfrm>
        </p:spPr>
        <p:txBody>
          <a:bodyPr vert="horz" lIns="0" tIns="0" rIns="0" bIns="0" rtlCol="0" anchor="t"/>
          <a:lstStyle>
            <a:lvl1pPr>
              <a:defRPr lang="sv-SE" sz="825" cap="none" baseline="0" dirty="0" smtClean="0"/>
            </a:lvl1pPr>
          </a:lstStyle>
          <a:p>
            <a:r>
              <a:rPr lang="en-GB">
                <a:solidFill>
                  <a:prstClr val="white"/>
                </a:solidFill>
              </a:rPr>
              <a:t>www.kth.se</a:t>
            </a:r>
          </a:p>
        </p:txBody>
      </p:sp>
    </p:spTree>
    <p:extLst>
      <p:ext uri="{BB962C8B-B14F-4D97-AF65-F5344CB8AC3E}">
        <p14:creationId xmlns:p14="http://schemas.microsoft.com/office/powerpoint/2010/main" val="226667628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2" name="Rubrik 1"/>
          <p:cNvSpPr>
            <a:spLocks noGrp="1"/>
          </p:cNvSpPr>
          <p:nvPr>
            <p:ph type="title"/>
          </p:nvPr>
        </p:nvSpPr>
        <p:spPr>
          <a:xfrm>
            <a:off x="2159000" y="404870"/>
            <a:ext cx="9247717" cy="668339"/>
          </a:xfrm>
        </p:spPr>
        <p:txBody>
          <a:bodyPr/>
          <a:lstStyle/>
          <a:p>
            <a:r>
              <a:rPr lang="sv-SE" dirty="0"/>
              <a:t>Klicka här för att ändra format</a:t>
            </a:r>
            <a:endParaRPr lang="en-GB" dirty="0"/>
          </a:p>
        </p:txBody>
      </p:sp>
      <p:sp>
        <p:nvSpPr>
          <p:cNvPr id="8" name="Platshållare för text 7"/>
          <p:cNvSpPr>
            <a:spLocks noGrp="1"/>
          </p:cNvSpPr>
          <p:nvPr>
            <p:ph type="body" sz="quarter" idx="13" hasCustomPrompt="1"/>
          </p:nvPr>
        </p:nvSpPr>
        <p:spPr>
          <a:xfrm>
            <a:off x="2159000" y="1147766"/>
            <a:ext cx="9247717" cy="287337"/>
          </a:xfrm>
        </p:spPr>
        <p:txBody>
          <a:bodyPr/>
          <a:lstStyle>
            <a:lvl1pPr>
              <a:defRPr i="1"/>
            </a:lvl1pPr>
          </a:lstStyle>
          <a:p>
            <a:pPr lvl="0"/>
            <a:r>
              <a:rPr lang="sv-SE" dirty="0" err="1"/>
              <a:t>Unit</a:t>
            </a:r>
            <a:r>
              <a:rPr lang="sv-SE" dirty="0"/>
              <a:t> </a:t>
            </a:r>
            <a:r>
              <a:rPr lang="sv-SE" dirty="0" err="1"/>
              <a:t>of</a:t>
            </a:r>
            <a:r>
              <a:rPr lang="sv-SE" dirty="0"/>
              <a:t> </a:t>
            </a:r>
            <a:r>
              <a:rPr lang="sv-SE" dirty="0" err="1"/>
              <a:t>measure</a:t>
            </a:r>
            <a:endParaRPr lang="en-GB" dirty="0"/>
          </a:p>
        </p:txBody>
      </p:sp>
      <p:sp>
        <p:nvSpPr>
          <p:cNvPr id="11" name="Platshållare för diagram 10"/>
          <p:cNvSpPr>
            <a:spLocks noGrp="1"/>
          </p:cNvSpPr>
          <p:nvPr>
            <p:ph type="chart" sz="quarter" idx="14"/>
          </p:nvPr>
        </p:nvSpPr>
        <p:spPr>
          <a:xfrm>
            <a:off x="2159000" y="1582742"/>
            <a:ext cx="9247717" cy="4103687"/>
          </a:xfrm>
        </p:spPr>
        <p:txBody>
          <a:bodyPr/>
          <a:lstStyle/>
          <a:p>
            <a:endParaRPr lang="en-GB"/>
          </a:p>
        </p:txBody>
      </p:sp>
      <p:sp>
        <p:nvSpPr>
          <p:cNvPr id="12" name="Platshållare för text 7"/>
          <p:cNvSpPr>
            <a:spLocks noGrp="1"/>
          </p:cNvSpPr>
          <p:nvPr>
            <p:ph type="body" sz="quarter" idx="15" hasCustomPrompt="1"/>
          </p:nvPr>
        </p:nvSpPr>
        <p:spPr>
          <a:xfrm>
            <a:off x="2159003" y="5710520"/>
            <a:ext cx="4569884" cy="177895"/>
          </a:xfrm>
        </p:spPr>
        <p:txBody>
          <a:bodyPr>
            <a:noAutofit/>
          </a:bodyPr>
          <a:lstStyle>
            <a:lvl1pPr>
              <a:defRPr sz="750"/>
            </a:lvl1pPr>
            <a:lvl2pPr>
              <a:defRPr sz="900"/>
            </a:lvl2pPr>
            <a:lvl3pPr>
              <a:defRPr sz="900"/>
            </a:lvl3pPr>
            <a:lvl4pPr>
              <a:defRPr sz="900"/>
            </a:lvl4pPr>
            <a:lvl5pPr>
              <a:defRPr sz="900"/>
            </a:lvl5pPr>
          </a:lstStyle>
          <a:p>
            <a:pPr lvl="0"/>
            <a:r>
              <a:rPr lang="sv-SE" dirty="0" err="1"/>
              <a:t>Footer</a:t>
            </a:r>
            <a:endParaRPr lang="en-GB" dirty="0"/>
          </a:p>
        </p:txBody>
      </p:sp>
      <p:sp>
        <p:nvSpPr>
          <p:cNvPr id="10" name="Platshållare för datum 3"/>
          <p:cNvSpPr>
            <a:spLocks noGrp="1"/>
          </p:cNvSpPr>
          <p:nvPr>
            <p:ph type="dt" sz="half" idx="10"/>
          </p:nvPr>
        </p:nvSpPr>
        <p:spPr>
          <a:xfrm>
            <a:off x="10028517" y="6280060"/>
            <a:ext cx="1378200" cy="365125"/>
          </a:xfrm>
        </p:spPr>
        <p:txBody>
          <a:bodyPr/>
          <a:lstStyle>
            <a:lvl1pPr algn="r">
              <a:defRPr sz="825"/>
            </a:lvl1pPr>
          </a:lstStyle>
          <a:p>
            <a:fld id="{A9E93848-021C-420E-B251-0372DBB81931}" type="datetime1">
              <a:rPr lang="sv-SE" smtClean="0">
                <a:solidFill>
                  <a:prstClr val="white"/>
                </a:solidFill>
              </a:rPr>
              <a:pPr/>
              <a:t>2018-10-02</a:t>
            </a:fld>
            <a:endParaRPr lang="sv-SE">
              <a:solidFill>
                <a:prstClr val="white"/>
              </a:solidFill>
            </a:endParaRPr>
          </a:p>
        </p:txBody>
      </p:sp>
      <p:sp>
        <p:nvSpPr>
          <p:cNvPr id="13" name="Platshållare för bildnummer 5"/>
          <p:cNvSpPr>
            <a:spLocks noGrp="1"/>
          </p:cNvSpPr>
          <p:nvPr>
            <p:ph type="sldNum" sz="quarter" idx="12"/>
          </p:nvPr>
        </p:nvSpPr>
        <p:spPr>
          <a:xfrm>
            <a:off x="9235077" y="6280060"/>
            <a:ext cx="709151" cy="365125"/>
          </a:xfrm>
        </p:spPr>
        <p:txBody>
          <a:bodyPr/>
          <a:lstStyle>
            <a:lvl1pPr>
              <a:defRPr sz="825"/>
            </a:lvl1pPr>
          </a:lstStyle>
          <a:p>
            <a:fld id="{680D72F4-1C41-4187-A4BC-492CF086CF40}" type="slidenum">
              <a:rPr lang="sv-SE" smtClean="0">
                <a:solidFill>
                  <a:prstClr val="white"/>
                </a:solidFill>
              </a:rPr>
              <a:pPr/>
              <a:t>‹#›</a:t>
            </a:fld>
            <a:endParaRPr lang="sv-SE">
              <a:solidFill>
                <a:prstClr val="white"/>
              </a:solidFill>
            </a:endParaRPr>
          </a:p>
        </p:txBody>
      </p:sp>
      <p:sp>
        <p:nvSpPr>
          <p:cNvPr id="14" name="Platshållare för sidfot 4"/>
          <p:cNvSpPr>
            <a:spLocks noGrp="1"/>
          </p:cNvSpPr>
          <p:nvPr>
            <p:ph type="ftr" sz="quarter" idx="11"/>
          </p:nvPr>
        </p:nvSpPr>
        <p:spPr>
          <a:xfrm>
            <a:off x="2159001" y="6280060"/>
            <a:ext cx="6913283" cy="365125"/>
          </a:xfrm>
        </p:spPr>
        <p:txBody>
          <a:bodyPr vert="horz" lIns="0" tIns="0" rIns="0" bIns="0" rtlCol="0" anchor="t"/>
          <a:lstStyle>
            <a:lvl1pPr>
              <a:defRPr lang="sv-SE" sz="825" cap="none" baseline="0" dirty="0" smtClean="0"/>
            </a:lvl1pPr>
          </a:lstStyle>
          <a:p>
            <a:r>
              <a:rPr lang="en-GB">
                <a:solidFill>
                  <a:prstClr val="white"/>
                </a:solidFill>
              </a:rPr>
              <a:t>www.kth.se</a:t>
            </a:r>
          </a:p>
        </p:txBody>
      </p:sp>
    </p:spTree>
    <p:extLst>
      <p:ext uri="{BB962C8B-B14F-4D97-AF65-F5344CB8AC3E}">
        <p14:creationId xmlns:p14="http://schemas.microsoft.com/office/powerpoint/2010/main" val="714171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Footer Placeholder 2"/>
          <p:cNvSpPr>
            <a:spLocks noGrp="1"/>
          </p:cNvSpPr>
          <p:nvPr>
            <p:ph type="ftr" sz="quarter" idx="3"/>
          </p:nvPr>
        </p:nvSpPr>
        <p:spPr>
          <a:xfrm>
            <a:off x="6096001" y="6477000"/>
            <a:ext cx="3960284" cy="306000"/>
          </a:xfrm>
          <a:prstGeom prst="rect">
            <a:avLst/>
          </a:prstGeom>
        </p:spPr>
        <p:txBody>
          <a:bodyPr vert="horz" lIns="0" tIns="0" rIns="0" bIns="0" rtlCol="0" anchor="t" anchorCtr="0"/>
          <a:lstStyle>
            <a:lvl1pPr algn="r">
              <a:defRPr sz="900">
                <a:solidFill>
                  <a:schemeClr val="tx1"/>
                </a:solidFill>
              </a:defRPr>
            </a:lvl1pPr>
          </a:lstStyle>
          <a:p>
            <a:endParaRPr lang="en-GB" dirty="0"/>
          </a:p>
        </p:txBody>
      </p:sp>
      <p:sp>
        <p:nvSpPr>
          <p:cNvPr id="11"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900">
                <a:solidFill>
                  <a:schemeClr val="tx1"/>
                </a:solidFill>
              </a:defRPr>
            </a:lvl1pPr>
          </a:lstStyle>
          <a:p>
            <a:fld id="{103EA872-A674-449B-A120-B97244F8E91D}" type="slidenum">
              <a:rPr lang="en-GB" smtClean="0"/>
              <a:pPr/>
              <a:t>‹#›</a:t>
            </a:fld>
            <a:endParaRPr lang="en-GB" dirty="0"/>
          </a:p>
        </p:txBody>
      </p:sp>
      <p:sp>
        <p:nvSpPr>
          <p:cNvPr id="2" name="Rectangle 1"/>
          <p:cNvSpPr/>
          <p:nvPr userDrawn="1"/>
        </p:nvSpPr>
        <p:spPr bwMode="auto">
          <a:xfrm>
            <a:off x="0" y="0"/>
            <a:ext cx="12192000" cy="68580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Verdana" pitchFamily="34" charset="0"/>
              <a:ea typeface="ＭＳ Ｐゴシック" pitchFamily="-80" charset="-128"/>
            </a:endParaRPr>
          </a:p>
        </p:txBody>
      </p:sp>
      <p:sp>
        <p:nvSpPr>
          <p:cNvPr id="114690" name="Rectangle 2"/>
          <p:cNvSpPr>
            <a:spLocks noGrp="1" noChangeArrowheads="1"/>
          </p:cNvSpPr>
          <p:nvPr>
            <p:ph type="ctrTitle"/>
          </p:nvPr>
        </p:nvSpPr>
        <p:spPr>
          <a:xfrm>
            <a:off x="812800" y="1295400"/>
            <a:ext cx="8536517" cy="838200"/>
          </a:xfrm>
        </p:spPr>
        <p:txBody>
          <a:bodyPr/>
          <a:lstStyle>
            <a:lvl1pPr>
              <a:defRPr/>
            </a:lvl1pPr>
          </a:lstStyle>
          <a:p>
            <a:pPr lvl="0"/>
            <a:r>
              <a:rPr lang="en-GB" noProof="0" dirty="0"/>
              <a:t>Click to edit Master title style</a:t>
            </a:r>
          </a:p>
        </p:txBody>
      </p:sp>
      <p:sp>
        <p:nvSpPr>
          <p:cNvPr id="114691" name="Rectangle 3"/>
          <p:cNvSpPr>
            <a:spLocks noGrp="1" noChangeArrowheads="1"/>
          </p:cNvSpPr>
          <p:nvPr>
            <p:ph type="subTitle" idx="1"/>
          </p:nvPr>
        </p:nvSpPr>
        <p:spPr>
          <a:xfrm>
            <a:off x="812800" y="2286000"/>
            <a:ext cx="8534400" cy="1752600"/>
          </a:xfrm>
        </p:spPr>
        <p:txBody>
          <a:bodyPr/>
          <a:lstStyle>
            <a:lvl1pPr marL="0" indent="0">
              <a:buFontTx/>
              <a:buNone/>
              <a:defRPr/>
            </a:lvl1pPr>
          </a:lstStyle>
          <a:p>
            <a:pPr lvl="0"/>
            <a:r>
              <a:rPr lang="en-GB" noProof="0" dirty="0"/>
              <a:t>Click to edit Master subtitle style</a:t>
            </a:r>
          </a:p>
        </p:txBody>
      </p:sp>
      <p:pic>
        <p:nvPicPr>
          <p:cNvPr id="3" name="SD_ART_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5500" y="6029563"/>
            <a:ext cx="6950400" cy="627975"/>
          </a:xfrm>
          <a:prstGeom prst="rect">
            <a:avLst/>
          </a:prstGeom>
        </p:spPr>
      </p:pic>
      <p:pic>
        <p:nvPicPr>
          <p:cNvPr id="8" name="SD_ART_Logo_bmkArt"/>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5501" y="6029563"/>
            <a:ext cx="6900884" cy="627975"/>
          </a:xfrm>
          <a:prstGeom prst="rect">
            <a:avLst/>
          </a:prstGeom>
        </p:spPr>
      </p:pic>
      <p:pic>
        <p:nvPicPr>
          <p:cNvPr id="7" name="SD_ART_Logo_bmkArt"/>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5501" y="6029563"/>
            <a:ext cx="6900884" cy="627975"/>
          </a:xfrm>
          <a:prstGeom prst="rect">
            <a:avLst/>
          </a:prstGeom>
        </p:spPr>
      </p:pic>
      <p:sp>
        <p:nvSpPr>
          <p:cNvPr id="4" name="SD_ART_Frise"/>
          <p:cNvSpPr/>
          <p:nvPr userDrawn="1"/>
        </p:nvSpPr>
        <p:spPr bwMode="auto">
          <a:xfrm>
            <a:off x="5467200" y="3124800"/>
            <a:ext cx="6720000" cy="2340000"/>
          </a:xfrm>
          <a:prstGeom prst="rect">
            <a:avLst/>
          </a:prstGeom>
          <a:no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Verdana" pitchFamily="34" charset="0"/>
              <a:ea typeface="ＭＳ Ｐゴシック" pitchFamily="-80" charset="-128"/>
            </a:endParaRPr>
          </a:p>
        </p:txBody>
      </p:sp>
      <p:pic>
        <p:nvPicPr>
          <p:cNvPr id="6" name="SD_ART_Frise_bmkArt"/>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67200" y="3124800"/>
            <a:ext cx="6720000" cy="2340218"/>
          </a:xfrm>
          <a:prstGeom prst="rect">
            <a:avLst/>
          </a:prstGeom>
        </p:spPr>
      </p:pic>
      <p:pic>
        <p:nvPicPr>
          <p:cNvPr id="12"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181498" y="279401"/>
            <a:ext cx="48683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87996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316081" y="192000"/>
            <a:ext cx="11040000" cy="672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6 title</a:t>
            </a:r>
          </a:p>
        </p:txBody>
      </p:sp>
      <p:sp>
        <p:nvSpPr>
          <p:cNvPr id="23" name="Table Placeholder 29"/>
          <p:cNvSpPr>
            <a:spLocks noGrp="1"/>
          </p:cNvSpPr>
          <p:nvPr>
            <p:ph type="tbl" sz="quarter" idx="15"/>
          </p:nvPr>
        </p:nvSpPr>
        <p:spPr>
          <a:xfrm>
            <a:off x="1316572" y="1731133"/>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395603" y="1879888"/>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440267" y="1731600"/>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1316572" y="240348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395603" y="2552244"/>
            <a:ext cx="7624231" cy="39419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440267" y="2403956"/>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1316572" y="3082231"/>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395603" y="3230986"/>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440267" y="3082699"/>
            <a:ext cx="720000" cy="540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1316572" y="3763175"/>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395603" y="3911930"/>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440267" y="3763643"/>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4</a:t>
            </a:r>
          </a:p>
        </p:txBody>
      </p:sp>
      <p:sp>
        <p:nvSpPr>
          <p:cNvPr id="37" name="Table Placeholder 29"/>
          <p:cNvSpPr>
            <a:spLocks noGrp="1"/>
          </p:cNvSpPr>
          <p:nvPr>
            <p:ph type="tbl" sz="quarter" idx="36"/>
          </p:nvPr>
        </p:nvSpPr>
        <p:spPr>
          <a:xfrm>
            <a:off x="1316572" y="4440879"/>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395603" y="4589632"/>
            <a:ext cx="7624231" cy="39419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440267" y="4441345"/>
            <a:ext cx="720000" cy="540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5</a:t>
            </a:r>
          </a:p>
        </p:txBody>
      </p:sp>
      <p:sp>
        <p:nvSpPr>
          <p:cNvPr id="40" name="Table Placeholder 29"/>
          <p:cNvSpPr>
            <a:spLocks noGrp="1"/>
          </p:cNvSpPr>
          <p:nvPr>
            <p:ph type="tbl" sz="quarter" idx="39"/>
          </p:nvPr>
        </p:nvSpPr>
        <p:spPr>
          <a:xfrm>
            <a:off x="1316572" y="5129167"/>
            <a:ext cx="7968000" cy="540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395603" y="5277922"/>
            <a:ext cx="7624231" cy="39419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42" name="Text Placeholder 49"/>
          <p:cNvSpPr>
            <a:spLocks noGrp="1"/>
          </p:cNvSpPr>
          <p:nvPr>
            <p:ph type="body" sz="quarter" idx="41" hasCustomPrompt="1"/>
          </p:nvPr>
        </p:nvSpPr>
        <p:spPr>
          <a:xfrm>
            <a:off x="440267" y="5129635"/>
            <a:ext cx="720000" cy="540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6</a:t>
            </a:r>
          </a:p>
        </p:txBody>
      </p:sp>
      <p:sp>
        <p:nvSpPr>
          <p:cNvPr id="27"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42446489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6968068" y="1582740"/>
            <a:ext cx="4438651" cy="4078287"/>
          </a:xfrm>
        </p:spPr>
        <p:txBody>
          <a:bodyPr/>
          <a:lstStyle/>
          <a:p>
            <a:r>
              <a:rPr lang="sv-SE"/>
              <a:t>Klicka på ikonen för att lägga till en bild</a:t>
            </a:r>
            <a:endParaRPr lang="en-GB"/>
          </a:p>
        </p:txBody>
      </p:sp>
      <p:sp>
        <p:nvSpPr>
          <p:cNvPr id="8" name="Platshållare för bild 8"/>
          <p:cNvSpPr>
            <a:spLocks noGrp="1"/>
          </p:cNvSpPr>
          <p:nvPr>
            <p:ph type="pic" sz="quarter" idx="14"/>
          </p:nvPr>
        </p:nvSpPr>
        <p:spPr>
          <a:xfrm>
            <a:off x="2159001" y="1582740"/>
            <a:ext cx="4438651" cy="4078287"/>
          </a:xfrm>
        </p:spPr>
        <p:txBody>
          <a:bodyPr/>
          <a:lstStyle/>
          <a:p>
            <a:r>
              <a:rPr lang="sv-SE"/>
              <a:t>Klicka på ikonen för att lägga till en bild</a:t>
            </a:r>
            <a:endParaRPr lang="en-GB"/>
          </a:p>
        </p:txBody>
      </p:sp>
      <p:sp>
        <p:nvSpPr>
          <p:cNvPr id="10" name="Rubrik 1"/>
          <p:cNvSpPr>
            <a:spLocks noGrp="1"/>
          </p:cNvSpPr>
          <p:nvPr>
            <p:ph type="title"/>
          </p:nvPr>
        </p:nvSpPr>
        <p:spPr>
          <a:xfrm>
            <a:off x="2159000" y="404870"/>
            <a:ext cx="9247717" cy="668339"/>
          </a:xfrm>
        </p:spPr>
        <p:txBody>
          <a:bodyPr/>
          <a:lstStyle/>
          <a:p>
            <a:r>
              <a:rPr lang="sv-SE"/>
              <a:t>Klicka här för att ändra format</a:t>
            </a:r>
            <a:endParaRPr lang="en-GB" dirty="0"/>
          </a:p>
        </p:txBody>
      </p:sp>
      <p:sp>
        <p:nvSpPr>
          <p:cNvPr id="13" name="Platshållare för datum 3"/>
          <p:cNvSpPr>
            <a:spLocks noGrp="1"/>
          </p:cNvSpPr>
          <p:nvPr>
            <p:ph type="dt" sz="half" idx="10"/>
          </p:nvPr>
        </p:nvSpPr>
        <p:spPr>
          <a:xfrm>
            <a:off x="10028517" y="6280060"/>
            <a:ext cx="1378200" cy="365125"/>
          </a:xfrm>
        </p:spPr>
        <p:txBody>
          <a:bodyPr/>
          <a:lstStyle>
            <a:lvl1pPr algn="r">
              <a:defRPr sz="825"/>
            </a:lvl1pPr>
          </a:lstStyle>
          <a:p>
            <a:fld id="{9F577FC5-757B-424C-A119-BDF2442245C4}" type="datetime1">
              <a:rPr lang="sv-SE" smtClean="0">
                <a:solidFill>
                  <a:prstClr val="white"/>
                </a:solidFill>
              </a:rPr>
              <a:pPr/>
              <a:t>2018-10-02</a:t>
            </a:fld>
            <a:endParaRPr lang="sv-SE">
              <a:solidFill>
                <a:prstClr val="white"/>
              </a:solidFill>
            </a:endParaRPr>
          </a:p>
        </p:txBody>
      </p:sp>
      <p:sp>
        <p:nvSpPr>
          <p:cNvPr id="15" name="Platshållare för bildnummer 5"/>
          <p:cNvSpPr>
            <a:spLocks noGrp="1"/>
          </p:cNvSpPr>
          <p:nvPr>
            <p:ph type="sldNum" sz="quarter" idx="12"/>
          </p:nvPr>
        </p:nvSpPr>
        <p:spPr>
          <a:xfrm>
            <a:off x="9235077" y="6280060"/>
            <a:ext cx="709151" cy="365125"/>
          </a:xfrm>
        </p:spPr>
        <p:txBody>
          <a:bodyPr/>
          <a:lstStyle>
            <a:lvl1pPr>
              <a:defRPr sz="825"/>
            </a:lvl1pPr>
          </a:lstStyle>
          <a:p>
            <a:fld id="{680D72F4-1C41-4187-A4BC-492CF086CF40}" type="slidenum">
              <a:rPr lang="sv-SE" smtClean="0">
                <a:solidFill>
                  <a:prstClr val="white"/>
                </a:solidFill>
              </a:rPr>
              <a:pPr/>
              <a:t>‹#›</a:t>
            </a:fld>
            <a:endParaRPr lang="sv-SE">
              <a:solidFill>
                <a:prstClr val="white"/>
              </a:solidFill>
            </a:endParaRPr>
          </a:p>
        </p:txBody>
      </p:sp>
      <p:sp>
        <p:nvSpPr>
          <p:cNvPr id="16" name="Platshållare för sidfot 4"/>
          <p:cNvSpPr>
            <a:spLocks noGrp="1"/>
          </p:cNvSpPr>
          <p:nvPr>
            <p:ph type="ftr" sz="quarter" idx="11"/>
          </p:nvPr>
        </p:nvSpPr>
        <p:spPr>
          <a:xfrm>
            <a:off x="2159001" y="6280060"/>
            <a:ext cx="6913283" cy="365125"/>
          </a:xfrm>
        </p:spPr>
        <p:txBody>
          <a:bodyPr vert="horz" lIns="0" tIns="0" rIns="0" bIns="0" rtlCol="0" anchor="t"/>
          <a:lstStyle>
            <a:lvl1pPr>
              <a:defRPr lang="sv-SE" sz="825" cap="none" baseline="0" dirty="0" smtClean="0"/>
            </a:lvl1pPr>
          </a:lstStyle>
          <a:p>
            <a:r>
              <a:rPr lang="en-GB">
                <a:solidFill>
                  <a:prstClr val="white"/>
                </a:solidFill>
              </a:rPr>
              <a:t>www.kth.se</a:t>
            </a:r>
          </a:p>
        </p:txBody>
      </p:sp>
    </p:spTree>
    <p:extLst>
      <p:ext uri="{BB962C8B-B14F-4D97-AF65-F5344CB8AC3E}">
        <p14:creationId xmlns:p14="http://schemas.microsoft.com/office/powerpoint/2010/main" val="177824187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ubrik 1"/>
          <p:cNvSpPr>
            <a:spLocks noGrp="1"/>
          </p:cNvSpPr>
          <p:nvPr>
            <p:ph type="title" hasCustomPrompt="1"/>
          </p:nvPr>
        </p:nvSpPr>
        <p:spPr>
          <a:xfrm>
            <a:off x="2159000" y="404870"/>
            <a:ext cx="9247717" cy="668339"/>
          </a:xfrm>
        </p:spPr>
        <p:txBody>
          <a:bodyPr/>
          <a:lstStyle>
            <a:lvl1pPr>
              <a:defRPr/>
            </a:lvl1pPr>
          </a:lstStyle>
          <a:p>
            <a:r>
              <a:rPr lang="sv-SE" dirty="0" err="1"/>
              <a:t>Chapter</a:t>
            </a:r>
            <a:r>
              <a:rPr lang="sv-SE" dirty="0"/>
              <a:t> </a:t>
            </a:r>
            <a:r>
              <a:rPr lang="sv-SE" dirty="0" err="1"/>
              <a:t>heading</a:t>
            </a:r>
            <a:endParaRPr lang="en-GB" dirty="0"/>
          </a:p>
        </p:txBody>
      </p:sp>
      <p:sp>
        <p:nvSpPr>
          <p:cNvPr id="14" name="Platshållare för bild 7"/>
          <p:cNvSpPr>
            <a:spLocks noGrp="1"/>
          </p:cNvSpPr>
          <p:nvPr>
            <p:ph type="pic" sz="quarter" idx="13"/>
          </p:nvPr>
        </p:nvSpPr>
        <p:spPr>
          <a:xfrm>
            <a:off x="-9889" y="1582739"/>
            <a:ext cx="12273607" cy="471120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 name="connsiteX0" fmla="*/ 809 w 9180939"/>
              <a:gd name="connsiteY0" fmla="*/ 0 h 4266298"/>
              <a:gd name="connsiteX1" fmla="*/ 9164441 w 9180939"/>
              <a:gd name="connsiteY1" fmla="*/ 9701 h 4266298"/>
              <a:gd name="connsiteX2" fmla="*/ 9164441 w 9180939"/>
              <a:gd name="connsiteY2" fmla="*/ 88 h 4266298"/>
              <a:gd name="connsiteX3" fmla="*/ 9180939 w 9180939"/>
              <a:gd name="connsiteY3" fmla="*/ 3974880 h 4266298"/>
              <a:gd name="connsiteX4" fmla="*/ 1365511 w 9180939"/>
              <a:gd name="connsiteY4" fmla="*/ 3975945 h 4266298"/>
              <a:gd name="connsiteX5" fmla="*/ 1283178 w 9180939"/>
              <a:gd name="connsiteY5" fmla="*/ 4009884 h 4266298"/>
              <a:gd name="connsiteX6" fmla="*/ 1276058 w 9180939"/>
              <a:gd name="connsiteY6" fmla="*/ 4197223 h 4266298"/>
              <a:gd name="connsiteX7" fmla="*/ 1176659 w 9180939"/>
              <a:gd name="connsiteY7" fmla="*/ 4266113 h 4266298"/>
              <a:gd name="connsiteX8" fmla="*/ 13828 w 9180939"/>
              <a:gd name="connsiteY8" fmla="*/ 4265541 h 4266298"/>
              <a:gd name="connsiteX9" fmla="*/ 809 w 9180939"/>
              <a:gd name="connsiteY9" fmla="*/ 0 h 4266298"/>
              <a:gd name="connsiteX0" fmla="*/ 2047 w 9175666"/>
              <a:gd name="connsiteY0" fmla="*/ 0 h 4266298"/>
              <a:gd name="connsiteX1" fmla="*/ 9159168 w 9175666"/>
              <a:gd name="connsiteY1" fmla="*/ 9701 h 4266298"/>
              <a:gd name="connsiteX2" fmla="*/ 9159168 w 9175666"/>
              <a:gd name="connsiteY2" fmla="*/ 88 h 4266298"/>
              <a:gd name="connsiteX3" fmla="*/ 9175666 w 9175666"/>
              <a:gd name="connsiteY3" fmla="*/ 3974880 h 4266298"/>
              <a:gd name="connsiteX4" fmla="*/ 1360238 w 9175666"/>
              <a:gd name="connsiteY4" fmla="*/ 3975945 h 4266298"/>
              <a:gd name="connsiteX5" fmla="*/ 1277905 w 9175666"/>
              <a:gd name="connsiteY5" fmla="*/ 4009884 h 4266298"/>
              <a:gd name="connsiteX6" fmla="*/ 1270785 w 9175666"/>
              <a:gd name="connsiteY6" fmla="*/ 4197223 h 4266298"/>
              <a:gd name="connsiteX7" fmla="*/ 1171386 w 9175666"/>
              <a:gd name="connsiteY7" fmla="*/ 4266113 h 4266298"/>
              <a:gd name="connsiteX8" fmla="*/ 8555 w 9175666"/>
              <a:gd name="connsiteY8" fmla="*/ 4265541 h 4266298"/>
              <a:gd name="connsiteX9" fmla="*/ 2047 w 9175666"/>
              <a:gd name="connsiteY9" fmla="*/ 0 h 4266298"/>
              <a:gd name="connsiteX0" fmla="*/ 3471 w 9177090"/>
              <a:gd name="connsiteY0" fmla="*/ 0 h 4266298"/>
              <a:gd name="connsiteX1" fmla="*/ 9160592 w 9177090"/>
              <a:gd name="connsiteY1" fmla="*/ 9701 h 4266298"/>
              <a:gd name="connsiteX2" fmla="*/ 9160592 w 9177090"/>
              <a:gd name="connsiteY2" fmla="*/ 88 h 4266298"/>
              <a:gd name="connsiteX3" fmla="*/ 9177090 w 9177090"/>
              <a:gd name="connsiteY3" fmla="*/ 3974880 h 4266298"/>
              <a:gd name="connsiteX4" fmla="*/ 1361662 w 9177090"/>
              <a:gd name="connsiteY4" fmla="*/ 3975945 h 4266298"/>
              <a:gd name="connsiteX5" fmla="*/ 1279329 w 9177090"/>
              <a:gd name="connsiteY5" fmla="*/ 4009884 h 4266298"/>
              <a:gd name="connsiteX6" fmla="*/ 1272209 w 9177090"/>
              <a:gd name="connsiteY6" fmla="*/ 4197223 h 4266298"/>
              <a:gd name="connsiteX7" fmla="*/ 1172810 w 9177090"/>
              <a:gd name="connsiteY7" fmla="*/ 4266113 h 4266298"/>
              <a:gd name="connsiteX8" fmla="*/ 6725 w 9177090"/>
              <a:gd name="connsiteY8" fmla="*/ 4262583 h 4266298"/>
              <a:gd name="connsiteX9" fmla="*/ 3471 w 9177090"/>
              <a:gd name="connsiteY9" fmla="*/ 0 h 4266298"/>
              <a:gd name="connsiteX0" fmla="*/ 885 w 9174504"/>
              <a:gd name="connsiteY0" fmla="*/ 0 h 4266298"/>
              <a:gd name="connsiteX1" fmla="*/ 9158006 w 9174504"/>
              <a:gd name="connsiteY1" fmla="*/ 9701 h 4266298"/>
              <a:gd name="connsiteX2" fmla="*/ 9158006 w 9174504"/>
              <a:gd name="connsiteY2" fmla="*/ 88 h 4266298"/>
              <a:gd name="connsiteX3" fmla="*/ 9174504 w 9174504"/>
              <a:gd name="connsiteY3" fmla="*/ 3974880 h 4266298"/>
              <a:gd name="connsiteX4" fmla="*/ 1359076 w 9174504"/>
              <a:gd name="connsiteY4" fmla="*/ 3975945 h 4266298"/>
              <a:gd name="connsiteX5" fmla="*/ 1276743 w 9174504"/>
              <a:gd name="connsiteY5" fmla="*/ 4009884 h 4266298"/>
              <a:gd name="connsiteX6" fmla="*/ 1269623 w 9174504"/>
              <a:gd name="connsiteY6" fmla="*/ 4197223 h 4266298"/>
              <a:gd name="connsiteX7" fmla="*/ 1170224 w 9174504"/>
              <a:gd name="connsiteY7" fmla="*/ 4266113 h 4266298"/>
              <a:gd name="connsiteX8" fmla="*/ 4139 w 9174504"/>
              <a:gd name="connsiteY8" fmla="*/ 4262583 h 4266298"/>
              <a:gd name="connsiteX9" fmla="*/ 885 w 9174504"/>
              <a:gd name="connsiteY9" fmla="*/ 0 h 426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4504" h="4266298">
                <a:moveTo>
                  <a:pt x="885" y="0"/>
                </a:moveTo>
                <a:lnTo>
                  <a:pt x="9158006" y="9701"/>
                </a:lnTo>
                <a:lnTo>
                  <a:pt x="9158006" y="88"/>
                </a:lnTo>
                <a:cubicBezTo>
                  <a:pt x="9159594" y="1317689"/>
                  <a:pt x="9172916" y="2657279"/>
                  <a:pt x="9174504" y="3974880"/>
                </a:cubicBezTo>
                <a:lnTo>
                  <a:pt x="1359076" y="3975945"/>
                </a:lnTo>
                <a:cubicBezTo>
                  <a:pt x="1320919" y="3980616"/>
                  <a:pt x="1291652" y="3973004"/>
                  <a:pt x="1276743" y="4009884"/>
                </a:cubicBezTo>
                <a:cubicBezTo>
                  <a:pt x="1261834" y="4046764"/>
                  <a:pt x="1273731" y="4145761"/>
                  <a:pt x="1269623" y="4197223"/>
                </a:cubicBezTo>
                <a:cubicBezTo>
                  <a:pt x="1269155" y="4244226"/>
                  <a:pt x="1218454" y="4268698"/>
                  <a:pt x="1170224" y="4266113"/>
                </a:cubicBezTo>
                <a:lnTo>
                  <a:pt x="4139" y="4262583"/>
                </a:lnTo>
                <a:cubicBezTo>
                  <a:pt x="3301" y="3518019"/>
                  <a:pt x="-2084" y="788799"/>
                  <a:pt x="885" y="0"/>
                </a:cubicBezTo>
                <a:close/>
              </a:path>
            </a:pathLst>
          </a:custGeom>
        </p:spPr>
        <p:txBody>
          <a:bodyPr/>
          <a:lstStyle/>
          <a:p>
            <a:r>
              <a:rPr lang="sv-SE"/>
              <a:t>Klicka på ikonen för att lägga till en bild</a:t>
            </a:r>
            <a:endParaRPr lang="en-GB"/>
          </a:p>
        </p:txBody>
      </p:sp>
      <p:sp>
        <p:nvSpPr>
          <p:cNvPr id="11" name="Platshållare för datum 3"/>
          <p:cNvSpPr>
            <a:spLocks noGrp="1"/>
          </p:cNvSpPr>
          <p:nvPr>
            <p:ph type="dt" sz="half" idx="10"/>
          </p:nvPr>
        </p:nvSpPr>
        <p:spPr>
          <a:xfrm>
            <a:off x="10028517" y="6280060"/>
            <a:ext cx="1378200" cy="365125"/>
          </a:xfrm>
        </p:spPr>
        <p:txBody>
          <a:bodyPr/>
          <a:lstStyle>
            <a:lvl1pPr algn="r">
              <a:defRPr sz="825"/>
            </a:lvl1pPr>
          </a:lstStyle>
          <a:p>
            <a:fld id="{B0A9FC1B-AE7C-479C-8CA9-F65C79383DA0}" type="datetime1">
              <a:rPr lang="sv-SE" smtClean="0">
                <a:solidFill>
                  <a:prstClr val="white"/>
                </a:solidFill>
              </a:rPr>
              <a:pPr/>
              <a:t>2018-10-02</a:t>
            </a:fld>
            <a:endParaRPr lang="sv-SE">
              <a:solidFill>
                <a:prstClr val="white"/>
              </a:solidFill>
            </a:endParaRPr>
          </a:p>
        </p:txBody>
      </p:sp>
      <p:sp>
        <p:nvSpPr>
          <p:cNvPr id="12" name="Platshållare för bildnummer 5"/>
          <p:cNvSpPr>
            <a:spLocks noGrp="1"/>
          </p:cNvSpPr>
          <p:nvPr>
            <p:ph type="sldNum" sz="quarter" idx="12"/>
          </p:nvPr>
        </p:nvSpPr>
        <p:spPr>
          <a:xfrm>
            <a:off x="9235077" y="6280060"/>
            <a:ext cx="709151" cy="365125"/>
          </a:xfrm>
        </p:spPr>
        <p:txBody>
          <a:bodyPr/>
          <a:lstStyle>
            <a:lvl1pPr>
              <a:defRPr sz="825"/>
            </a:lvl1pPr>
          </a:lstStyle>
          <a:p>
            <a:fld id="{680D72F4-1C41-4187-A4BC-492CF086CF40}" type="slidenum">
              <a:rPr lang="sv-SE" smtClean="0">
                <a:solidFill>
                  <a:prstClr val="white"/>
                </a:solidFill>
              </a:rPr>
              <a:pPr/>
              <a:t>‹#›</a:t>
            </a:fld>
            <a:endParaRPr lang="sv-SE">
              <a:solidFill>
                <a:prstClr val="white"/>
              </a:solidFill>
            </a:endParaRPr>
          </a:p>
        </p:txBody>
      </p:sp>
      <p:sp>
        <p:nvSpPr>
          <p:cNvPr id="13" name="Platshållare för sidfot 4"/>
          <p:cNvSpPr>
            <a:spLocks noGrp="1"/>
          </p:cNvSpPr>
          <p:nvPr>
            <p:ph type="ftr" sz="quarter" idx="11"/>
          </p:nvPr>
        </p:nvSpPr>
        <p:spPr>
          <a:xfrm>
            <a:off x="2159001" y="6280060"/>
            <a:ext cx="6913283" cy="365125"/>
          </a:xfrm>
        </p:spPr>
        <p:txBody>
          <a:bodyPr vert="horz" lIns="0" tIns="0" rIns="0" bIns="0" rtlCol="0" anchor="t"/>
          <a:lstStyle>
            <a:lvl1pPr>
              <a:defRPr lang="sv-SE" sz="825" cap="none" baseline="0" dirty="0" smtClean="0"/>
            </a:lvl1pPr>
          </a:lstStyle>
          <a:p>
            <a:r>
              <a:rPr lang="en-GB">
                <a:solidFill>
                  <a:prstClr val="white"/>
                </a:solidFill>
              </a:rPr>
              <a:t>www.kth.se</a:t>
            </a:r>
          </a:p>
        </p:txBody>
      </p:sp>
    </p:spTree>
    <p:extLst>
      <p:ext uri="{BB962C8B-B14F-4D97-AF65-F5344CB8AC3E}">
        <p14:creationId xmlns:p14="http://schemas.microsoft.com/office/powerpoint/2010/main" val="3250049518"/>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2159000" y="1582742"/>
            <a:ext cx="9247717" cy="4078287"/>
          </a:xfrm>
        </p:spPr>
        <p:txBody>
          <a:bodyPr/>
          <a:lstStyle/>
          <a:p>
            <a:r>
              <a:rPr lang="sv-SE"/>
              <a:t>Klicka på ikonen för att lägga till en bild</a:t>
            </a:r>
            <a:endParaRPr lang="en-GB"/>
          </a:p>
        </p:txBody>
      </p:sp>
      <p:sp>
        <p:nvSpPr>
          <p:cNvPr id="7" name="Rubrik 1"/>
          <p:cNvSpPr>
            <a:spLocks noGrp="1"/>
          </p:cNvSpPr>
          <p:nvPr>
            <p:ph type="title"/>
          </p:nvPr>
        </p:nvSpPr>
        <p:spPr>
          <a:xfrm>
            <a:off x="2159000" y="404870"/>
            <a:ext cx="9247717" cy="668339"/>
          </a:xfrm>
        </p:spPr>
        <p:txBody>
          <a:bodyPr/>
          <a:lstStyle/>
          <a:p>
            <a:r>
              <a:rPr lang="sv-SE"/>
              <a:t>Klicka här för att ändra format</a:t>
            </a:r>
            <a:endParaRPr lang="en-GB" dirty="0"/>
          </a:p>
        </p:txBody>
      </p:sp>
      <p:sp>
        <p:nvSpPr>
          <p:cNvPr id="11" name="Platshållare för datum 3"/>
          <p:cNvSpPr>
            <a:spLocks noGrp="1"/>
          </p:cNvSpPr>
          <p:nvPr>
            <p:ph type="dt" sz="half" idx="10"/>
          </p:nvPr>
        </p:nvSpPr>
        <p:spPr>
          <a:xfrm>
            <a:off x="10028517" y="6280060"/>
            <a:ext cx="1378200" cy="365125"/>
          </a:xfrm>
        </p:spPr>
        <p:txBody>
          <a:bodyPr/>
          <a:lstStyle>
            <a:lvl1pPr algn="r">
              <a:defRPr sz="825"/>
            </a:lvl1pPr>
          </a:lstStyle>
          <a:p>
            <a:fld id="{BCF809F0-2E58-40BD-B2F5-ADB7B2A2A102}" type="datetime1">
              <a:rPr lang="sv-SE" smtClean="0">
                <a:solidFill>
                  <a:prstClr val="white"/>
                </a:solidFill>
              </a:rPr>
              <a:pPr/>
              <a:t>2018-10-02</a:t>
            </a:fld>
            <a:endParaRPr lang="sv-SE">
              <a:solidFill>
                <a:prstClr val="white"/>
              </a:solidFill>
            </a:endParaRPr>
          </a:p>
        </p:txBody>
      </p:sp>
      <p:sp>
        <p:nvSpPr>
          <p:cNvPr id="13" name="Platshållare för bildnummer 5"/>
          <p:cNvSpPr>
            <a:spLocks noGrp="1"/>
          </p:cNvSpPr>
          <p:nvPr>
            <p:ph type="sldNum" sz="quarter" idx="12"/>
          </p:nvPr>
        </p:nvSpPr>
        <p:spPr>
          <a:xfrm>
            <a:off x="9235077" y="6280060"/>
            <a:ext cx="709151" cy="365125"/>
          </a:xfrm>
        </p:spPr>
        <p:txBody>
          <a:bodyPr/>
          <a:lstStyle>
            <a:lvl1pPr>
              <a:defRPr sz="825"/>
            </a:lvl1pPr>
          </a:lstStyle>
          <a:p>
            <a:fld id="{680D72F4-1C41-4187-A4BC-492CF086CF40}" type="slidenum">
              <a:rPr lang="sv-SE" smtClean="0">
                <a:solidFill>
                  <a:prstClr val="white"/>
                </a:solidFill>
              </a:rPr>
              <a:pPr/>
              <a:t>‹#›</a:t>
            </a:fld>
            <a:endParaRPr lang="sv-SE">
              <a:solidFill>
                <a:prstClr val="white"/>
              </a:solidFill>
            </a:endParaRPr>
          </a:p>
        </p:txBody>
      </p:sp>
      <p:sp>
        <p:nvSpPr>
          <p:cNvPr id="14" name="Platshållare för sidfot 4"/>
          <p:cNvSpPr>
            <a:spLocks noGrp="1"/>
          </p:cNvSpPr>
          <p:nvPr>
            <p:ph type="ftr" sz="quarter" idx="11"/>
          </p:nvPr>
        </p:nvSpPr>
        <p:spPr>
          <a:xfrm>
            <a:off x="2159001" y="6280060"/>
            <a:ext cx="6913283" cy="365125"/>
          </a:xfrm>
        </p:spPr>
        <p:txBody>
          <a:bodyPr vert="horz" lIns="0" tIns="0" rIns="0" bIns="0" rtlCol="0" anchor="t"/>
          <a:lstStyle>
            <a:lvl1pPr>
              <a:defRPr lang="sv-SE" sz="825" cap="none" baseline="0" dirty="0" smtClean="0"/>
            </a:lvl1pPr>
          </a:lstStyle>
          <a:p>
            <a:r>
              <a:rPr lang="en-GB">
                <a:solidFill>
                  <a:prstClr val="white"/>
                </a:solidFill>
              </a:rPr>
              <a:t>www.kth.se</a:t>
            </a:r>
          </a:p>
        </p:txBody>
      </p:sp>
    </p:spTree>
    <p:extLst>
      <p:ext uri="{BB962C8B-B14F-4D97-AF65-F5344CB8AC3E}">
        <p14:creationId xmlns:p14="http://schemas.microsoft.com/office/powerpoint/2010/main" val="135405755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7" name="Platshållare för datum 3"/>
          <p:cNvSpPr>
            <a:spLocks noGrp="1"/>
          </p:cNvSpPr>
          <p:nvPr>
            <p:ph type="dt" sz="half" idx="10"/>
          </p:nvPr>
        </p:nvSpPr>
        <p:spPr>
          <a:xfrm>
            <a:off x="10028517" y="6280060"/>
            <a:ext cx="1378200" cy="365125"/>
          </a:xfrm>
        </p:spPr>
        <p:txBody>
          <a:bodyPr/>
          <a:lstStyle>
            <a:lvl1pPr algn="r">
              <a:defRPr sz="825"/>
            </a:lvl1pPr>
          </a:lstStyle>
          <a:p>
            <a:fld id="{2E4C5E9D-62F8-40B3-B186-0F2B3137E916}" type="datetime1">
              <a:rPr lang="sv-SE" smtClean="0">
                <a:solidFill>
                  <a:prstClr val="white"/>
                </a:solidFill>
              </a:rPr>
              <a:pPr/>
              <a:t>2018-10-02</a:t>
            </a:fld>
            <a:endParaRPr lang="sv-SE">
              <a:solidFill>
                <a:prstClr val="white"/>
              </a:solidFill>
            </a:endParaRPr>
          </a:p>
        </p:txBody>
      </p:sp>
      <p:sp>
        <p:nvSpPr>
          <p:cNvPr id="9" name="Platshållare för bildnummer 5"/>
          <p:cNvSpPr>
            <a:spLocks noGrp="1"/>
          </p:cNvSpPr>
          <p:nvPr>
            <p:ph type="sldNum" sz="quarter" idx="12"/>
          </p:nvPr>
        </p:nvSpPr>
        <p:spPr>
          <a:xfrm>
            <a:off x="9235077" y="6280060"/>
            <a:ext cx="709151" cy="365125"/>
          </a:xfrm>
        </p:spPr>
        <p:txBody>
          <a:bodyPr/>
          <a:lstStyle>
            <a:lvl1pPr>
              <a:defRPr sz="825"/>
            </a:lvl1pPr>
          </a:lstStyle>
          <a:p>
            <a:fld id="{680D72F4-1C41-4187-A4BC-492CF086CF40}" type="slidenum">
              <a:rPr lang="sv-SE" smtClean="0">
                <a:solidFill>
                  <a:prstClr val="white"/>
                </a:solidFill>
              </a:rPr>
              <a:pPr/>
              <a:t>‹#›</a:t>
            </a:fld>
            <a:endParaRPr lang="sv-SE">
              <a:solidFill>
                <a:prstClr val="white"/>
              </a:solidFill>
            </a:endParaRPr>
          </a:p>
        </p:txBody>
      </p:sp>
      <p:sp>
        <p:nvSpPr>
          <p:cNvPr id="10" name="Platshållare för sidfot 4"/>
          <p:cNvSpPr>
            <a:spLocks noGrp="1"/>
          </p:cNvSpPr>
          <p:nvPr>
            <p:ph type="ftr" sz="quarter" idx="11"/>
          </p:nvPr>
        </p:nvSpPr>
        <p:spPr>
          <a:xfrm>
            <a:off x="2159001" y="6280060"/>
            <a:ext cx="6913283" cy="365125"/>
          </a:xfrm>
        </p:spPr>
        <p:txBody>
          <a:bodyPr vert="horz" lIns="0" tIns="0" rIns="0" bIns="0" rtlCol="0" anchor="t"/>
          <a:lstStyle>
            <a:lvl1pPr>
              <a:defRPr lang="sv-SE" sz="825" cap="none" baseline="0" dirty="0" smtClean="0"/>
            </a:lvl1pPr>
          </a:lstStyle>
          <a:p>
            <a:r>
              <a:rPr lang="en-GB">
                <a:solidFill>
                  <a:prstClr val="white"/>
                </a:solidFill>
              </a:rPr>
              <a:t>www.kth.se</a:t>
            </a:r>
          </a:p>
        </p:txBody>
      </p:sp>
    </p:spTree>
    <p:extLst>
      <p:ext uri="{BB962C8B-B14F-4D97-AF65-F5344CB8AC3E}">
        <p14:creationId xmlns:p14="http://schemas.microsoft.com/office/powerpoint/2010/main" val="69867001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1955" y="344491"/>
            <a:ext cx="883665"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2159000" y="1582740"/>
            <a:ext cx="9247717" cy="4078287"/>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dirty="0"/>
          </a:p>
        </p:txBody>
      </p:sp>
      <p:sp>
        <p:nvSpPr>
          <p:cNvPr id="8" name="Rubrik 1"/>
          <p:cNvSpPr>
            <a:spLocks noGrp="1"/>
          </p:cNvSpPr>
          <p:nvPr>
            <p:ph type="title"/>
          </p:nvPr>
        </p:nvSpPr>
        <p:spPr>
          <a:xfrm>
            <a:off x="2159000" y="404870"/>
            <a:ext cx="9247717" cy="668339"/>
          </a:xfrm>
        </p:spPr>
        <p:txBody>
          <a:bodyPr/>
          <a:lstStyle/>
          <a:p>
            <a:r>
              <a:rPr lang="sv-SE"/>
              <a:t>Klicka här för att ändra format</a:t>
            </a:r>
            <a:endParaRPr lang="en-GB" dirty="0"/>
          </a:p>
        </p:txBody>
      </p:sp>
      <p:sp>
        <p:nvSpPr>
          <p:cNvPr id="11" name="Platshållare för datum 3"/>
          <p:cNvSpPr>
            <a:spLocks noGrp="1"/>
          </p:cNvSpPr>
          <p:nvPr>
            <p:ph type="dt" sz="half" idx="10"/>
          </p:nvPr>
        </p:nvSpPr>
        <p:spPr>
          <a:xfrm>
            <a:off x="10028517" y="6280060"/>
            <a:ext cx="1378200" cy="365125"/>
          </a:xfrm>
        </p:spPr>
        <p:txBody>
          <a:bodyPr/>
          <a:lstStyle>
            <a:lvl1pPr algn="r">
              <a:defRPr sz="825">
                <a:solidFill>
                  <a:schemeClr val="tx1"/>
                </a:solidFill>
              </a:defRPr>
            </a:lvl1pPr>
          </a:lstStyle>
          <a:p>
            <a:fld id="{3DA7C34C-E303-4F24-9DDF-6ABD637997C4}" type="datetime1">
              <a:rPr lang="sv-SE" smtClean="0">
                <a:solidFill>
                  <a:prstClr val="black"/>
                </a:solidFill>
              </a:rPr>
              <a:pPr/>
              <a:t>2018-10-02</a:t>
            </a:fld>
            <a:endParaRPr lang="sv-SE">
              <a:solidFill>
                <a:prstClr val="black"/>
              </a:solidFill>
            </a:endParaRPr>
          </a:p>
        </p:txBody>
      </p:sp>
      <p:sp>
        <p:nvSpPr>
          <p:cNvPr id="12" name="Platshållare för bildnummer 5"/>
          <p:cNvSpPr>
            <a:spLocks noGrp="1"/>
          </p:cNvSpPr>
          <p:nvPr>
            <p:ph type="sldNum" sz="quarter" idx="12"/>
          </p:nvPr>
        </p:nvSpPr>
        <p:spPr>
          <a:xfrm>
            <a:off x="9235077" y="6280060"/>
            <a:ext cx="709151" cy="365125"/>
          </a:xfrm>
        </p:spPr>
        <p:txBody>
          <a:bodyPr/>
          <a:lstStyle>
            <a:lvl1pPr>
              <a:defRPr sz="825">
                <a:solidFill>
                  <a:schemeClr val="tx1"/>
                </a:solidFill>
              </a:defRPr>
            </a:lvl1pPr>
          </a:lstStyle>
          <a:p>
            <a:fld id="{680D72F4-1C41-4187-A4BC-492CF086CF40}" type="slidenum">
              <a:rPr lang="sv-SE" smtClean="0">
                <a:solidFill>
                  <a:prstClr val="black"/>
                </a:solidFill>
              </a:rPr>
              <a:pPr/>
              <a:t>‹#›</a:t>
            </a:fld>
            <a:endParaRPr lang="sv-SE">
              <a:solidFill>
                <a:prstClr val="black"/>
              </a:solidFill>
            </a:endParaRPr>
          </a:p>
        </p:txBody>
      </p:sp>
      <p:sp>
        <p:nvSpPr>
          <p:cNvPr id="13" name="Platshållare för sidfot 4"/>
          <p:cNvSpPr>
            <a:spLocks noGrp="1"/>
          </p:cNvSpPr>
          <p:nvPr>
            <p:ph type="ftr" sz="quarter" idx="11"/>
          </p:nvPr>
        </p:nvSpPr>
        <p:spPr>
          <a:xfrm>
            <a:off x="2159001" y="6280060"/>
            <a:ext cx="6913283" cy="365125"/>
          </a:xfrm>
        </p:spPr>
        <p:txBody>
          <a:bodyPr vert="horz" lIns="0" tIns="0" rIns="0" bIns="0" rtlCol="0" anchor="t"/>
          <a:lstStyle>
            <a:lvl1pPr>
              <a:defRPr lang="sv-SE" sz="825" cap="none" baseline="0" dirty="0" smtClean="0">
                <a:solidFill>
                  <a:schemeClr val="tx1"/>
                </a:solidFill>
              </a:defRPr>
            </a:lvl1pPr>
          </a:lstStyle>
          <a:p>
            <a:r>
              <a:rPr lang="en-GB">
                <a:solidFill>
                  <a:prstClr val="black"/>
                </a:solidFill>
              </a:rPr>
              <a:t>www.kth.se</a:t>
            </a:r>
          </a:p>
        </p:txBody>
      </p:sp>
    </p:spTree>
    <p:extLst>
      <p:ext uri="{BB962C8B-B14F-4D97-AF65-F5344CB8AC3E}">
        <p14:creationId xmlns:p14="http://schemas.microsoft.com/office/powerpoint/2010/main" val="2932660065"/>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59903220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2883893675"/>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4043461841"/>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131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104410472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61318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17319362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Rectangle 9"/>
          <p:cNvSpPr>
            <a:spLocks noGrp="1" noChangeArrowheads="1"/>
          </p:cNvSpPr>
          <p:nvPr userDrawn="1"/>
        </p:nvSpPr>
        <p:spPr bwMode="auto">
          <a:xfrm>
            <a:off x="705016" y="4575175"/>
            <a:ext cx="3585633" cy="381000"/>
          </a:xfrm>
          <a:prstGeom prst="rect">
            <a:avLst/>
          </a:prstGeom>
          <a:noFill/>
          <a:ln w="9525">
            <a:noFill/>
            <a:miter lim="800000"/>
            <a:headEnd/>
            <a:tailEnd/>
          </a:ln>
          <a:effectLst/>
        </p:spPr>
        <p:txBody>
          <a:bodyPr anchor="b"/>
          <a:lstStyle/>
          <a:p>
            <a:pPr defTabSz="457200"/>
            <a:r>
              <a:rPr lang="en-GB" sz="1400" b="1" dirty="0">
                <a:solidFill>
                  <a:srgbClr val="000000"/>
                </a:solidFill>
                <a:latin typeface="Arial" pitchFamily="34" charset="0"/>
                <a:cs typeface="Arial" pitchFamily="34" charset="0"/>
              </a:rPr>
              <a:t>Confidentiality Notice </a:t>
            </a:r>
            <a:endParaRPr lang="en-GB" sz="2400" dirty="0">
              <a:solidFill>
                <a:srgbClr val="000000"/>
              </a:solidFill>
              <a:latin typeface="Arial" pitchFamily="34" charset="0"/>
              <a:cs typeface="Arial" pitchFamily="34" charset="0"/>
            </a:endParaRPr>
          </a:p>
        </p:txBody>
      </p:sp>
      <p:sp>
        <p:nvSpPr>
          <p:cNvPr id="11" name="Rectangle 10"/>
          <p:cNvSpPr>
            <a:spLocks noGrp="1" noChangeArrowheads="1"/>
          </p:cNvSpPr>
          <p:nvPr userDrawn="1"/>
        </p:nvSpPr>
        <p:spPr bwMode="auto">
          <a:xfrm>
            <a:off x="721948" y="4956175"/>
            <a:ext cx="9920657" cy="864000"/>
          </a:xfrm>
          <a:prstGeom prst="rect">
            <a:avLst/>
          </a:prstGeom>
          <a:noFill/>
          <a:ln w="9525">
            <a:noFill/>
            <a:miter lim="800000"/>
            <a:headEnd/>
            <a:tailEnd/>
          </a:ln>
          <a:effectLst/>
        </p:spPr>
        <p:txBody>
          <a:bodyPr/>
          <a:lstStyle/>
          <a:p>
            <a:pPr defTabSz="457200"/>
            <a:r>
              <a:rPr lang="en-GB" sz="900" dirty="0">
                <a:solidFill>
                  <a:srgbClr val="000000"/>
                </a:solidFill>
                <a:latin typeface="Arial" pitchFamily="34" charset="0"/>
                <a:cs typeface="Arial" pitchFamily="34" charset="0"/>
              </a:rPr>
              <a:t>This file is</a:t>
            </a:r>
            <a:r>
              <a:rPr lang="en-US" sz="900" dirty="0">
                <a:solidFill>
                  <a:srgbClr val="000000"/>
                </a:solidFill>
                <a:latin typeface="Arial" pitchFamily="34" charset="0"/>
                <a:cs typeface="Arial" pitchFamily="34" charset="0"/>
              </a:rPr>
              <a:t> private and may contain confidential and proprietary information. If you have received this file in error, please notify us and remove </a:t>
            </a:r>
          </a:p>
          <a:p>
            <a:pPr defTabSz="457200"/>
            <a:r>
              <a:rPr lang="en-US" sz="900" dirty="0">
                <a:solidFill>
                  <a:srgbClr val="000000"/>
                </a:solidFill>
                <a:latin typeface="Arial" pitchFamily="34" charset="0"/>
                <a:cs typeface="Arial" pitchFamily="34" charset="0"/>
              </a:rPr>
              <a:t>it from your system and note that you must not copy, distribute or take any action in reliance on it. Any unauthorized use or disclosure of the contents of this file is not permitted and may be unlawful. AstraZeneca PLC, 2 Kingdom Street, London, W2 6BD, UK, T: +44(0)20 7604 </a:t>
            </a:r>
            <a:r>
              <a:rPr lang="en-GB" sz="900" dirty="0">
                <a:solidFill>
                  <a:srgbClr val="000000"/>
                </a:solidFill>
                <a:latin typeface="Arial" pitchFamily="34" charset="0"/>
                <a:cs typeface="Arial" pitchFamily="34" charset="0"/>
              </a:rPr>
              <a:t>8000</a:t>
            </a:r>
            <a:r>
              <a:rPr lang="en-US" sz="900" dirty="0">
                <a:solidFill>
                  <a:srgbClr val="000000"/>
                </a:solidFill>
                <a:latin typeface="Arial" pitchFamily="34" charset="0"/>
                <a:cs typeface="Arial" pitchFamily="34" charset="0"/>
              </a:rPr>
              <a:t>, </a:t>
            </a:r>
          </a:p>
          <a:p>
            <a:pPr defTabSz="457200"/>
            <a:r>
              <a:rPr lang="en-US" sz="900" dirty="0">
                <a:solidFill>
                  <a:srgbClr val="000000"/>
                </a:solidFill>
                <a:latin typeface="Arial" pitchFamily="34" charset="0"/>
                <a:cs typeface="Arial" pitchFamily="34" charset="0"/>
              </a:rPr>
              <a:t>F: +44 (0)20 7604</a:t>
            </a:r>
            <a:r>
              <a:rPr lang="en-GB" sz="900" dirty="0">
                <a:solidFill>
                  <a:srgbClr val="000000"/>
                </a:solidFill>
                <a:latin typeface="Arial" pitchFamily="34" charset="0"/>
                <a:cs typeface="Arial" pitchFamily="34" charset="0"/>
              </a:rPr>
              <a:t> 8151</a:t>
            </a:r>
            <a:r>
              <a:rPr lang="en-US" sz="900" dirty="0">
                <a:solidFill>
                  <a:srgbClr val="000000"/>
                </a:solidFill>
                <a:latin typeface="Arial" pitchFamily="34" charset="0"/>
                <a:cs typeface="Arial" pitchFamily="34" charset="0"/>
              </a:rPr>
              <a:t>, www.astrazeneca.com</a:t>
            </a:r>
          </a:p>
        </p:txBody>
      </p:sp>
      <p:sp>
        <p:nvSpPr>
          <p:cNvPr id="6"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42306342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61318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286209304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830788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4"/>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131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237641744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8"/>
            <a:ext cx="6172200" cy="4873625"/>
          </a:xfrm>
        </p:spPr>
        <p:txBody>
          <a:bodyPr anchor="t"/>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4"/>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131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421123614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1036604522"/>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13181"/>
            <a:fld id="{F13A76C2-94FD-4EB3-A762-FE070C4717FA}" type="datetimeFigureOut">
              <a:rPr lang="en-US" smtClean="0">
                <a:solidFill>
                  <a:prstClr val="black">
                    <a:tint val="75000"/>
                  </a:prstClr>
                </a:solidFill>
              </a:rPr>
              <a:pPr defTabSz="613181"/>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81"/>
            <a:fld id="{F05F261B-3AA7-494B-A11A-E5B1AA94D20E}" type="slidenum">
              <a:rPr lang="en-US" smtClean="0">
                <a:solidFill>
                  <a:prstClr val="black">
                    <a:tint val="75000"/>
                  </a:prstClr>
                </a:solidFill>
              </a:rPr>
              <a:pPr defTabSz="613181"/>
              <a:t>‹#›</a:t>
            </a:fld>
            <a:endParaRPr lang="en-US">
              <a:solidFill>
                <a:prstClr val="black">
                  <a:tint val="75000"/>
                </a:prstClr>
              </a:solidFill>
            </a:endParaRPr>
          </a:p>
        </p:txBody>
      </p:sp>
    </p:spTree>
    <p:extLst>
      <p:ext uri="{BB962C8B-B14F-4D97-AF65-F5344CB8AC3E}">
        <p14:creationId xmlns:p14="http://schemas.microsoft.com/office/powerpoint/2010/main" val="272050252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7" name="Rektangel 6"/>
          <p:cNvSpPr/>
          <p:nvPr userDrawn="1"/>
        </p:nvSpPr>
        <p:spPr>
          <a:xfrm>
            <a:off x="0" y="1196752"/>
            <a:ext cx="12192000" cy="56612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059" tIns="45527" rIns="91059" bIns="45527" rtlCol="0" anchor="ctr"/>
          <a:lstStyle/>
          <a:p>
            <a:pPr algn="ctr" defTabSz="910545"/>
            <a:endParaRPr lang="en-US" sz="1800">
              <a:solidFill>
                <a:prstClr val="white"/>
              </a:solidFill>
            </a:endParaRPr>
          </a:p>
        </p:txBody>
      </p:sp>
      <p:sp>
        <p:nvSpPr>
          <p:cNvPr id="2" name="Rubrik 1"/>
          <p:cNvSpPr>
            <a:spLocks noGrp="1"/>
          </p:cNvSpPr>
          <p:nvPr>
            <p:ph type="ctrTitle"/>
          </p:nvPr>
        </p:nvSpPr>
        <p:spPr>
          <a:xfrm>
            <a:off x="914400" y="2130478"/>
            <a:ext cx="10363200" cy="1470025"/>
          </a:xfrm>
        </p:spPr>
        <p:txBody>
          <a:bodyPr/>
          <a:lstStyle>
            <a:lvl1pPr>
              <a:defRPr>
                <a:solidFill>
                  <a:schemeClr val="tx1"/>
                </a:solidFill>
              </a:defRPr>
            </a:lvl1pPr>
          </a:lstStyle>
          <a:p>
            <a:r>
              <a:rPr lang="sv-SE"/>
              <a:t>Klicka här för att ändra format</a:t>
            </a:r>
            <a:endParaRPr lang="en-US" dirty="0"/>
          </a:p>
        </p:txBody>
      </p:sp>
      <p:sp>
        <p:nvSpPr>
          <p:cNvPr id="3" name="Underrubrik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5254" indent="0" algn="ctr">
              <a:buNone/>
              <a:defRPr>
                <a:solidFill>
                  <a:schemeClr val="tx1">
                    <a:tint val="75000"/>
                  </a:schemeClr>
                </a:solidFill>
              </a:defRPr>
            </a:lvl2pPr>
            <a:lvl3pPr marL="910545" indent="0" algn="ctr">
              <a:buNone/>
              <a:defRPr>
                <a:solidFill>
                  <a:schemeClr val="tx1">
                    <a:tint val="75000"/>
                  </a:schemeClr>
                </a:solidFill>
              </a:defRPr>
            </a:lvl3pPr>
            <a:lvl4pPr marL="1365831" indent="0" algn="ctr">
              <a:buNone/>
              <a:defRPr>
                <a:solidFill>
                  <a:schemeClr val="tx1">
                    <a:tint val="75000"/>
                  </a:schemeClr>
                </a:solidFill>
              </a:defRPr>
            </a:lvl4pPr>
            <a:lvl5pPr marL="1821102" indent="0" algn="ctr">
              <a:buNone/>
              <a:defRPr>
                <a:solidFill>
                  <a:schemeClr val="tx1">
                    <a:tint val="75000"/>
                  </a:schemeClr>
                </a:solidFill>
              </a:defRPr>
            </a:lvl5pPr>
            <a:lvl6pPr marL="2276390" indent="0" algn="ctr">
              <a:buNone/>
              <a:defRPr>
                <a:solidFill>
                  <a:schemeClr val="tx1">
                    <a:tint val="75000"/>
                  </a:schemeClr>
                </a:solidFill>
              </a:defRPr>
            </a:lvl6pPr>
            <a:lvl7pPr marL="2731658" indent="0" algn="ctr">
              <a:buNone/>
              <a:defRPr>
                <a:solidFill>
                  <a:schemeClr val="tx1">
                    <a:tint val="75000"/>
                  </a:schemeClr>
                </a:solidFill>
              </a:defRPr>
            </a:lvl7pPr>
            <a:lvl8pPr marL="3186928" indent="0" algn="ctr">
              <a:buNone/>
              <a:defRPr>
                <a:solidFill>
                  <a:schemeClr val="tx1">
                    <a:tint val="75000"/>
                  </a:schemeClr>
                </a:solidFill>
              </a:defRPr>
            </a:lvl8pPr>
            <a:lvl9pPr marL="3642192" indent="0" algn="ctr">
              <a:buNone/>
              <a:defRPr>
                <a:solidFill>
                  <a:schemeClr val="tx1">
                    <a:tint val="75000"/>
                  </a:schemeClr>
                </a:solidFill>
              </a:defRPr>
            </a:lvl9pPr>
          </a:lstStyle>
          <a:p>
            <a:r>
              <a:rPr lang="sv-SE"/>
              <a:t>Klicka här för att ändra format på underrubrik i bakgrunden</a:t>
            </a:r>
            <a:endParaRPr lang="en-US" dirty="0"/>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077239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348551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196752"/>
            <a:ext cx="12192000" cy="5661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ubrik 1"/>
          <p:cNvSpPr>
            <a:spLocks noGrp="1"/>
          </p:cNvSpPr>
          <p:nvPr>
            <p:ph type="title"/>
          </p:nvPr>
        </p:nvSpPr>
        <p:spPr>
          <a:xfrm>
            <a:off x="963084" y="4407019"/>
            <a:ext cx="10363200" cy="1362075"/>
          </a:xfrm>
        </p:spPr>
        <p:txBody>
          <a:bodyPr anchor="t"/>
          <a:lstStyle>
            <a:lvl1pPr algn="l">
              <a:defRPr sz="4000" b="1" cap="all">
                <a:solidFill>
                  <a:schemeClr val="tx1"/>
                </a:solidFill>
              </a:defRPr>
            </a:lvl1pPr>
          </a:lstStyle>
          <a:p>
            <a:r>
              <a:rPr lang="sv-SE"/>
              <a:t>Klicka här för att ändra format</a:t>
            </a:r>
            <a:endParaRPr lang="en-US" dirty="0"/>
          </a:p>
        </p:txBody>
      </p:sp>
      <p:sp>
        <p:nvSpPr>
          <p:cNvPr id="3" name="Platshållare för text 2"/>
          <p:cNvSpPr>
            <a:spLocks noGrp="1"/>
          </p:cNvSpPr>
          <p:nvPr>
            <p:ph type="body" idx="1"/>
          </p:nvPr>
        </p:nvSpPr>
        <p:spPr>
          <a:xfrm>
            <a:off x="963084" y="2906807"/>
            <a:ext cx="10363200" cy="1500187"/>
          </a:xfrm>
        </p:spPr>
        <p:txBody>
          <a:bodyPr anchor="b"/>
          <a:lstStyle>
            <a:lvl1pPr marL="0" indent="0">
              <a:buNone/>
              <a:defRPr sz="2000">
                <a:solidFill>
                  <a:schemeClr val="tx1"/>
                </a:solidFill>
              </a:defRPr>
            </a:lvl1pPr>
            <a:lvl2pPr marL="455254" indent="0">
              <a:buNone/>
              <a:defRPr sz="1800">
                <a:solidFill>
                  <a:schemeClr val="tx1">
                    <a:tint val="75000"/>
                  </a:schemeClr>
                </a:solidFill>
              </a:defRPr>
            </a:lvl2pPr>
            <a:lvl3pPr marL="910545" indent="0">
              <a:buNone/>
              <a:defRPr sz="1600">
                <a:solidFill>
                  <a:schemeClr val="tx1">
                    <a:tint val="75000"/>
                  </a:schemeClr>
                </a:solidFill>
              </a:defRPr>
            </a:lvl3pPr>
            <a:lvl4pPr marL="1365831" indent="0">
              <a:buNone/>
              <a:defRPr sz="1400">
                <a:solidFill>
                  <a:schemeClr val="tx1">
                    <a:tint val="75000"/>
                  </a:schemeClr>
                </a:solidFill>
              </a:defRPr>
            </a:lvl4pPr>
            <a:lvl5pPr marL="1821102" indent="0">
              <a:buNone/>
              <a:defRPr sz="1400">
                <a:solidFill>
                  <a:schemeClr val="tx1">
                    <a:tint val="75000"/>
                  </a:schemeClr>
                </a:solidFill>
              </a:defRPr>
            </a:lvl5pPr>
            <a:lvl6pPr marL="2276390" indent="0">
              <a:buNone/>
              <a:defRPr sz="1400">
                <a:solidFill>
                  <a:schemeClr val="tx1">
                    <a:tint val="75000"/>
                  </a:schemeClr>
                </a:solidFill>
              </a:defRPr>
            </a:lvl6pPr>
            <a:lvl7pPr marL="2731658" indent="0">
              <a:buNone/>
              <a:defRPr sz="1400">
                <a:solidFill>
                  <a:schemeClr val="tx1">
                    <a:tint val="75000"/>
                  </a:schemeClr>
                </a:solidFill>
              </a:defRPr>
            </a:lvl7pPr>
            <a:lvl8pPr marL="3186928" indent="0">
              <a:buNone/>
              <a:defRPr sz="1400">
                <a:solidFill>
                  <a:schemeClr val="tx1">
                    <a:tint val="75000"/>
                  </a:schemeClr>
                </a:solidFill>
              </a:defRPr>
            </a:lvl8pPr>
            <a:lvl9pPr marL="3642192" indent="0">
              <a:buNone/>
              <a:defRPr sz="14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308108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innehåll 2"/>
          <p:cNvSpPr>
            <a:spLocks noGrp="1"/>
          </p:cNvSpPr>
          <p:nvPr>
            <p:ph sz="half" idx="1"/>
          </p:nvPr>
        </p:nvSpPr>
        <p:spPr>
          <a:xfrm>
            <a:off x="609600" y="160029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innehåll 3"/>
          <p:cNvSpPr>
            <a:spLocks noGrp="1"/>
          </p:cNvSpPr>
          <p:nvPr>
            <p:ph sz="half" idx="2"/>
          </p:nvPr>
        </p:nvSpPr>
        <p:spPr>
          <a:xfrm>
            <a:off x="6197603" y="160029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Platshållare för datum 4"/>
          <p:cNvSpPr>
            <a:spLocks noGrp="1"/>
          </p:cNvSpPr>
          <p:nvPr>
            <p:ph type="dt" sz="half" idx="10"/>
          </p:nvPr>
        </p:nvSpPr>
        <p:spPr/>
        <p:txBody>
          <a:bodyPr/>
          <a:lstStyle/>
          <a:p>
            <a:r>
              <a:rPr lang="en-US" dirty="0">
                <a:solidFill>
                  <a:prstClr val="black">
                    <a:tint val="75000"/>
                  </a:prstClr>
                </a:solidFill>
              </a:rPr>
              <a:t>20 Oct 2014</a:t>
            </a:r>
          </a:p>
        </p:txBody>
      </p:sp>
      <p:sp>
        <p:nvSpPr>
          <p:cNvPr id="6" name="Platshållare för sidfot 5"/>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7" name="Platshållare för bildnummer 6"/>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74992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316087" y="192000"/>
            <a:ext cx="11687535" cy="672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dirty="0"/>
              <a:t>Click to add title</a:t>
            </a:r>
          </a:p>
        </p:txBody>
      </p:sp>
      <p:sp>
        <p:nvSpPr>
          <p:cNvPr id="6"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7" name="Content Placeholder 2"/>
          <p:cNvSpPr>
            <a:spLocks noGrp="1"/>
          </p:cNvSpPr>
          <p:nvPr>
            <p:ph idx="16" hasCustomPrompt="1"/>
          </p:nvPr>
        </p:nvSpPr>
        <p:spPr>
          <a:xfrm>
            <a:off x="316800" y="1645920"/>
            <a:ext cx="9408000" cy="2157984"/>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286089226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a:t>Klicka här för att ändra format</a:t>
            </a:r>
            <a:endParaRPr lang="en-US"/>
          </a:p>
        </p:txBody>
      </p:sp>
      <p:sp>
        <p:nvSpPr>
          <p:cNvPr id="3" name="Platshållare för text 2"/>
          <p:cNvSpPr>
            <a:spLocks noGrp="1"/>
          </p:cNvSpPr>
          <p:nvPr>
            <p:ph type="body" idx="1"/>
          </p:nvPr>
        </p:nvSpPr>
        <p:spPr>
          <a:xfrm>
            <a:off x="609600" y="1535201"/>
            <a:ext cx="5386917" cy="639763"/>
          </a:xfrm>
        </p:spPr>
        <p:txBody>
          <a:bodyPr anchor="b"/>
          <a:lstStyle>
            <a:lvl1pPr marL="0" indent="0">
              <a:buNone/>
              <a:defRPr sz="2400" b="1"/>
            </a:lvl1pPr>
            <a:lvl2pPr marL="455254" indent="0">
              <a:buNone/>
              <a:defRPr sz="2000" b="1"/>
            </a:lvl2pPr>
            <a:lvl3pPr marL="910545" indent="0">
              <a:buNone/>
              <a:defRPr sz="1800" b="1"/>
            </a:lvl3pPr>
            <a:lvl4pPr marL="1365831" indent="0">
              <a:buNone/>
              <a:defRPr sz="1600" b="1"/>
            </a:lvl4pPr>
            <a:lvl5pPr marL="1821102" indent="0">
              <a:buNone/>
              <a:defRPr sz="1600" b="1"/>
            </a:lvl5pPr>
            <a:lvl6pPr marL="2276390" indent="0">
              <a:buNone/>
              <a:defRPr sz="1600" b="1"/>
            </a:lvl6pPr>
            <a:lvl7pPr marL="2731658" indent="0">
              <a:buNone/>
              <a:defRPr sz="1600" b="1"/>
            </a:lvl7pPr>
            <a:lvl8pPr marL="3186928" indent="0">
              <a:buNone/>
              <a:defRPr sz="1600" b="1"/>
            </a:lvl8pPr>
            <a:lvl9pPr marL="3642192"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Platshållare för text 4"/>
          <p:cNvSpPr>
            <a:spLocks noGrp="1"/>
          </p:cNvSpPr>
          <p:nvPr>
            <p:ph type="body" sz="quarter" idx="3"/>
          </p:nvPr>
        </p:nvSpPr>
        <p:spPr>
          <a:xfrm>
            <a:off x="6193414" y="1535201"/>
            <a:ext cx="5389033" cy="639763"/>
          </a:xfrm>
        </p:spPr>
        <p:txBody>
          <a:bodyPr anchor="b"/>
          <a:lstStyle>
            <a:lvl1pPr marL="0" indent="0">
              <a:buNone/>
              <a:defRPr sz="2400" b="1"/>
            </a:lvl1pPr>
            <a:lvl2pPr marL="455254" indent="0">
              <a:buNone/>
              <a:defRPr sz="2000" b="1"/>
            </a:lvl2pPr>
            <a:lvl3pPr marL="910545" indent="0">
              <a:buNone/>
              <a:defRPr sz="1800" b="1"/>
            </a:lvl3pPr>
            <a:lvl4pPr marL="1365831" indent="0">
              <a:buNone/>
              <a:defRPr sz="1600" b="1"/>
            </a:lvl4pPr>
            <a:lvl5pPr marL="1821102" indent="0">
              <a:buNone/>
              <a:defRPr sz="1600" b="1"/>
            </a:lvl5pPr>
            <a:lvl6pPr marL="2276390" indent="0">
              <a:buNone/>
              <a:defRPr sz="1600" b="1"/>
            </a:lvl6pPr>
            <a:lvl7pPr marL="2731658" indent="0">
              <a:buNone/>
              <a:defRPr sz="1600" b="1"/>
            </a:lvl7pPr>
            <a:lvl8pPr marL="3186928" indent="0">
              <a:buNone/>
              <a:defRPr sz="1600" b="1"/>
            </a:lvl8pPr>
            <a:lvl9pPr marL="3642192"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9341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7" name="Platshållare för datum 6"/>
          <p:cNvSpPr>
            <a:spLocks noGrp="1"/>
          </p:cNvSpPr>
          <p:nvPr>
            <p:ph type="dt" sz="half" idx="10"/>
          </p:nvPr>
        </p:nvSpPr>
        <p:spPr/>
        <p:txBody>
          <a:bodyPr/>
          <a:lstStyle/>
          <a:p>
            <a:r>
              <a:rPr lang="en-US" dirty="0">
                <a:solidFill>
                  <a:prstClr val="black">
                    <a:tint val="75000"/>
                  </a:prstClr>
                </a:solidFill>
              </a:rPr>
              <a:t>20 Oct 2014</a:t>
            </a:r>
          </a:p>
        </p:txBody>
      </p:sp>
      <p:sp>
        <p:nvSpPr>
          <p:cNvPr id="8" name="Platshållare för sidfot 7"/>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9" name="Platshållare för bildnummer 8"/>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4574923"/>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datum 2"/>
          <p:cNvSpPr>
            <a:spLocks noGrp="1"/>
          </p:cNvSpPr>
          <p:nvPr>
            <p:ph type="dt" sz="half" idx="10"/>
          </p:nvPr>
        </p:nvSpPr>
        <p:spPr/>
        <p:txBody>
          <a:bodyPr/>
          <a:lstStyle/>
          <a:p>
            <a:r>
              <a:rPr lang="en-US" dirty="0">
                <a:solidFill>
                  <a:prstClr val="black">
                    <a:tint val="75000"/>
                  </a:prstClr>
                </a:solidFill>
              </a:rPr>
              <a:t>20 Oct 2014</a:t>
            </a:r>
          </a:p>
        </p:txBody>
      </p:sp>
      <p:sp>
        <p:nvSpPr>
          <p:cNvPr id="4" name="Platshållare för sidfot 3"/>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5" name="Platshållare för bildnummer 4"/>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488695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r>
              <a:rPr lang="en-US" dirty="0">
                <a:solidFill>
                  <a:prstClr val="black">
                    <a:tint val="75000"/>
                  </a:prstClr>
                </a:solidFill>
              </a:rPr>
              <a:t>20 Oct 2014</a:t>
            </a:r>
          </a:p>
        </p:txBody>
      </p:sp>
      <p:sp>
        <p:nvSpPr>
          <p:cNvPr id="3" name="Platshållare för sidfot 2"/>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4" name="Platshållare för bildnummer 3"/>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363971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39" y="273159"/>
            <a:ext cx="4011084" cy="1162051"/>
          </a:xfrm>
        </p:spPr>
        <p:txBody>
          <a:bodyPr anchor="b"/>
          <a:lstStyle>
            <a:lvl1pPr algn="l">
              <a:defRPr sz="2000" b="1"/>
            </a:lvl1pPr>
          </a:lstStyle>
          <a:p>
            <a:r>
              <a:rPr lang="sv-SE"/>
              <a:t>Klicka här för att ändra format</a:t>
            </a:r>
            <a:endParaRPr lang="en-US"/>
          </a:p>
        </p:txBody>
      </p:sp>
      <p:sp>
        <p:nvSpPr>
          <p:cNvPr id="3" name="Platshållare för innehåll 2"/>
          <p:cNvSpPr>
            <a:spLocks noGrp="1"/>
          </p:cNvSpPr>
          <p:nvPr>
            <p:ph idx="1"/>
          </p:nvPr>
        </p:nvSpPr>
        <p:spPr>
          <a:xfrm>
            <a:off x="4766733" y="27318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text 3"/>
          <p:cNvSpPr>
            <a:spLocks noGrp="1"/>
          </p:cNvSpPr>
          <p:nvPr>
            <p:ph type="body" sz="half" idx="2"/>
          </p:nvPr>
        </p:nvSpPr>
        <p:spPr>
          <a:xfrm>
            <a:off x="609639" y="1435133"/>
            <a:ext cx="4011084" cy="4691063"/>
          </a:xfrm>
        </p:spPr>
        <p:txBody>
          <a:bodyPr/>
          <a:lstStyle>
            <a:lvl1pPr marL="0" indent="0">
              <a:buNone/>
              <a:defRPr sz="1400"/>
            </a:lvl1pPr>
            <a:lvl2pPr marL="455254" indent="0">
              <a:buNone/>
              <a:defRPr sz="1200"/>
            </a:lvl2pPr>
            <a:lvl3pPr marL="910545" indent="0">
              <a:buNone/>
              <a:defRPr sz="1000"/>
            </a:lvl3pPr>
            <a:lvl4pPr marL="1365831" indent="0">
              <a:buNone/>
              <a:defRPr sz="900"/>
            </a:lvl4pPr>
            <a:lvl5pPr marL="1821102" indent="0">
              <a:buNone/>
              <a:defRPr sz="900"/>
            </a:lvl5pPr>
            <a:lvl6pPr marL="2276390" indent="0">
              <a:buNone/>
              <a:defRPr sz="900"/>
            </a:lvl6pPr>
            <a:lvl7pPr marL="2731658" indent="0">
              <a:buNone/>
              <a:defRPr sz="900"/>
            </a:lvl7pPr>
            <a:lvl8pPr marL="3186928" indent="0">
              <a:buNone/>
              <a:defRPr sz="900"/>
            </a:lvl8pPr>
            <a:lvl9pPr marL="3642192" indent="0">
              <a:buNone/>
              <a:defRPr sz="9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r>
              <a:rPr lang="en-US" dirty="0">
                <a:solidFill>
                  <a:prstClr val="black">
                    <a:tint val="75000"/>
                  </a:prstClr>
                </a:solidFill>
              </a:rPr>
              <a:t>20 Oct 2014</a:t>
            </a:r>
          </a:p>
        </p:txBody>
      </p:sp>
      <p:sp>
        <p:nvSpPr>
          <p:cNvPr id="6" name="Platshållare för sidfot 5"/>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7" name="Platshållare för bildnummer 6"/>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415736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711"/>
            <a:ext cx="7315200" cy="566739"/>
          </a:xfrm>
        </p:spPr>
        <p:txBody>
          <a:bodyPr anchor="b"/>
          <a:lstStyle>
            <a:lvl1pPr algn="l">
              <a:defRPr sz="2000" b="1"/>
            </a:lvl1pPr>
          </a:lstStyle>
          <a:p>
            <a:r>
              <a:rPr lang="sv-SE"/>
              <a:t>Klicka här för att ändra format</a:t>
            </a:r>
            <a:endParaRPr lang="en-US"/>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5254" indent="0">
              <a:buNone/>
              <a:defRPr sz="2800"/>
            </a:lvl2pPr>
            <a:lvl3pPr marL="910545" indent="0">
              <a:buNone/>
              <a:defRPr sz="2400"/>
            </a:lvl3pPr>
            <a:lvl4pPr marL="1365831" indent="0">
              <a:buNone/>
              <a:defRPr sz="2000"/>
            </a:lvl4pPr>
            <a:lvl5pPr marL="1821102" indent="0">
              <a:buNone/>
              <a:defRPr sz="2000"/>
            </a:lvl5pPr>
            <a:lvl6pPr marL="2276390" indent="0">
              <a:buNone/>
              <a:defRPr sz="2000"/>
            </a:lvl6pPr>
            <a:lvl7pPr marL="2731658" indent="0">
              <a:buNone/>
              <a:defRPr sz="2000"/>
            </a:lvl7pPr>
            <a:lvl8pPr marL="3186928" indent="0">
              <a:buNone/>
              <a:defRPr sz="2000"/>
            </a:lvl8pPr>
            <a:lvl9pPr marL="3642192" indent="0">
              <a:buNone/>
              <a:defRPr sz="2000"/>
            </a:lvl9pPr>
          </a:lstStyle>
          <a:p>
            <a:r>
              <a:rPr lang="sv-SE"/>
              <a:t>Klicka på ikonen för att lägga till en bild</a:t>
            </a:r>
            <a:endParaRPr lang="en-US"/>
          </a:p>
        </p:txBody>
      </p:sp>
      <p:sp>
        <p:nvSpPr>
          <p:cNvPr id="4" name="Platshållare för text 3"/>
          <p:cNvSpPr>
            <a:spLocks noGrp="1"/>
          </p:cNvSpPr>
          <p:nvPr>
            <p:ph type="body" sz="half" idx="2"/>
          </p:nvPr>
        </p:nvSpPr>
        <p:spPr>
          <a:xfrm>
            <a:off x="2389717" y="5367386"/>
            <a:ext cx="7315200" cy="804863"/>
          </a:xfrm>
        </p:spPr>
        <p:txBody>
          <a:bodyPr/>
          <a:lstStyle>
            <a:lvl1pPr marL="0" indent="0">
              <a:buNone/>
              <a:defRPr sz="1400"/>
            </a:lvl1pPr>
            <a:lvl2pPr marL="455254" indent="0">
              <a:buNone/>
              <a:defRPr sz="1200"/>
            </a:lvl2pPr>
            <a:lvl3pPr marL="910545" indent="0">
              <a:buNone/>
              <a:defRPr sz="1000"/>
            </a:lvl3pPr>
            <a:lvl4pPr marL="1365831" indent="0">
              <a:buNone/>
              <a:defRPr sz="900"/>
            </a:lvl4pPr>
            <a:lvl5pPr marL="1821102" indent="0">
              <a:buNone/>
              <a:defRPr sz="900"/>
            </a:lvl5pPr>
            <a:lvl6pPr marL="2276390" indent="0">
              <a:buNone/>
              <a:defRPr sz="900"/>
            </a:lvl6pPr>
            <a:lvl7pPr marL="2731658" indent="0">
              <a:buNone/>
              <a:defRPr sz="900"/>
            </a:lvl7pPr>
            <a:lvl8pPr marL="3186928" indent="0">
              <a:buNone/>
              <a:defRPr sz="900"/>
            </a:lvl8pPr>
            <a:lvl9pPr marL="3642192" indent="0">
              <a:buNone/>
              <a:defRPr sz="9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r>
              <a:rPr lang="en-US" dirty="0">
                <a:solidFill>
                  <a:prstClr val="black">
                    <a:tint val="75000"/>
                  </a:prstClr>
                </a:solidFill>
              </a:rPr>
              <a:t>20 Oct 2014</a:t>
            </a:r>
          </a:p>
        </p:txBody>
      </p:sp>
      <p:sp>
        <p:nvSpPr>
          <p:cNvPr id="6" name="Platshållare för sidfot 5"/>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7" name="Platshållare för bildnummer 6"/>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15589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904282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839200" y="1484790"/>
            <a:ext cx="2743200" cy="4641379"/>
          </a:xfrm>
        </p:spPr>
        <p:txBody>
          <a:bodyPr vert="eaVert"/>
          <a:lstStyle/>
          <a:p>
            <a:r>
              <a:rPr lang="sv-SE"/>
              <a:t>Klicka här för att ändra format</a:t>
            </a:r>
            <a:endParaRPr lang="en-US"/>
          </a:p>
        </p:txBody>
      </p:sp>
      <p:sp>
        <p:nvSpPr>
          <p:cNvPr id="3" name="Platshållare för lodrät text 2"/>
          <p:cNvSpPr>
            <a:spLocks noGrp="1"/>
          </p:cNvSpPr>
          <p:nvPr>
            <p:ph type="body" orient="vert" idx="1"/>
          </p:nvPr>
        </p:nvSpPr>
        <p:spPr>
          <a:xfrm>
            <a:off x="609603" y="1484790"/>
            <a:ext cx="8026400" cy="4641379"/>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p>
            <a:r>
              <a:rPr lang="en-US" dirty="0">
                <a:solidFill>
                  <a:prstClr val="black">
                    <a:tint val="75000"/>
                  </a:prstClr>
                </a:solidFill>
              </a:rPr>
              <a:t>20 Oct 2014</a:t>
            </a:r>
          </a:p>
        </p:txBody>
      </p:sp>
      <p:sp>
        <p:nvSpPr>
          <p:cNvPr id="5" name="Platshållare för sidfot 4"/>
          <p:cNvSpPr>
            <a:spLocks noGrp="1"/>
          </p:cNvSpPr>
          <p:nvPr>
            <p:ph type="ftr" sz="quarter" idx="11"/>
          </p:nvPr>
        </p:nvSpPr>
        <p:spPr/>
        <p:txBody>
          <a:bodyPr/>
          <a:lstStyle/>
          <a:p>
            <a:r>
              <a:rPr lang="en-US" dirty="0">
                <a:solidFill>
                  <a:prstClr val="black">
                    <a:tint val="75000"/>
                  </a:prstClr>
                </a:solidFill>
              </a:rPr>
              <a:t>Emma Lundberg, Science for Life Laboratory, KTH, Stockholm, Sweden</a:t>
            </a:r>
          </a:p>
        </p:txBody>
      </p:sp>
      <p:sp>
        <p:nvSpPr>
          <p:cNvPr id="6" name="Platshållare för bildnummer 5"/>
          <p:cNvSpPr>
            <a:spLocks noGrp="1"/>
          </p:cNvSpPr>
          <p:nvPr>
            <p:ph type="sldNum" sz="quarter" idx="12"/>
          </p:nvPr>
        </p:nvSpPr>
        <p:spPr/>
        <p:txBody>
          <a:bodyPr/>
          <a:lstStyle/>
          <a:p>
            <a:fld id="{C68B974C-971A-41F1-A8BB-37BAC51DB7F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105278"/>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759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3280510773"/>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759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1387075774"/>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759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1681658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Subtitle 2"/>
          <p:cNvSpPr>
            <a:spLocks noGrp="1"/>
          </p:cNvSpPr>
          <p:nvPr>
            <p:ph type="subTitle" idx="10" hasCustomPrompt="1"/>
          </p:nvPr>
        </p:nvSpPr>
        <p:spPr>
          <a:xfrm>
            <a:off x="316086" y="702468"/>
            <a:ext cx="11687535" cy="432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dirty="0"/>
              <a:t>Click to add subtitle</a:t>
            </a:r>
          </a:p>
        </p:txBody>
      </p:sp>
      <p:sp>
        <p:nvSpPr>
          <p:cNvPr id="9"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7" name="Content Placeholder 2"/>
          <p:cNvSpPr>
            <a:spLocks noGrp="1"/>
          </p:cNvSpPr>
          <p:nvPr>
            <p:ph idx="16" hasCustomPrompt="1"/>
          </p:nvPr>
        </p:nvSpPr>
        <p:spPr>
          <a:xfrm>
            <a:off x="316800" y="1645920"/>
            <a:ext cx="9408000" cy="2157984"/>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3971792793"/>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759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295778872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817594"/>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403193955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817594"/>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357554945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142093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759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310231154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759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1741237009"/>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759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48056679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7594"/>
            <a:fld id="{F13A76C2-94FD-4EB3-A762-FE070C4717FA}" type="datetimeFigureOut">
              <a:rPr lang="en-US" smtClean="0">
                <a:solidFill>
                  <a:prstClr val="black">
                    <a:tint val="75000"/>
                  </a:prstClr>
                </a:solidFill>
              </a:rPr>
              <a:pPr defTabSz="81759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759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7594"/>
            <a:fld id="{F05F261B-3AA7-494B-A11A-E5B1AA94D20E}" type="slidenum">
              <a:rPr lang="en-US" smtClean="0">
                <a:solidFill>
                  <a:prstClr val="black">
                    <a:tint val="75000"/>
                  </a:prstClr>
                </a:solidFill>
              </a:rPr>
              <a:pPr defTabSz="817594"/>
              <a:t>‹#›</a:t>
            </a:fld>
            <a:endParaRPr lang="en-US">
              <a:solidFill>
                <a:prstClr val="black">
                  <a:tint val="75000"/>
                </a:prstClr>
              </a:solidFill>
            </a:endParaRPr>
          </a:p>
        </p:txBody>
      </p:sp>
    </p:spTree>
    <p:extLst>
      <p:ext uri="{BB962C8B-B14F-4D97-AF65-F5344CB8AC3E}">
        <p14:creationId xmlns:p14="http://schemas.microsoft.com/office/powerpoint/2010/main" val="913946519"/>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9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50972537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9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153354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Text Placeholder 3"/>
          <p:cNvSpPr>
            <a:spLocks noGrp="1"/>
          </p:cNvSpPr>
          <p:nvPr>
            <p:ph type="body" sz="quarter" idx="11"/>
          </p:nvPr>
        </p:nvSpPr>
        <p:spPr>
          <a:xfrm>
            <a:off x="316800" y="1649463"/>
            <a:ext cx="9408000" cy="216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8"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2703004929"/>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9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1094280001"/>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1319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215892947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61319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228224503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61319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2403480325"/>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284721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1319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7322932"/>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1319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283813525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9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4140863108"/>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13196"/>
            <a:fld id="{F13A76C2-94FD-4EB3-A762-FE070C4717FA}" type="datetimeFigureOut">
              <a:rPr lang="en-US" smtClean="0">
                <a:solidFill>
                  <a:prstClr val="black">
                    <a:tint val="75000"/>
                  </a:prstClr>
                </a:solidFill>
              </a:rPr>
              <a:pPr defTabSz="613196"/>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1319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13196"/>
            <a:fld id="{F05F261B-3AA7-494B-A11A-E5B1AA94D20E}" type="slidenum">
              <a:rPr lang="en-US" smtClean="0">
                <a:solidFill>
                  <a:prstClr val="black">
                    <a:tint val="75000"/>
                  </a:prstClr>
                </a:solidFill>
              </a:rPr>
              <a:pPr defTabSz="613196"/>
              <a:t>‹#›</a:t>
            </a:fld>
            <a:endParaRPr lang="en-US">
              <a:solidFill>
                <a:prstClr val="black">
                  <a:tint val="75000"/>
                </a:prstClr>
              </a:solidFill>
            </a:endParaRPr>
          </a:p>
        </p:txBody>
      </p:sp>
    </p:spTree>
    <p:extLst>
      <p:ext uri="{BB962C8B-B14F-4D97-AF65-F5344CB8AC3E}">
        <p14:creationId xmlns:p14="http://schemas.microsoft.com/office/powerpoint/2010/main" val="2521657838"/>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7" name="Platshållare för rubrik 1"/>
          <p:cNvSpPr>
            <a:spLocks noGrp="1"/>
          </p:cNvSpPr>
          <p:nvPr>
            <p:ph type="title"/>
          </p:nvPr>
        </p:nvSpPr>
        <p:spPr>
          <a:xfrm>
            <a:off x="410521" y="207291"/>
            <a:ext cx="8864579" cy="572089"/>
          </a:xfrm>
          <a:prstGeom prst="rect">
            <a:avLst/>
          </a:prstGeom>
          <a:ln>
            <a:noFill/>
          </a:ln>
        </p:spPr>
        <p:txBody>
          <a:bodyPr rtlCol="0">
            <a:normAutofit/>
          </a:bodyPr>
          <a:lstStyle/>
          <a:p>
            <a:r>
              <a:rPr lang="sv-SE" dirty="0"/>
              <a:t>Klicka här för att ändra format</a:t>
            </a:r>
          </a:p>
        </p:txBody>
      </p:sp>
      <p:sp>
        <p:nvSpPr>
          <p:cNvPr id="8" name="Platshållare för text 2"/>
          <p:cNvSpPr>
            <a:spLocks noGrp="1"/>
          </p:cNvSpPr>
          <p:nvPr>
            <p:ph idx="1"/>
          </p:nvPr>
        </p:nvSpPr>
        <p:spPr>
          <a:xfrm>
            <a:off x="410530" y="1173871"/>
            <a:ext cx="11391815" cy="4952293"/>
          </a:xfrm>
          <a:prstGeom prst="rect">
            <a:avLst/>
          </a:prstGeom>
        </p:spPr>
        <p:txBody>
          <a:bodyPr rtlCol="0">
            <a:normAutofit/>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sv-SE" dirty="0"/>
          </a:p>
        </p:txBody>
      </p:sp>
      <p:sp>
        <p:nvSpPr>
          <p:cNvPr id="4" name="Platshållare för datum 3"/>
          <p:cNvSpPr>
            <a:spLocks noGrp="1"/>
          </p:cNvSpPr>
          <p:nvPr>
            <p:ph type="dt" sz="half" idx="10"/>
          </p:nvPr>
        </p:nvSpPr>
        <p:spPr/>
        <p:txBody>
          <a:bodyPr/>
          <a:lstStyle>
            <a:lvl1pPr defTabSz="462904">
              <a:defRPr/>
            </a:lvl1pPr>
          </a:lstStyle>
          <a:p>
            <a:fld id="{B27EAE3A-5EFD-5442-B791-69D52CE5971B}" type="datetime1">
              <a:rPr lang="sv-SE" altLang="x-none"/>
              <a:pPr/>
              <a:t>2018-10-02</a:t>
            </a:fld>
            <a:endParaRPr lang="sv-SE" altLang="x-none"/>
          </a:p>
        </p:txBody>
      </p:sp>
      <p:sp>
        <p:nvSpPr>
          <p:cNvPr id="5" name="Platshållare för sidfot 4"/>
          <p:cNvSpPr>
            <a:spLocks noGrp="1"/>
          </p:cNvSpPr>
          <p:nvPr>
            <p:ph type="ftr" sz="quarter" idx="11"/>
          </p:nvPr>
        </p:nvSpPr>
        <p:spPr/>
        <p:txBody>
          <a:bodyPr/>
          <a:lstStyle>
            <a:lvl1pPr defTabSz="462904" fontAlgn="base">
              <a:spcBef>
                <a:spcPct val="0"/>
              </a:spcBef>
              <a:spcAft>
                <a:spcPct val="0"/>
              </a:spcAft>
              <a:defRPr>
                <a:ea typeface="ヒラギノ明朝 ProN W3" charset="0"/>
              </a:defRPr>
            </a:lvl1pPr>
          </a:lstStyle>
          <a:p>
            <a:pPr>
              <a:defRPr/>
            </a:pPr>
            <a:endParaRPr lang="sv-SE"/>
          </a:p>
        </p:txBody>
      </p:sp>
      <p:sp>
        <p:nvSpPr>
          <p:cNvPr id="6" name="Platshållare för bildnummer 5"/>
          <p:cNvSpPr>
            <a:spLocks noGrp="1"/>
          </p:cNvSpPr>
          <p:nvPr>
            <p:ph type="sldNum" sz="quarter" idx="12"/>
          </p:nvPr>
        </p:nvSpPr>
        <p:spPr/>
        <p:txBody>
          <a:bodyPr/>
          <a:lstStyle>
            <a:lvl1pPr defTabSz="462904">
              <a:defRPr/>
            </a:lvl1pPr>
          </a:lstStyle>
          <a:p>
            <a:fld id="{71B323C8-9FE5-C144-A56B-8ED8EB72DB98}" type="slidenum">
              <a:rPr lang="sv-SE" altLang="x-none"/>
              <a:pPr/>
              <a:t>‹#›</a:t>
            </a:fld>
            <a:endParaRPr lang="sv-SE" altLang="x-none"/>
          </a:p>
        </p:txBody>
      </p:sp>
    </p:spTree>
    <p:extLst>
      <p:ext uri="{BB962C8B-B14F-4D97-AF65-F5344CB8AC3E}">
        <p14:creationId xmlns:p14="http://schemas.microsoft.com/office/powerpoint/2010/main" val="12260146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15383" y="1649464"/>
            <a:ext cx="9408000" cy="216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6"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7"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8" name="Content Placeholder 2"/>
          <p:cNvSpPr>
            <a:spLocks noGrp="1"/>
          </p:cNvSpPr>
          <p:nvPr>
            <p:ph idx="15" hasCustomPrompt="1"/>
          </p:nvPr>
        </p:nvSpPr>
        <p:spPr>
          <a:xfrm>
            <a:off x="316800" y="3874617"/>
            <a:ext cx="9408000" cy="1926336"/>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97647291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29" y="207298"/>
            <a:ext cx="11391815"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defTabSz="462904">
              <a:defRPr/>
            </a:lvl1pPr>
          </a:lstStyle>
          <a:p>
            <a:fld id="{F381E1CE-82D3-5445-BA4C-A06A0CA802C4}" type="datetime1">
              <a:rPr lang="sv-SE" altLang="x-none"/>
              <a:pPr/>
              <a:t>2018-10-02</a:t>
            </a:fld>
            <a:endParaRPr lang="sv-SE" altLang="x-none"/>
          </a:p>
        </p:txBody>
      </p:sp>
      <p:sp>
        <p:nvSpPr>
          <p:cNvPr id="5" name="Platshållare för sidfot 4"/>
          <p:cNvSpPr>
            <a:spLocks noGrp="1"/>
          </p:cNvSpPr>
          <p:nvPr>
            <p:ph type="ftr" sz="quarter" idx="11"/>
          </p:nvPr>
        </p:nvSpPr>
        <p:spPr/>
        <p:txBody>
          <a:bodyPr/>
          <a:lstStyle>
            <a:lvl1pPr defTabSz="462904" fontAlgn="base">
              <a:spcBef>
                <a:spcPct val="0"/>
              </a:spcBef>
              <a:spcAft>
                <a:spcPct val="0"/>
              </a:spcAft>
              <a:defRPr>
                <a:ea typeface="ヒラギノ明朝 ProN W3" charset="0"/>
              </a:defRPr>
            </a:lvl1pPr>
          </a:lstStyle>
          <a:p>
            <a:pPr>
              <a:defRPr/>
            </a:pPr>
            <a:endParaRPr lang="sv-SE"/>
          </a:p>
        </p:txBody>
      </p:sp>
      <p:sp>
        <p:nvSpPr>
          <p:cNvPr id="6" name="Platshållare för bildnummer 5"/>
          <p:cNvSpPr>
            <a:spLocks noGrp="1"/>
          </p:cNvSpPr>
          <p:nvPr>
            <p:ph type="sldNum" sz="quarter" idx="12"/>
          </p:nvPr>
        </p:nvSpPr>
        <p:spPr/>
        <p:txBody>
          <a:bodyPr/>
          <a:lstStyle>
            <a:lvl1pPr defTabSz="462904">
              <a:defRPr/>
            </a:lvl1pPr>
          </a:lstStyle>
          <a:p>
            <a:fld id="{0086A54F-F8E7-534E-AA8B-A47CE0E49C58}" type="slidenum">
              <a:rPr lang="sv-SE" altLang="x-none"/>
              <a:pPr/>
              <a:t>‹#›</a:t>
            </a:fld>
            <a:endParaRPr lang="sv-SE" altLang="x-none"/>
          </a:p>
        </p:txBody>
      </p:sp>
    </p:spTree>
    <p:extLst>
      <p:ext uri="{BB962C8B-B14F-4D97-AF65-F5344CB8AC3E}">
        <p14:creationId xmlns:p14="http://schemas.microsoft.com/office/powerpoint/2010/main" val="296396721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455664" y="1231614"/>
            <a:ext cx="5384800" cy="4894561"/>
          </a:xfrm>
        </p:spPr>
        <p:txBody>
          <a:bodyPr>
            <a:normAutofit/>
          </a:bodyPr>
          <a:lstStyle>
            <a:lvl1pPr>
              <a:defRPr sz="1114"/>
            </a:lvl1pPr>
            <a:lvl2pPr>
              <a:defRPr sz="1114"/>
            </a:lvl2pPr>
            <a:lvl3pPr>
              <a:defRPr sz="1114"/>
            </a:lvl3pPr>
            <a:lvl4pPr>
              <a:defRPr sz="1114"/>
            </a:lvl4pPr>
            <a:lvl5pPr>
              <a:defRPr sz="1114"/>
            </a:lvl5pPr>
            <a:lvl6pPr>
              <a:defRPr sz="1013"/>
            </a:lvl6pPr>
            <a:lvl7pPr>
              <a:defRPr sz="1013"/>
            </a:lvl7pPr>
            <a:lvl8pPr>
              <a:defRPr sz="1013"/>
            </a:lvl8pPr>
            <a:lvl9pPr>
              <a:defRPr sz="1013"/>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364367" y="1231614"/>
            <a:ext cx="5384800" cy="4894561"/>
          </a:xfrm>
        </p:spPr>
        <p:txBody>
          <a:bodyPr>
            <a:normAutofit/>
          </a:bodyPr>
          <a:lstStyle>
            <a:lvl1pPr>
              <a:defRPr sz="1114"/>
            </a:lvl1pPr>
            <a:lvl2pPr>
              <a:defRPr sz="1114"/>
            </a:lvl2pPr>
            <a:lvl3pPr>
              <a:defRPr sz="1114"/>
            </a:lvl3pPr>
            <a:lvl4pPr>
              <a:defRPr sz="1114"/>
            </a:lvl4pPr>
            <a:lvl5pPr>
              <a:defRPr sz="1114"/>
            </a:lvl5pPr>
            <a:lvl6pPr>
              <a:defRPr sz="1013"/>
            </a:lvl6pPr>
            <a:lvl7pPr>
              <a:defRPr sz="1013"/>
            </a:lvl7pPr>
            <a:lvl8pPr>
              <a:defRPr sz="1013"/>
            </a:lvl8pPr>
            <a:lvl9pPr>
              <a:defRPr sz="1013"/>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lvl1pPr defTabSz="462904">
              <a:defRPr/>
            </a:lvl1pPr>
          </a:lstStyle>
          <a:p>
            <a:fld id="{42D26BB0-8C25-6A49-BB4F-7D720EC24AED}" type="datetime1">
              <a:rPr lang="sv-SE" altLang="x-none"/>
              <a:pPr/>
              <a:t>2018-10-02</a:t>
            </a:fld>
            <a:endParaRPr lang="sv-SE" altLang="x-none"/>
          </a:p>
        </p:txBody>
      </p:sp>
      <p:sp>
        <p:nvSpPr>
          <p:cNvPr id="6" name="Platshållare för sidfot 5"/>
          <p:cNvSpPr>
            <a:spLocks noGrp="1"/>
          </p:cNvSpPr>
          <p:nvPr>
            <p:ph type="ftr" sz="quarter" idx="11"/>
          </p:nvPr>
        </p:nvSpPr>
        <p:spPr/>
        <p:txBody>
          <a:bodyPr/>
          <a:lstStyle>
            <a:lvl1pPr defTabSz="462904" fontAlgn="base">
              <a:spcBef>
                <a:spcPct val="0"/>
              </a:spcBef>
              <a:spcAft>
                <a:spcPct val="0"/>
              </a:spcAft>
              <a:defRPr>
                <a:ea typeface="ヒラギノ明朝 ProN W3" charset="0"/>
              </a:defRPr>
            </a:lvl1pPr>
          </a:lstStyle>
          <a:p>
            <a:pPr>
              <a:defRPr/>
            </a:pPr>
            <a:endParaRPr lang="sv-SE"/>
          </a:p>
        </p:txBody>
      </p:sp>
      <p:sp>
        <p:nvSpPr>
          <p:cNvPr id="7" name="Platshållare för bildnummer 6"/>
          <p:cNvSpPr>
            <a:spLocks noGrp="1"/>
          </p:cNvSpPr>
          <p:nvPr>
            <p:ph type="sldNum" sz="quarter" idx="12"/>
          </p:nvPr>
        </p:nvSpPr>
        <p:spPr/>
        <p:txBody>
          <a:bodyPr/>
          <a:lstStyle>
            <a:lvl1pPr defTabSz="462904">
              <a:defRPr/>
            </a:lvl1pPr>
          </a:lstStyle>
          <a:p>
            <a:fld id="{17203F74-A484-E449-B967-6051C6B4324C}" type="slidenum">
              <a:rPr lang="sv-SE" altLang="x-none"/>
              <a:pPr/>
              <a:t>‹#›</a:t>
            </a:fld>
            <a:endParaRPr lang="sv-SE" altLang="x-none"/>
          </a:p>
        </p:txBody>
      </p:sp>
    </p:spTree>
    <p:extLst>
      <p:ext uri="{BB962C8B-B14F-4D97-AF65-F5344CB8AC3E}">
        <p14:creationId xmlns:p14="http://schemas.microsoft.com/office/powerpoint/2010/main" val="70382451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lvl1pPr defTabSz="462904">
              <a:defRPr/>
            </a:lvl1pPr>
          </a:lstStyle>
          <a:p>
            <a:fld id="{81AB3E16-D98A-FA43-B1DE-6E895604107B}" type="datetime1">
              <a:rPr lang="sv-SE" altLang="x-none"/>
              <a:pPr/>
              <a:t>2018-10-02</a:t>
            </a:fld>
            <a:endParaRPr lang="sv-SE" altLang="x-none"/>
          </a:p>
        </p:txBody>
      </p:sp>
      <p:sp>
        <p:nvSpPr>
          <p:cNvPr id="4" name="Platshållare för sidfot 3"/>
          <p:cNvSpPr>
            <a:spLocks noGrp="1"/>
          </p:cNvSpPr>
          <p:nvPr>
            <p:ph type="ftr" sz="quarter" idx="11"/>
          </p:nvPr>
        </p:nvSpPr>
        <p:spPr/>
        <p:txBody>
          <a:bodyPr/>
          <a:lstStyle>
            <a:lvl1pPr defTabSz="462904" fontAlgn="base">
              <a:spcBef>
                <a:spcPct val="0"/>
              </a:spcBef>
              <a:spcAft>
                <a:spcPct val="0"/>
              </a:spcAft>
              <a:defRPr>
                <a:ea typeface="ヒラギノ明朝 ProN W3" charset="0"/>
              </a:defRPr>
            </a:lvl1pPr>
          </a:lstStyle>
          <a:p>
            <a:pPr>
              <a:defRPr/>
            </a:pPr>
            <a:endParaRPr lang="sv-SE"/>
          </a:p>
        </p:txBody>
      </p:sp>
      <p:sp>
        <p:nvSpPr>
          <p:cNvPr id="5" name="Platshållare för bildnummer 4"/>
          <p:cNvSpPr>
            <a:spLocks noGrp="1"/>
          </p:cNvSpPr>
          <p:nvPr>
            <p:ph type="sldNum" sz="quarter" idx="12"/>
          </p:nvPr>
        </p:nvSpPr>
        <p:spPr/>
        <p:txBody>
          <a:bodyPr/>
          <a:lstStyle>
            <a:lvl1pPr defTabSz="462904">
              <a:defRPr/>
            </a:lvl1pPr>
          </a:lstStyle>
          <a:p>
            <a:fld id="{A4E05E25-9250-F74E-A175-D71ED74A4BE8}" type="slidenum">
              <a:rPr lang="sv-SE" altLang="x-none"/>
              <a:pPr/>
              <a:t>‹#›</a:t>
            </a:fld>
            <a:endParaRPr lang="sv-SE" altLang="x-none"/>
          </a:p>
        </p:txBody>
      </p:sp>
    </p:spTree>
    <p:extLst>
      <p:ext uri="{BB962C8B-B14F-4D97-AF65-F5344CB8AC3E}">
        <p14:creationId xmlns:p14="http://schemas.microsoft.com/office/powerpoint/2010/main" val="251235662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Default - TITLE_AND_BODY">
    <p:bg>
      <p:bgPr>
        <a:gradFill rotWithShape="1">
          <a:gsLst>
            <a:gs pos="0">
              <a:srgbClr val="FFFFFF"/>
            </a:gs>
            <a:gs pos="100000">
              <a:srgbClr val="DEECED"/>
            </a:gs>
          </a:gsLst>
          <a:lin ang="5400000"/>
        </a:gra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190631" y="1"/>
            <a:ext cx="9810752" cy="3473648"/>
          </a:xfrm>
          <a:prstGeom prst="rect">
            <a:avLst/>
          </a:prstGeom>
          <a:ln>
            <a:round/>
          </a:ln>
        </p:spPr>
        <p:txBody>
          <a:bodyPr lIns="69445" tIns="69445" rIns="69445" bIns="69445" anchor="b">
            <a:noAutofit/>
          </a:bodyPr>
          <a:lstStyle>
            <a:lvl1pPr defTabSz="361602">
              <a:defRPr sz="3240">
                <a:uFill>
                  <a:solidFill/>
                </a:uFill>
                <a:latin typeface="Arial"/>
                <a:ea typeface="Arial"/>
                <a:cs typeface="Arial"/>
                <a:sym typeface="Arial"/>
              </a:defRPr>
            </a:lvl1pPr>
          </a:lstStyle>
          <a:p>
            <a:pPr lvl="0"/>
            <a:r>
              <a:t>Title Text</a:t>
            </a:r>
          </a:p>
        </p:txBody>
      </p:sp>
      <p:sp>
        <p:nvSpPr>
          <p:cNvPr id="31" name="Shape 31"/>
          <p:cNvSpPr>
            <a:spLocks noGrp="1"/>
          </p:cNvSpPr>
          <p:nvPr>
            <p:ph type="body" idx="1"/>
          </p:nvPr>
        </p:nvSpPr>
        <p:spPr>
          <a:xfrm>
            <a:off x="1190631" y="3536158"/>
            <a:ext cx="9810752" cy="3321844"/>
          </a:xfrm>
          <a:prstGeom prst="rect">
            <a:avLst/>
          </a:prstGeom>
          <a:ln>
            <a:round/>
          </a:ln>
        </p:spPr>
        <p:txBody>
          <a:bodyPr lIns="69445" tIns="69445" rIns="69445" bIns="69445">
            <a:noAutofit/>
          </a:bodyPr>
          <a:lstStyle>
            <a:lvl1pPr marL="0" indent="0" algn="ctr" defTabSz="361602">
              <a:spcBef>
                <a:spcPts val="0"/>
              </a:spcBef>
              <a:buClr>
                <a:srgbClr val="000000"/>
              </a:buClr>
              <a:buSzTx/>
              <a:buNone/>
              <a:defRPr>
                <a:uFill>
                  <a:solidFill/>
                </a:uFill>
                <a:latin typeface="Arial"/>
                <a:ea typeface="Arial"/>
                <a:cs typeface="Arial"/>
                <a:sym typeface="Arial"/>
              </a:defRPr>
            </a:lvl1pPr>
            <a:lvl2pPr marL="0" indent="0" algn="ctr" defTabSz="361602">
              <a:spcBef>
                <a:spcPts val="0"/>
              </a:spcBef>
              <a:buClr>
                <a:srgbClr val="000000"/>
              </a:buClr>
              <a:buSzTx/>
              <a:buNone/>
              <a:defRPr>
                <a:uFill>
                  <a:solidFill/>
                </a:uFill>
                <a:latin typeface="Arial"/>
                <a:ea typeface="Arial"/>
                <a:cs typeface="Arial"/>
                <a:sym typeface="Arial"/>
              </a:defRPr>
            </a:lvl2pPr>
            <a:lvl3pPr marL="0" indent="0" algn="ctr" defTabSz="361602">
              <a:spcBef>
                <a:spcPts val="0"/>
              </a:spcBef>
              <a:buClr>
                <a:srgbClr val="000000"/>
              </a:buClr>
              <a:buSzTx/>
              <a:buNone/>
              <a:defRPr>
                <a:uFill>
                  <a:solidFill/>
                </a:uFill>
                <a:latin typeface="Arial"/>
                <a:ea typeface="Arial"/>
                <a:cs typeface="Arial"/>
                <a:sym typeface="Arial"/>
              </a:defRPr>
            </a:lvl3pPr>
            <a:lvl4pPr marL="0" indent="0" algn="ctr" defTabSz="361602">
              <a:spcBef>
                <a:spcPts val="0"/>
              </a:spcBef>
              <a:buClr>
                <a:srgbClr val="000000"/>
              </a:buClr>
              <a:buSzTx/>
              <a:buNone/>
              <a:defRPr>
                <a:uFill>
                  <a:solidFill/>
                </a:uFill>
                <a:latin typeface="Arial"/>
                <a:ea typeface="Arial"/>
                <a:cs typeface="Arial"/>
                <a:sym typeface="Arial"/>
              </a:defRPr>
            </a:lvl4pPr>
            <a:lvl5pPr marL="0" indent="0" algn="ctr" defTabSz="361602">
              <a:spcBef>
                <a:spcPts val="0"/>
              </a:spcBef>
              <a:buClr>
                <a:srgbClr val="000000"/>
              </a:buClr>
              <a:buSzTx/>
              <a:buNone/>
              <a:defRPr>
                <a:uFill>
                  <a:solidFill/>
                </a:uFill>
                <a:latin typeface="Arial"/>
                <a:ea typeface="Arial"/>
                <a:cs typeface="Arial"/>
                <a:sym typeface="Arial"/>
              </a:defRPr>
            </a:lvl5pPr>
          </a:lstStyle>
          <a:p>
            <a:pPr lvl="0"/>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77918421"/>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tx">
  <p:cSld name="Standardformgivning">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200961"/>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410517" y="207287"/>
            <a:ext cx="8864579"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8" name="Platshållare för text 2"/>
          <p:cNvSpPr>
            <a:spLocks noGrp="1"/>
          </p:cNvSpPr>
          <p:nvPr>
            <p:ph idx="1" hasCustomPrompt="1"/>
          </p:nvPr>
        </p:nvSpPr>
        <p:spPr>
          <a:xfrm>
            <a:off x="410519" y="1173871"/>
            <a:ext cx="11391815" cy="4952293"/>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95653795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8" y="207289"/>
            <a:ext cx="11391815"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8CEC639E-0CBF-9D4F-A0BA-59D31147FEB2}"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280187318"/>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455664" y="1231605"/>
            <a:ext cx="5384800" cy="4894561"/>
          </a:xfrm>
        </p:spPr>
        <p:txBody>
          <a:bodyPr lIns="0" tIns="0" rIns="0" bIns="0">
            <a:normAutofit/>
          </a:bodyPr>
          <a:lstStyle>
            <a:lvl1pPr>
              <a:defRPr sz="1125"/>
            </a:lvl1pPr>
            <a:lvl2pPr>
              <a:defRPr sz="1125"/>
            </a:lvl2pPr>
            <a:lvl3pPr>
              <a:defRPr sz="1125"/>
            </a:lvl3pPr>
            <a:lvl4pPr>
              <a:defRPr sz="1125"/>
            </a:lvl4pPr>
            <a:lvl5pPr>
              <a:defRPr sz="1125"/>
            </a:lvl5pPr>
            <a:lvl6pPr>
              <a:defRPr sz="1013"/>
            </a:lvl6pPr>
            <a:lvl7pPr>
              <a:defRPr sz="1013"/>
            </a:lvl7pPr>
            <a:lvl8pPr>
              <a:defRPr sz="1013"/>
            </a:lvl8pPr>
            <a:lvl9pPr>
              <a:defRPr sz="1013"/>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364364" y="1231605"/>
            <a:ext cx="5384800" cy="4894561"/>
          </a:xfrm>
        </p:spPr>
        <p:txBody>
          <a:bodyPr lIns="0" tIns="0" bIns="0">
            <a:normAutofit/>
          </a:bodyPr>
          <a:lstStyle>
            <a:lvl1pPr>
              <a:defRPr sz="1125"/>
            </a:lvl1pPr>
            <a:lvl2pPr>
              <a:defRPr sz="1125"/>
            </a:lvl2pPr>
            <a:lvl3pPr>
              <a:defRPr sz="1125"/>
            </a:lvl3pPr>
            <a:lvl4pPr>
              <a:defRPr sz="1125"/>
            </a:lvl4pPr>
            <a:lvl5pPr>
              <a:defRPr sz="1125"/>
            </a:lvl5pPr>
            <a:lvl6pPr>
              <a:defRPr sz="1013"/>
            </a:lvl6pPr>
            <a:lvl7pPr>
              <a:defRPr sz="1013"/>
            </a:lvl7pPr>
            <a:lvl8pPr>
              <a:defRPr sz="1013"/>
            </a:lvl8pPr>
            <a:lvl9pPr>
              <a:defRPr sz="1013"/>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2BB3E68B-AA29-4F4A-8F77-CB89B298E5B3}" type="datetime1">
              <a:rPr lang="sv-SE" smtClean="0">
                <a:solidFill>
                  <a:prstClr val="black">
                    <a:tint val="75000"/>
                  </a:prstClr>
                </a:solidFill>
              </a:rPr>
              <a:pPr/>
              <a:t>2018-10-02</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83823998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14E7A03-BAA6-2E42-929A-DDE164447BB8}" type="datetime1">
              <a:rPr lang="sv-SE" smtClean="0">
                <a:solidFill>
                  <a:prstClr val="black">
                    <a:tint val="75000"/>
                  </a:prstClr>
                </a:solidFill>
              </a:rPr>
              <a:pPr/>
              <a:t>2018-10-02</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2062143836"/>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4966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316800" y="1649465"/>
            <a:ext cx="9408000" cy="216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Click to edit Master text styles</a:t>
            </a:r>
          </a:p>
        </p:txBody>
      </p:sp>
      <p:sp>
        <p:nvSpPr>
          <p:cNvPr id="8"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7"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12" name="Content Placeholder 2"/>
          <p:cNvSpPr>
            <a:spLocks noGrp="1"/>
          </p:cNvSpPr>
          <p:nvPr>
            <p:ph idx="13" hasCustomPrompt="1"/>
          </p:nvPr>
        </p:nvSpPr>
        <p:spPr>
          <a:xfrm>
            <a:off x="316083" y="3874617"/>
            <a:ext cx="5448000" cy="1926336"/>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3" name="Content Placeholder 2"/>
          <p:cNvSpPr>
            <a:spLocks noGrp="1"/>
          </p:cNvSpPr>
          <p:nvPr>
            <p:ph idx="17" hasCustomPrompt="1"/>
          </p:nvPr>
        </p:nvSpPr>
        <p:spPr>
          <a:xfrm>
            <a:off x="6240000" y="3874617"/>
            <a:ext cx="5448000" cy="1926336"/>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46204001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7" name="Platshållare för rubrik 1"/>
          <p:cNvSpPr>
            <a:spLocks noGrp="1"/>
          </p:cNvSpPr>
          <p:nvPr>
            <p:ph type="title"/>
          </p:nvPr>
        </p:nvSpPr>
        <p:spPr>
          <a:xfrm>
            <a:off x="410521" y="207289"/>
            <a:ext cx="8864579" cy="572089"/>
          </a:xfrm>
          <a:prstGeom prst="rect">
            <a:avLst/>
          </a:prstGeom>
          <a:ln>
            <a:noFill/>
          </a:ln>
        </p:spPr>
        <p:txBody>
          <a:bodyPr rtlCol="0">
            <a:normAutofit/>
          </a:bodyPr>
          <a:lstStyle/>
          <a:p>
            <a:r>
              <a:rPr lang="sv-SE" dirty="0"/>
              <a:t>Klicka här för att ändra format</a:t>
            </a:r>
          </a:p>
        </p:txBody>
      </p:sp>
      <p:sp>
        <p:nvSpPr>
          <p:cNvPr id="8" name="Platshållare för text 2"/>
          <p:cNvSpPr>
            <a:spLocks noGrp="1"/>
          </p:cNvSpPr>
          <p:nvPr>
            <p:ph idx="1"/>
          </p:nvPr>
        </p:nvSpPr>
        <p:spPr>
          <a:xfrm>
            <a:off x="410529" y="1173871"/>
            <a:ext cx="11391815" cy="4952293"/>
          </a:xfrm>
          <a:prstGeom prst="rect">
            <a:avLst/>
          </a:prstGeom>
        </p:spPr>
        <p:txBody>
          <a:bodyPr rtlCol="0">
            <a:normAutofit/>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sv-SE" dirty="0"/>
          </a:p>
        </p:txBody>
      </p:sp>
      <p:sp>
        <p:nvSpPr>
          <p:cNvPr id="4" name="Platshållare för datum 3"/>
          <p:cNvSpPr>
            <a:spLocks noGrp="1"/>
          </p:cNvSpPr>
          <p:nvPr>
            <p:ph type="dt" sz="half" idx="10"/>
          </p:nvPr>
        </p:nvSpPr>
        <p:spPr/>
        <p:txBody>
          <a:bodyPr/>
          <a:lstStyle>
            <a:lvl1pPr defTabSz="617205">
              <a:defRPr/>
            </a:lvl1pPr>
          </a:lstStyle>
          <a:p>
            <a:fld id="{B27EAE3A-5EFD-5442-B791-69D52CE5971B}" type="datetime1">
              <a:rPr lang="sv-SE" altLang="x-none"/>
              <a:pPr/>
              <a:t>2018-10-02</a:t>
            </a:fld>
            <a:endParaRPr lang="sv-SE" altLang="x-none"/>
          </a:p>
        </p:txBody>
      </p:sp>
      <p:sp>
        <p:nvSpPr>
          <p:cNvPr id="5" name="Platshållare för sidfot 4"/>
          <p:cNvSpPr>
            <a:spLocks noGrp="1"/>
          </p:cNvSpPr>
          <p:nvPr>
            <p:ph type="ftr" sz="quarter" idx="11"/>
          </p:nvPr>
        </p:nvSpPr>
        <p:spPr/>
        <p:txBody>
          <a:bodyPr/>
          <a:lstStyle>
            <a:lvl1pPr defTabSz="617205" fontAlgn="base">
              <a:spcBef>
                <a:spcPct val="0"/>
              </a:spcBef>
              <a:spcAft>
                <a:spcPct val="0"/>
              </a:spcAft>
              <a:defRPr>
                <a:ea typeface="ヒラギノ明朝 ProN W3" charset="0"/>
              </a:defRPr>
            </a:lvl1pPr>
          </a:lstStyle>
          <a:p>
            <a:pPr>
              <a:defRPr/>
            </a:pPr>
            <a:endParaRPr lang="sv-SE"/>
          </a:p>
        </p:txBody>
      </p:sp>
      <p:sp>
        <p:nvSpPr>
          <p:cNvPr id="6" name="Platshållare för bildnummer 5"/>
          <p:cNvSpPr>
            <a:spLocks noGrp="1"/>
          </p:cNvSpPr>
          <p:nvPr>
            <p:ph type="sldNum" sz="quarter" idx="12"/>
          </p:nvPr>
        </p:nvSpPr>
        <p:spPr/>
        <p:txBody>
          <a:bodyPr/>
          <a:lstStyle>
            <a:lvl1pPr defTabSz="617205">
              <a:defRPr/>
            </a:lvl1pPr>
          </a:lstStyle>
          <a:p>
            <a:fld id="{71B323C8-9FE5-C144-A56B-8ED8EB72DB98}" type="slidenum">
              <a:rPr lang="sv-SE" altLang="x-none"/>
              <a:pPr/>
              <a:t>‹#›</a:t>
            </a:fld>
            <a:endParaRPr lang="sv-SE" altLang="x-none"/>
          </a:p>
        </p:txBody>
      </p:sp>
    </p:spTree>
    <p:extLst>
      <p:ext uri="{BB962C8B-B14F-4D97-AF65-F5344CB8AC3E}">
        <p14:creationId xmlns:p14="http://schemas.microsoft.com/office/powerpoint/2010/main" val="291293118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27" y="207296"/>
            <a:ext cx="11391815"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defTabSz="617205">
              <a:defRPr/>
            </a:lvl1pPr>
          </a:lstStyle>
          <a:p>
            <a:fld id="{F381E1CE-82D3-5445-BA4C-A06A0CA802C4}" type="datetime1">
              <a:rPr lang="sv-SE" altLang="x-none"/>
              <a:pPr/>
              <a:t>2018-10-02</a:t>
            </a:fld>
            <a:endParaRPr lang="sv-SE" altLang="x-none"/>
          </a:p>
        </p:txBody>
      </p:sp>
      <p:sp>
        <p:nvSpPr>
          <p:cNvPr id="5" name="Platshållare för sidfot 4"/>
          <p:cNvSpPr>
            <a:spLocks noGrp="1"/>
          </p:cNvSpPr>
          <p:nvPr>
            <p:ph type="ftr" sz="quarter" idx="11"/>
          </p:nvPr>
        </p:nvSpPr>
        <p:spPr/>
        <p:txBody>
          <a:bodyPr/>
          <a:lstStyle>
            <a:lvl1pPr defTabSz="617205" fontAlgn="base">
              <a:spcBef>
                <a:spcPct val="0"/>
              </a:spcBef>
              <a:spcAft>
                <a:spcPct val="0"/>
              </a:spcAft>
              <a:defRPr>
                <a:ea typeface="ヒラギノ明朝 ProN W3" charset="0"/>
              </a:defRPr>
            </a:lvl1pPr>
          </a:lstStyle>
          <a:p>
            <a:pPr>
              <a:defRPr/>
            </a:pPr>
            <a:endParaRPr lang="sv-SE"/>
          </a:p>
        </p:txBody>
      </p:sp>
      <p:sp>
        <p:nvSpPr>
          <p:cNvPr id="6" name="Platshållare för bildnummer 5"/>
          <p:cNvSpPr>
            <a:spLocks noGrp="1"/>
          </p:cNvSpPr>
          <p:nvPr>
            <p:ph type="sldNum" sz="quarter" idx="12"/>
          </p:nvPr>
        </p:nvSpPr>
        <p:spPr/>
        <p:txBody>
          <a:bodyPr/>
          <a:lstStyle>
            <a:lvl1pPr defTabSz="617205">
              <a:defRPr/>
            </a:lvl1pPr>
          </a:lstStyle>
          <a:p>
            <a:fld id="{0086A54F-F8E7-534E-AA8B-A47CE0E49C58}" type="slidenum">
              <a:rPr lang="sv-SE" altLang="x-none"/>
              <a:pPr/>
              <a:t>‹#›</a:t>
            </a:fld>
            <a:endParaRPr lang="sv-SE" altLang="x-none"/>
          </a:p>
        </p:txBody>
      </p:sp>
    </p:spTree>
    <p:extLst>
      <p:ext uri="{BB962C8B-B14F-4D97-AF65-F5344CB8AC3E}">
        <p14:creationId xmlns:p14="http://schemas.microsoft.com/office/powerpoint/2010/main" val="52265898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455664" y="1231614"/>
            <a:ext cx="5384800" cy="4894561"/>
          </a:xfrm>
        </p:spPr>
        <p:txBody>
          <a:bodyPr>
            <a:normAutofit/>
          </a:bodyPr>
          <a:lstStyle>
            <a:lvl1pPr>
              <a:defRPr sz="1485"/>
            </a:lvl1pPr>
            <a:lvl2pPr>
              <a:defRPr sz="1485"/>
            </a:lvl2pPr>
            <a:lvl3pPr>
              <a:defRPr sz="1485"/>
            </a:lvl3pPr>
            <a:lvl4pPr>
              <a:defRPr sz="1485"/>
            </a:lvl4pPr>
            <a:lvl5pPr>
              <a:defRPr sz="1485"/>
            </a:lvl5pPr>
            <a:lvl6pPr>
              <a:defRPr sz="1351"/>
            </a:lvl6pPr>
            <a:lvl7pPr>
              <a:defRPr sz="1351"/>
            </a:lvl7pPr>
            <a:lvl8pPr>
              <a:defRPr sz="1351"/>
            </a:lvl8pPr>
            <a:lvl9pPr>
              <a:defRPr sz="1351"/>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364367" y="1231614"/>
            <a:ext cx="5384800" cy="4894561"/>
          </a:xfrm>
        </p:spPr>
        <p:txBody>
          <a:bodyPr>
            <a:normAutofit/>
          </a:bodyPr>
          <a:lstStyle>
            <a:lvl1pPr>
              <a:defRPr sz="1485"/>
            </a:lvl1pPr>
            <a:lvl2pPr>
              <a:defRPr sz="1485"/>
            </a:lvl2pPr>
            <a:lvl3pPr>
              <a:defRPr sz="1485"/>
            </a:lvl3pPr>
            <a:lvl4pPr>
              <a:defRPr sz="1485"/>
            </a:lvl4pPr>
            <a:lvl5pPr>
              <a:defRPr sz="1485"/>
            </a:lvl5pPr>
            <a:lvl6pPr>
              <a:defRPr sz="1351"/>
            </a:lvl6pPr>
            <a:lvl7pPr>
              <a:defRPr sz="1351"/>
            </a:lvl7pPr>
            <a:lvl8pPr>
              <a:defRPr sz="1351"/>
            </a:lvl8pPr>
            <a:lvl9pPr>
              <a:defRPr sz="1351"/>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lvl1pPr defTabSz="617205">
              <a:defRPr/>
            </a:lvl1pPr>
          </a:lstStyle>
          <a:p>
            <a:fld id="{42D26BB0-8C25-6A49-BB4F-7D720EC24AED}" type="datetime1">
              <a:rPr lang="sv-SE" altLang="x-none"/>
              <a:pPr/>
              <a:t>2018-10-02</a:t>
            </a:fld>
            <a:endParaRPr lang="sv-SE" altLang="x-none"/>
          </a:p>
        </p:txBody>
      </p:sp>
      <p:sp>
        <p:nvSpPr>
          <p:cNvPr id="6" name="Platshållare för sidfot 5"/>
          <p:cNvSpPr>
            <a:spLocks noGrp="1"/>
          </p:cNvSpPr>
          <p:nvPr>
            <p:ph type="ftr" sz="quarter" idx="11"/>
          </p:nvPr>
        </p:nvSpPr>
        <p:spPr/>
        <p:txBody>
          <a:bodyPr/>
          <a:lstStyle>
            <a:lvl1pPr defTabSz="617205" fontAlgn="base">
              <a:spcBef>
                <a:spcPct val="0"/>
              </a:spcBef>
              <a:spcAft>
                <a:spcPct val="0"/>
              </a:spcAft>
              <a:defRPr>
                <a:ea typeface="ヒラギノ明朝 ProN W3" charset="0"/>
              </a:defRPr>
            </a:lvl1pPr>
          </a:lstStyle>
          <a:p>
            <a:pPr>
              <a:defRPr/>
            </a:pPr>
            <a:endParaRPr lang="sv-SE"/>
          </a:p>
        </p:txBody>
      </p:sp>
      <p:sp>
        <p:nvSpPr>
          <p:cNvPr id="7" name="Platshållare för bildnummer 6"/>
          <p:cNvSpPr>
            <a:spLocks noGrp="1"/>
          </p:cNvSpPr>
          <p:nvPr>
            <p:ph type="sldNum" sz="quarter" idx="12"/>
          </p:nvPr>
        </p:nvSpPr>
        <p:spPr/>
        <p:txBody>
          <a:bodyPr/>
          <a:lstStyle>
            <a:lvl1pPr defTabSz="617205">
              <a:defRPr/>
            </a:lvl1pPr>
          </a:lstStyle>
          <a:p>
            <a:fld id="{17203F74-A484-E449-B967-6051C6B4324C}" type="slidenum">
              <a:rPr lang="sv-SE" altLang="x-none"/>
              <a:pPr/>
              <a:t>‹#›</a:t>
            </a:fld>
            <a:endParaRPr lang="sv-SE" altLang="x-none"/>
          </a:p>
        </p:txBody>
      </p:sp>
    </p:spTree>
    <p:extLst>
      <p:ext uri="{BB962C8B-B14F-4D97-AF65-F5344CB8AC3E}">
        <p14:creationId xmlns:p14="http://schemas.microsoft.com/office/powerpoint/2010/main" val="15489699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lvl1pPr defTabSz="617205">
              <a:defRPr/>
            </a:lvl1pPr>
          </a:lstStyle>
          <a:p>
            <a:fld id="{81AB3E16-D98A-FA43-B1DE-6E895604107B}" type="datetime1">
              <a:rPr lang="sv-SE" altLang="x-none"/>
              <a:pPr/>
              <a:t>2018-10-02</a:t>
            </a:fld>
            <a:endParaRPr lang="sv-SE" altLang="x-none"/>
          </a:p>
        </p:txBody>
      </p:sp>
      <p:sp>
        <p:nvSpPr>
          <p:cNvPr id="4" name="Platshållare för sidfot 3"/>
          <p:cNvSpPr>
            <a:spLocks noGrp="1"/>
          </p:cNvSpPr>
          <p:nvPr>
            <p:ph type="ftr" sz="quarter" idx="11"/>
          </p:nvPr>
        </p:nvSpPr>
        <p:spPr/>
        <p:txBody>
          <a:bodyPr/>
          <a:lstStyle>
            <a:lvl1pPr defTabSz="617205" fontAlgn="base">
              <a:spcBef>
                <a:spcPct val="0"/>
              </a:spcBef>
              <a:spcAft>
                <a:spcPct val="0"/>
              </a:spcAft>
              <a:defRPr>
                <a:ea typeface="ヒラギノ明朝 ProN W3" charset="0"/>
              </a:defRPr>
            </a:lvl1pPr>
          </a:lstStyle>
          <a:p>
            <a:pPr>
              <a:defRPr/>
            </a:pPr>
            <a:endParaRPr lang="sv-SE"/>
          </a:p>
        </p:txBody>
      </p:sp>
      <p:sp>
        <p:nvSpPr>
          <p:cNvPr id="5" name="Platshållare för bildnummer 4"/>
          <p:cNvSpPr>
            <a:spLocks noGrp="1"/>
          </p:cNvSpPr>
          <p:nvPr>
            <p:ph type="sldNum" sz="quarter" idx="12"/>
          </p:nvPr>
        </p:nvSpPr>
        <p:spPr/>
        <p:txBody>
          <a:bodyPr/>
          <a:lstStyle>
            <a:lvl1pPr defTabSz="617205">
              <a:defRPr/>
            </a:lvl1pPr>
          </a:lstStyle>
          <a:p>
            <a:fld id="{A4E05E25-9250-F74E-A175-D71ED74A4BE8}" type="slidenum">
              <a:rPr lang="sv-SE" altLang="x-none"/>
              <a:pPr/>
              <a:t>‹#›</a:t>
            </a:fld>
            <a:endParaRPr lang="sv-SE" altLang="x-none"/>
          </a:p>
        </p:txBody>
      </p:sp>
    </p:spTree>
    <p:extLst>
      <p:ext uri="{BB962C8B-B14F-4D97-AF65-F5344CB8AC3E}">
        <p14:creationId xmlns:p14="http://schemas.microsoft.com/office/powerpoint/2010/main" val="30973570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Default - TITLE_AND_BODY">
    <p:bg>
      <p:bgPr>
        <a:gradFill rotWithShape="1">
          <a:gsLst>
            <a:gs pos="0">
              <a:srgbClr val="FFFFFF"/>
            </a:gs>
            <a:gs pos="100000">
              <a:srgbClr val="DEECED"/>
            </a:gs>
          </a:gsLst>
          <a:lin ang="5400000"/>
        </a:gra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1190631" y="1"/>
            <a:ext cx="9810752" cy="3473648"/>
          </a:xfrm>
          <a:prstGeom prst="rect">
            <a:avLst/>
          </a:prstGeom>
          <a:ln>
            <a:round/>
          </a:ln>
        </p:spPr>
        <p:txBody>
          <a:bodyPr lIns="69445" tIns="69445" rIns="69445" bIns="69445" anchor="b">
            <a:noAutofit/>
          </a:bodyPr>
          <a:lstStyle>
            <a:lvl1pPr defTabSz="482136">
              <a:defRPr sz="4320">
                <a:uFill>
                  <a:solidFill/>
                </a:uFill>
                <a:latin typeface="Arial"/>
                <a:ea typeface="Arial"/>
                <a:cs typeface="Arial"/>
                <a:sym typeface="Arial"/>
              </a:defRPr>
            </a:lvl1pPr>
          </a:lstStyle>
          <a:p>
            <a:pPr lvl="0"/>
            <a:r>
              <a:t>Title Text</a:t>
            </a:r>
          </a:p>
        </p:txBody>
      </p:sp>
      <p:sp>
        <p:nvSpPr>
          <p:cNvPr id="31" name="Shape 31"/>
          <p:cNvSpPr>
            <a:spLocks noGrp="1"/>
          </p:cNvSpPr>
          <p:nvPr>
            <p:ph type="body" idx="1"/>
          </p:nvPr>
        </p:nvSpPr>
        <p:spPr>
          <a:xfrm>
            <a:off x="1190631" y="3536158"/>
            <a:ext cx="9810752" cy="3321844"/>
          </a:xfrm>
          <a:prstGeom prst="rect">
            <a:avLst/>
          </a:prstGeom>
          <a:ln>
            <a:round/>
          </a:ln>
        </p:spPr>
        <p:txBody>
          <a:bodyPr lIns="69445" tIns="69445" rIns="69445" bIns="69445">
            <a:noAutofit/>
          </a:bodyPr>
          <a:lstStyle>
            <a:lvl1pPr marL="0" indent="0" algn="ctr" defTabSz="482136">
              <a:spcBef>
                <a:spcPts val="0"/>
              </a:spcBef>
              <a:buClr>
                <a:srgbClr val="000000"/>
              </a:buClr>
              <a:buSzTx/>
              <a:buNone/>
              <a:defRPr>
                <a:uFill>
                  <a:solidFill/>
                </a:uFill>
                <a:latin typeface="Arial"/>
                <a:ea typeface="Arial"/>
                <a:cs typeface="Arial"/>
                <a:sym typeface="Arial"/>
              </a:defRPr>
            </a:lvl1pPr>
            <a:lvl2pPr marL="0" indent="0" algn="ctr" defTabSz="482136">
              <a:spcBef>
                <a:spcPts val="0"/>
              </a:spcBef>
              <a:buClr>
                <a:srgbClr val="000000"/>
              </a:buClr>
              <a:buSzTx/>
              <a:buNone/>
              <a:defRPr>
                <a:uFill>
                  <a:solidFill/>
                </a:uFill>
                <a:latin typeface="Arial"/>
                <a:ea typeface="Arial"/>
                <a:cs typeface="Arial"/>
                <a:sym typeface="Arial"/>
              </a:defRPr>
            </a:lvl2pPr>
            <a:lvl3pPr marL="0" indent="0" algn="ctr" defTabSz="482136">
              <a:spcBef>
                <a:spcPts val="0"/>
              </a:spcBef>
              <a:buClr>
                <a:srgbClr val="000000"/>
              </a:buClr>
              <a:buSzTx/>
              <a:buNone/>
              <a:defRPr>
                <a:uFill>
                  <a:solidFill/>
                </a:uFill>
                <a:latin typeface="Arial"/>
                <a:ea typeface="Arial"/>
                <a:cs typeface="Arial"/>
                <a:sym typeface="Arial"/>
              </a:defRPr>
            </a:lvl3pPr>
            <a:lvl4pPr marL="0" indent="0" algn="ctr" defTabSz="482136">
              <a:spcBef>
                <a:spcPts val="0"/>
              </a:spcBef>
              <a:buClr>
                <a:srgbClr val="000000"/>
              </a:buClr>
              <a:buSzTx/>
              <a:buNone/>
              <a:defRPr>
                <a:uFill>
                  <a:solidFill/>
                </a:uFill>
                <a:latin typeface="Arial"/>
                <a:ea typeface="Arial"/>
                <a:cs typeface="Arial"/>
                <a:sym typeface="Arial"/>
              </a:defRPr>
            </a:lvl4pPr>
            <a:lvl5pPr marL="0" indent="0" algn="ctr" defTabSz="482136">
              <a:spcBef>
                <a:spcPts val="0"/>
              </a:spcBef>
              <a:buClr>
                <a:srgbClr val="000000"/>
              </a:buClr>
              <a:buSzTx/>
              <a:buNone/>
              <a:defRPr>
                <a:uFill>
                  <a:solidFill/>
                </a:uFill>
                <a:latin typeface="Arial"/>
                <a:ea typeface="Arial"/>
                <a:cs typeface="Arial"/>
                <a:sym typeface="Arial"/>
              </a:defRPr>
            </a:lvl5pPr>
          </a:lstStyle>
          <a:p>
            <a:pPr lvl="0"/>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80767954"/>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10/2/18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9088349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9595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10/2/18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09910194"/>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95959"/>
                </a:solidFill>
                <a:latin typeface="Arial"/>
                <a:cs typeface="Arial"/>
              </a:defRPr>
            </a:lvl1pPr>
          </a:lstStyle>
          <a:p>
            <a:endParaRPr/>
          </a:p>
        </p:txBody>
      </p:sp>
      <p:sp>
        <p:nvSpPr>
          <p:cNvPr id="3" name="Holder 3"/>
          <p:cNvSpPr>
            <a:spLocks noGrp="1"/>
          </p:cNvSpPr>
          <p:nvPr>
            <p:ph sz="half" idx="2"/>
          </p:nvPr>
        </p:nvSpPr>
        <p:spPr>
          <a:xfrm>
            <a:off x="440267" y="1745540"/>
            <a:ext cx="5424593" cy="276999"/>
          </a:xfrm>
          <a:prstGeom prst="rect">
            <a:avLst/>
          </a:prstGeom>
        </p:spPr>
        <p:txBody>
          <a:bodyPr wrap="square" lIns="0" tIns="0" rIns="0" bIns="0">
            <a:spAutoFit/>
          </a:bodyPr>
          <a:lstStyle>
            <a:lvl1pPr>
              <a:defRPr sz="1800" b="1" i="0">
                <a:solidFill>
                  <a:srgbClr val="0070C0"/>
                </a:solidFill>
                <a:latin typeface="Trebuchet MS"/>
                <a:cs typeface="Trebuchet MS"/>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10/2/18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80969329"/>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9595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10/2/18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970878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10/2/18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632596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316800" y="1649465"/>
            <a:ext cx="9408000" cy="216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Click to edit Master text styles</a:t>
            </a:r>
          </a:p>
        </p:txBody>
      </p:sp>
      <p:sp>
        <p:nvSpPr>
          <p:cNvPr id="8"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10"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11" name="Content Placeholder 2"/>
          <p:cNvSpPr>
            <a:spLocks noGrp="1"/>
          </p:cNvSpPr>
          <p:nvPr>
            <p:ph idx="18" hasCustomPrompt="1"/>
          </p:nvPr>
        </p:nvSpPr>
        <p:spPr>
          <a:xfrm>
            <a:off x="316800" y="3871353"/>
            <a:ext cx="3552000" cy="1926336"/>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5" name="Content Placeholder 2"/>
          <p:cNvSpPr>
            <a:spLocks noGrp="1"/>
          </p:cNvSpPr>
          <p:nvPr>
            <p:ph idx="16" hasCustomPrompt="1"/>
          </p:nvPr>
        </p:nvSpPr>
        <p:spPr>
          <a:xfrm>
            <a:off x="4333631" y="3877689"/>
            <a:ext cx="3552000" cy="192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p:txBody>
      </p:sp>
      <p:sp>
        <p:nvSpPr>
          <p:cNvPr id="16" name="Content Placeholder 2"/>
          <p:cNvSpPr>
            <a:spLocks noGrp="1"/>
          </p:cNvSpPr>
          <p:nvPr>
            <p:ph idx="17" hasCustomPrompt="1"/>
          </p:nvPr>
        </p:nvSpPr>
        <p:spPr>
          <a:xfrm>
            <a:off x="8365631" y="3877689"/>
            <a:ext cx="3552000" cy="192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p:txBody>
      </p:sp>
    </p:spTree>
    <p:extLst>
      <p:ext uri="{BB962C8B-B14F-4D97-AF65-F5344CB8AC3E}">
        <p14:creationId xmlns:p14="http://schemas.microsoft.com/office/powerpoint/2010/main" val="54985336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sv-S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Click to edit Master subtitle style</a:t>
            </a:r>
            <a:endParaRPr lang="en-US"/>
          </a:p>
        </p:txBody>
      </p:sp>
      <p:sp>
        <p:nvSpPr>
          <p:cNvPr id="4" name="Date Placeholder 3"/>
          <p:cNvSpPr>
            <a:spLocks noGrp="1"/>
          </p:cNvSpPr>
          <p:nvPr>
            <p:ph type="dt" sz="half" idx="10"/>
          </p:nvPr>
        </p:nvSpPr>
        <p:spPr/>
        <p:txBody>
          <a:bodyPr/>
          <a:lstStyle/>
          <a:p>
            <a:fld id="{BC7D74E9-779A-504F-A73B-CFE38EF9CA83}" type="datetimeFigureOut">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4044498156"/>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Content Placeholder 2"/>
          <p:cNvSpPr>
            <a:spLocks noGrp="1"/>
          </p:cNvSpPr>
          <p:nvPr>
            <p:ph idx="1"/>
          </p:nvPr>
        </p:nvSpPr>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BC7D74E9-779A-504F-A73B-CFE38EF9CA83}" type="datetimeFigureOut">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241591521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sv-S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Click to edit Master text styles</a:t>
            </a:r>
          </a:p>
        </p:txBody>
      </p:sp>
      <p:sp>
        <p:nvSpPr>
          <p:cNvPr id="4" name="Date Placeholder 3"/>
          <p:cNvSpPr>
            <a:spLocks noGrp="1"/>
          </p:cNvSpPr>
          <p:nvPr>
            <p:ph type="dt" sz="half" idx="10"/>
          </p:nvPr>
        </p:nvSpPr>
        <p:spPr/>
        <p:txBody>
          <a:bodyPr/>
          <a:lstStyle/>
          <a:p>
            <a:fld id="{BC7D74E9-779A-504F-A73B-CFE38EF9CA83}" type="datetimeFigureOut">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390220513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Date Placeholder 4"/>
          <p:cNvSpPr>
            <a:spLocks noGrp="1"/>
          </p:cNvSpPr>
          <p:nvPr>
            <p:ph type="dt" sz="half" idx="10"/>
          </p:nvPr>
        </p:nvSpPr>
        <p:spPr/>
        <p:txBody>
          <a:bodyPr/>
          <a:lstStyle/>
          <a:p>
            <a:fld id="{BC7D74E9-779A-504F-A73B-CFE38EF9CA83}" type="datetimeFigureOut">
              <a:t>10/2/18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3012263770"/>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7" name="Date Placeholder 6"/>
          <p:cNvSpPr>
            <a:spLocks noGrp="1"/>
          </p:cNvSpPr>
          <p:nvPr>
            <p:ph type="dt" sz="half" idx="10"/>
          </p:nvPr>
        </p:nvSpPr>
        <p:spPr/>
        <p:txBody>
          <a:bodyPr/>
          <a:lstStyle/>
          <a:p>
            <a:fld id="{BC7D74E9-779A-504F-A73B-CFE38EF9CA83}" type="datetimeFigureOut">
              <a:t>10/2/18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25383465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Date Placeholder 2"/>
          <p:cNvSpPr>
            <a:spLocks noGrp="1"/>
          </p:cNvSpPr>
          <p:nvPr>
            <p:ph type="dt" sz="half" idx="10"/>
          </p:nvPr>
        </p:nvSpPr>
        <p:spPr/>
        <p:txBody>
          <a:bodyPr/>
          <a:lstStyle/>
          <a:p>
            <a:fld id="{BC7D74E9-779A-504F-A73B-CFE38EF9CA83}" type="datetimeFigureOut">
              <a:t>10/2/18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1134283240"/>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7D74E9-779A-504F-A73B-CFE38EF9CA83}" type="datetimeFigureOut">
              <a:t>10/2/18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853823156"/>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sv-S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BC7D74E9-779A-504F-A73B-CFE38EF9CA83}" type="datetimeFigureOut">
              <a:t>10/2/18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336293744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sv-S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BC7D74E9-779A-504F-A73B-CFE38EF9CA83}" type="datetimeFigureOut">
              <a:t>10/2/18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190592452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BC7D74E9-779A-504F-A73B-CFE38EF9CA83}" type="datetimeFigureOut">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33225340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316800" y="1649464"/>
            <a:ext cx="5448000" cy="216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4" name="Text Placeholder 3"/>
          <p:cNvSpPr>
            <a:spLocks noGrp="1"/>
          </p:cNvSpPr>
          <p:nvPr>
            <p:ph type="body" sz="quarter" idx="12"/>
          </p:nvPr>
        </p:nvSpPr>
        <p:spPr>
          <a:xfrm>
            <a:off x="6240000" y="1649464"/>
            <a:ext cx="5448000" cy="216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8"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9"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8503361"/>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sv-S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BC7D74E9-779A-504F-A73B-CFE38EF9CA83}" type="datetimeFigureOut">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AC6A0-D100-074F-A5A1-4B0FF621F82D}" type="slidenum">
              <a:t>‹#›</a:t>
            </a:fld>
            <a:endParaRPr lang="en-US"/>
          </a:p>
        </p:txBody>
      </p:sp>
    </p:spTree>
    <p:extLst>
      <p:ext uri="{BB962C8B-B14F-4D97-AF65-F5344CB8AC3E}">
        <p14:creationId xmlns:p14="http://schemas.microsoft.com/office/powerpoint/2010/main" val="338916768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410515" y="207285"/>
            <a:ext cx="8864579"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8" name="Platshållare för text 2"/>
          <p:cNvSpPr>
            <a:spLocks noGrp="1"/>
          </p:cNvSpPr>
          <p:nvPr>
            <p:ph idx="1" hasCustomPrompt="1"/>
          </p:nvPr>
        </p:nvSpPr>
        <p:spPr>
          <a:xfrm>
            <a:off x="410515"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247963406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8CEC639E-0CBF-9D4F-A0BA-59D31147FEB2}"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243270965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455664" y="1231603"/>
            <a:ext cx="53848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364364" y="1231603"/>
            <a:ext cx="53848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2BB3E68B-AA29-4F4A-8F77-CB89B298E5B3}" type="datetime1">
              <a:rPr lang="sv-SE" smtClean="0">
                <a:solidFill>
                  <a:prstClr val="black">
                    <a:tint val="75000"/>
                  </a:prstClr>
                </a:solidFill>
              </a:rPr>
              <a:pPr/>
              <a:t>2018-10-02</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2760576508"/>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14E7A03-BAA6-2E42-929A-DDE164447BB8}" type="datetime1">
              <a:rPr lang="sv-SE" smtClean="0">
                <a:solidFill>
                  <a:prstClr val="black">
                    <a:tint val="75000"/>
                  </a:prstClr>
                </a:solidFill>
              </a:rPr>
              <a:pPr/>
              <a:t>2018-10-02</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347778842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
        <p:nvSpPr>
          <p:cNvPr id="7" name="Platshållare för rubrik 1"/>
          <p:cNvSpPr>
            <a:spLocks noGrp="1"/>
          </p:cNvSpPr>
          <p:nvPr>
            <p:ph type="title"/>
          </p:nvPr>
        </p:nvSpPr>
        <p:spPr>
          <a:xfrm>
            <a:off x="410515" y="207285"/>
            <a:ext cx="8864579"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8" name="Platshållare för text 2"/>
          <p:cNvSpPr>
            <a:spLocks noGrp="1"/>
          </p:cNvSpPr>
          <p:nvPr>
            <p:ph idx="1" hasCustomPrompt="1"/>
          </p:nvPr>
        </p:nvSpPr>
        <p:spPr>
          <a:xfrm>
            <a:off x="410515"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1057889399"/>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8CEC639E-0CBF-9D4F-A0BA-59D31147FEB2}"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851154131"/>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455664" y="1231603"/>
            <a:ext cx="53848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364364" y="1231603"/>
            <a:ext cx="53848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2BB3E68B-AA29-4F4A-8F77-CB89B298E5B3}" type="datetime1">
              <a:rPr lang="sv-SE" smtClean="0">
                <a:solidFill>
                  <a:prstClr val="black">
                    <a:tint val="75000"/>
                  </a:prstClr>
                </a:solidFill>
              </a:rPr>
              <a:pPr/>
              <a:t>2018-10-02</a:t>
            </a:fld>
            <a:endParaRPr lang="sv-SE">
              <a:solidFill>
                <a:prstClr val="black">
                  <a:tint val="75000"/>
                </a:prstClr>
              </a:solidFill>
            </a:endParaRPr>
          </a:p>
        </p:txBody>
      </p:sp>
      <p:sp>
        <p:nvSpPr>
          <p:cNvPr id="6" name="Platshållare för sidfot 5"/>
          <p:cNvSpPr>
            <a:spLocks noGrp="1"/>
          </p:cNvSpPr>
          <p:nvPr>
            <p:ph type="ftr" sz="quarter" idx="11"/>
          </p:nvPr>
        </p:nvSpPr>
        <p:spPr/>
        <p:txBody>
          <a:bodyPr/>
          <a:lstStyle/>
          <a:p>
            <a:endParaRPr lang="sv-SE">
              <a:solidFill>
                <a:prstClr val="black">
                  <a:tint val="75000"/>
                </a:prstClr>
              </a:solidFill>
            </a:endParaRPr>
          </a:p>
        </p:txBody>
      </p:sp>
      <p:sp>
        <p:nvSpPr>
          <p:cNvPr id="7" name="Platshållare för bildnummer 6"/>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72058361"/>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14E7A03-BAA6-2E42-929A-DDE164447BB8}" type="datetime1">
              <a:rPr lang="sv-SE" smtClean="0">
                <a:solidFill>
                  <a:prstClr val="black">
                    <a:tint val="75000"/>
                  </a:prstClr>
                </a:solidFill>
              </a:rPr>
              <a:pPr/>
              <a:t>2018-10-02</a:t>
            </a:fld>
            <a:endParaRPr lang="sv-SE">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spTree>
    <p:extLst>
      <p:ext uri="{BB962C8B-B14F-4D97-AF65-F5344CB8AC3E}">
        <p14:creationId xmlns:p14="http://schemas.microsoft.com/office/powerpoint/2010/main" val="1743332713"/>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914400" y="2130423"/>
            <a:ext cx="10363200" cy="1470026"/>
          </a:xfrm>
        </p:spPr>
        <p:txBody>
          <a:bodyPr/>
          <a:lstStyle>
            <a:lvl1pPr>
              <a:defRPr/>
            </a:lvl1pPr>
          </a:lstStyle>
          <a:p>
            <a:pPr lvl="0"/>
            <a:r>
              <a:rPr lang="sv-SE"/>
              <a:t>Click to edit Master title style</a:t>
            </a:r>
            <a:endParaRPr lang="en-US"/>
          </a:p>
        </p:txBody>
      </p:sp>
      <p:sp>
        <p:nvSpPr>
          <p:cNvPr id="3" name="Subtitle 2"/>
          <p:cNvSpPr txBox="1">
            <a:spLocks noGrp="1"/>
          </p:cNvSpPr>
          <p:nvPr>
            <p:ph type="subTitle" idx="1"/>
          </p:nvPr>
        </p:nvSpPr>
        <p:spPr>
          <a:xfrm>
            <a:off x="1828800" y="3886201"/>
            <a:ext cx="8534400" cy="1752603"/>
          </a:xfrm>
        </p:spPr>
        <p:txBody>
          <a:bodyPr anchorCtr="1"/>
          <a:lstStyle>
            <a:lvl1pPr marL="0" indent="0" algn="ctr">
              <a:buNone/>
              <a:defRPr>
                <a:solidFill>
                  <a:srgbClr val="898989"/>
                </a:solidFill>
              </a:defRPr>
            </a:lvl1pPr>
          </a:lstStyle>
          <a:p>
            <a:pPr lvl="0"/>
            <a:r>
              <a:rPr lang="sv-SE"/>
              <a:t>Click to edit Master subtitle style</a:t>
            </a:r>
            <a:endParaRPr lang="en-US"/>
          </a:p>
        </p:txBody>
      </p:sp>
      <p:sp>
        <p:nvSpPr>
          <p:cNvPr id="4" name="Date Placeholder 3"/>
          <p:cNvSpPr txBox="1">
            <a:spLocks noGrp="1"/>
          </p:cNvSpPr>
          <p:nvPr>
            <p:ph type="dt" sz="half" idx="7"/>
          </p:nvPr>
        </p:nvSpPr>
        <p:spPr/>
        <p:txBody>
          <a:bodyPr/>
          <a:lstStyle>
            <a:lvl1pPr>
              <a:defRPr/>
            </a:lvl1pPr>
          </a:lstStyle>
          <a:p>
            <a:fld id="{54057615-9BA1-4278-99BB-707675D1388E}" type="datetime1">
              <a:rPr lang="en-US">
                <a:solidFill>
                  <a:prstClr val="black">
                    <a:tint val="75000"/>
                  </a:prstClr>
                </a:solidFill>
              </a:rPr>
              <a:pPr/>
              <a:t>10/2/18</a:t>
            </a:fld>
            <a:endParaRPr lang="en-US">
              <a:solidFill>
                <a:prstClr val="black">
                  <a:tint val="75000"/>
                </a:prstClr>
              </a:solidFill>
            </a:endParaRPr>
          </a:p>
        </p:txBody>
      </p:sp>
      <p:sp>
        <p:nvSpPr>
          <p:cNvPr id="5" name="Footer Placeholder 4"/>
          <p:cNvSpPr txBox="1">
            <a:spLocks noGrp="1"/>
          </p:cNvSpPr>
          <p:nvPr>
            <p:ph type="ftr" sz="quarter" idx="9"/>
          </p:nvPr>
        </p:nvSpPr>
        <p:spPr/>
        <p:txBody>
          <a:bodyPr/>
          <a:lstStyle>
            <a:lvl1pPr>
              <a:defRPr/>
            </a:lvl1pPr>
          </a:lstStyle>
          <a:p>
            <a:endParaRPr lang="en-US">
              <a:solidFill>
                <a:prstClr val="black">
                  <a:tint val="75000"/>
                </a:prstClr>
              </a:solidFill>
            </a:endParaRPr>
          </a:p>
        </p:txBody>
      </p:sp>
      <p:sp>
        <p:nvSpPr>
          <p:cNvPr id="6" name="Slide Number Placeholder 5"/>
          <p:cNvSpPr txBox="1">
            <a:spLocks noGrp="1"/>
          </p:cNvSpPr>
          <p:nvPr>
            <p:ph type="sldNum" sz="quarter" idx="8"/>
          </p:nvPr>
        </p:nvSpPr>
        <p:spPr/>
        <p:txBody>
          <a:bodyPr/>
          <a:lstStyle>
            <a:lvl1pPr>
              <a:defRPr/>
            </a:lvl1pPr>
          </a:lstStyle>
          <a:p>
            <a:fld id="{0A7550FF-1E58-4C3C-A6CB-84515B018B55}"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812634"/>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316800" y="1649465"/>
            <a:ext cx="5448000" cy="216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9"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10"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Content Placeholder 2"/>
          <p:cNvSpPr>
            <a:spLocks noGrp="1"/>
          </p:cNvSpPr>
          <p:nvPr>
            <p:ph idx="15" hasCustomPrompt="1"/>
          </p:nvPr>
        </p:nvSpPr>
        <p:spPr>
          <a:xfrm>
            <a:off x="6240000" y="1645920"/>
            <a:ext cx="5448000" cy="2157984"/>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3892348853"/>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938028"/>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7145541" y="265016"/>
            <a:ext cx="4656787" cy="793392"/>
          </a:xfrm>
          <a:prstGeom prst="rect">
            <a:avLst/>
          </a:prstGeom>
          <a:ln>
            <a:noFill/>
          </a:ln>
        </p:spPr>
        <p:txBody>
          <a:bodyPr vert="horz" lIns="0" tIns="0" rIns="0" bIns="0" rtlCol="0" anchor="t" anchorCtr="0">
            <a:normAutofit/>
          </a:bodyPr>
          <a:lstStyle>
            <a:lvl1pPr algn="r">
              <a:defRPr sz="1500"/>
            </a:lvl1pPr>
          </a:lstStyle>
          <a:p>
            <a:r>
              <a:rPr lang="sv-SE" dirty="0"/>
              <a:t>Klicka här för att ändra format</a:t>
            </a:r>
          </a:p>
        </p:txBody>
      </p:sp>
      <p:sp>
        <p:nvSpPr>
          <p:cNvPr id="12" name="Platshållare för text 11"/>
          <p:cNvSpPr>
            <a:spLocks noGrp="1"/>
          </p:cNvSpPr>
          <p:nvPr>
            <p:ph type="body" sz="quarter" idx="13"/>
          </p:nvPr>
        </p:nvSpPr>
        <p:spPr>
          <a:xfrm>
            <a:off x="410633" y="1782820"/>
            <a:ext cx="9031232"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a:t>Klicka här för att ändra format på bakgrundstexten</a:t>
            </a:r>
          </a:p>
        </p:txBody>
      </p:sp>
      <p:sp>
        <p:nvSpPr>
          <p:cNvPr id="14" name="Platshållare för text 13"/>
          <p:cNvSpPr>
            <a:spLocks noGrp="1"/>
          </p:cNvSpPr>
          <p:nvPr>
            <p:ph type="body" sz="quarter" idx="14"/>
          </p:nvPr>
        </p:nvSpPr>
        <p:spPr>
          <a:xfrm>
            <a:off x="410642" y="3283795"/>
            <a:ext cx="9031817" cy="23764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92375341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410642" y="1879302"/>
            <a:ext cx="6055791" cy="1898295"/>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35333" y="332822"/>
            <a:ext cx="4296148" cy="616251"/>
          </a:xfrm>
          <a:prstGeom prst="rect">
            <a:avLst/>
          </a:prstGeom>
        </p:spPr>
      </p:pic>
    </p:spTree>
    <p:extLst>
      <p:ext uri="{BB962C8B-B14F-4D97-AF65-F5344CB8AC3E}">
        <p14:creationId xmlns:p14="http://schemas.microsoft.com/office/powerpoint/2010/main" val="962824297"/>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7145541" y="265016"/>
            <a:ext cx="4656787" cy="793392"/>
          </a:xfrm>
          <a:prstGeom prst="rect">
            <a:avLst/>
          </a:prstGeom>
          <a:ln>
            <a:noFill/>
          </a:ln>
        </p:spPr>
        <p:txBody>
          <a:bodyPr vert="horz" lIns="0" tIns="0" rIns="0" bIns="0" rtlCol="0" anchor="t" anchorCtr="0">
            <a:normAutofit/>
          </a:bodyPr>
          <a:lstStyle>
            <a:lvl1pPr algn="r">
              <a:defRPr sz="1500"/>
            </a:lvl1pPr>
          </a:lstStyle>
          <a:p>
            <a:r>
              <a:rPr lang="sv-SE" dirty="0"/>
              <a:t>Klicka här för att ändra format</a:t>
            </a:r>
          </a:p>
        </p:txBody>
      </p:sp>
      <p:sp>
        <p:nvSpPr>
          <p:cNvPr id="12" name="Platshållare för text 11"/>
          <p:cNvSpPr>
            <a:spLocks noGrp="1"/>
          </p:cNvSpPr>
          <p:nvPr>
            <p:ph type="body" sz="quarter" idx="13"/>
          </p:nvPr>
        </p:nvSpPr>
        <p:spPr>
          <a:xfrm>
            <a:off x="410633" y="1782811"/>
            <a:ext cx="9031232"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a:t>Klicka här för att ändra format på bakgrundstexten</a:t>
            </a:r>
          </a:p>
        </p:txBody>
      </p:sp>
      <p:sp>
        <p:nvSpPr>
          <p:cNvPr id="14" name="Platshållare för text 13"/>
          <p:cNvSpPr>
            <a:spLocks noGrp="1"/>
          </p:cNvSpPr>
          <p:nvPr>
            <p:ph type="body" sz="quarter" idx="14"/>
          </p:nvPr>
        </p:nvSpPr>
        <p:spPr>
          <a:xfrm>
            <a:off x="410634" y="3283795"/>
            <a:ext cx="9031817" cy="23764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170267483"/>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410632" y="1879297"/>
            <a:ext cx="6055791"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7535314" y="332811"/>
            <a:ext cx="4296148" cy="616251"/>
          </a:xfrm>
          <a:prstGeom prst="rect">
            <a:avLst/>
          </a:prstGeom>
        </p:spPr>
      </p:pic>
    </p:spTree>
    <p:extLst>
      <p:ext uri="{BB962C8B-B14F-4D97-AF65-F5344CB8AC3E}">
        <p14:creationId xmlns:p14="http://schemas.microsoft.com/office/powerpoint/2010/main" val="650636781"/>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pPr/>
              <a:t>2018-10-02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7DED537-10C4-8C40-8E87-51060FF45365}" type="slidenum">
              <a:rPr lang="sv-SE" smtClean="0"/>
              <a:pPr/>
              <a:t>‹#›</a:t>
            </a:fld>
            <a:endParaRPr lang="sv-SE"/>
          </a:p>
        </p:txBody>
      </p:sp>
      <p:sp>
        <p:nvSpPr>
          <p:cNvPr id="7" name="Platshållare för rubrik 1"/>
          <p:cNvSpPr>
            <a:spLocks noGrp="1"/>
          </p:cNvSpPr>
          <p:nvPr>
            <p:ph type="title"/>
          </p:nvPr>
        </p:nvSpPr>
        <p:spPr>
          <a:xfrm>
            <a:off x="410515" y="207285"/>
            <a:ext cx="8864579"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8" name="Platshållare för text 2"/>
          <p:cNvSpPr>
            <a:spLocks noGrp="1"/>
          </p:cNvSpPr>
          <p:nvPr>
            <p:ph idx="1" hasCustomPrompt="1"/>
          </p:nvPr>
        </p:nvSpPr>
        <p:spPr>
          <a:xfrm>
            <a:off x="410515"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3782035795"/>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8CEC639E-0CBF-9D4F-A0BA-59D31147FEB2}" type="datetime1">
              <a:rPr lang="sv-SE" smtClean="0"/>
              <a:pPr/>
              <a:t>2018-10-02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223679735"/>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455664" y="1231603"/>
            <a:ext cx="53848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364364" y="1231603"/>
            <a:ext cx="53848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2BB3E68B-AA29-4F4A-8F77-CB89B298E5B3}" type="datetime1">
              <a:rPr lang="sv-SE" smtClean="0"/>
              <a:pPr/>
              <a:t>2018-10-02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5699407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14E7A03-BAA6-2E42-929A-DDE164447BB8}" type="datetime1">
              <a:rPr lang="sv-SE" smtClean="0"/>
              <a:pPr/>
              <a:t>2018-10-02</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829354194"/>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blank">
  <p:cSld name="Empty slide">
    <p:spTree>
      <p:nvGrpSpPr>
        <p:cNvPr id="1" name=""/>
        <p:cNvGrpSpPr/>
        <p:nvPr/>
      </p:nvGrpSpPr>
      <p:grpSpPr>
        <a:xfrm>
          <a:off x="0" y="0"/>
          <a:ext cx="0" cy="0"/>
          <a:chOff x="0" y="0"/>
          <a:chExt cx="0" cy="0"/>
        </a:xfrm>
      </p:grpSpPr>
      <p:sp>
        <p:nvSpPr>
          <p:cNvPr id="7" name="Platshållare för datum 3"/>
          <p:cNvSpPr>
            <a:spLocks noGrp="1"/>
          </p:cNvSpPr>
          <p:nvPr>
            <p:ph type="dt" sz="half" idx="10"/>
          </p:nvPr>
        </p:nvSpPr>
        <p:spPr>
          <a:xfrm>
            <a:off x="10028517" y="6280060"/>
            <a:ext cx="1378200" cy="365125"/>
          </a:xfrm>
        </p:spPr>
        <p:txBody>
          <a:bodyPr/>
          <a:lstStyle>
            <a:lvl1pPr algn="r">
              <a:defRPr sz="825"/>
            </a:lvl1pPr>
          </a:lstStyle>
          <a:p>
            <a:fld id="{2E4C5E9D-62F8-40B3-B186-0F2B3137E916}" type="datetime1">
              <a:rPr lang="sv-SE" smtClean="0"/>
              <a:pPr/>
              <a:t>2018-10-02</a:t>
            </a:fld>
            <a:endParaRPr lang="sv-SE"/>
          </a:p>
        </p:txBody>
      </p:sp>
      <p:sp>
        <p:nvSpPr>
          <p:cNvPr id="9" name="Platshållare för bildnummer 5"/>
          <p:cNvSpPr>
            <a:spLocks noGrp="1"/>
          </p:cNvSpPr>
          <p:nvPr>
            <p:ph type="sldNum" sz="quarter" idx="12"/>
          </p:nvPr>
        </p:nvSpPr>
        <p:spPr>
          <a:xfrm>
            <a:off x="9235075" y="6280060"/>
            <a:ext cx="709151" cy="365125"/>
          </a:xfrm>
        </p:spPr>
        <p:txBody>
          <a:bodyPr/>
          <a:lstStyle>
            <a:lvl1pPr>
              <a:defRPr sz="825"/>
            </a:lvl1pPr>
          </a:lstStyle>
          <a:p>
            <a:fld id="{680D72F4-1C41-4187-A4BC-492CF086CF40}" type="slidenum">
              <a:rPr lang="sv-SE" smtClean="0"/>
              <a:pPr/>
              <a:t>‹#›</a:t>
            </a:fld>
            <a:endParaRPr lang="sv-SE"/>
          </a:p>
        </p:txBody>
      </p:sp>
      <p:sp>
        <p:nvSpPr>
          <p:cNvPr id="10" name="Platshållare för sidfot 4"/>
          <p:cNvSpPr>
            <a:spLocks noGrp="1"/>
          </p:cNvSpPr>
          <p:nvPr>
            <p:ph type="ftr" sz="quarter" idx="11"/>
          </p:nvPr>
        </p:nvSpPr>
        <p:spPr>
          <a:xfrm>
            <a:off x="2159001" y="6280060"/>
            <a:ext cx="6913283" cy="365125"/>
          </a:xfrm>
        </p:spPr>
        <p:txBody>
          <a:bodyPr vert="horz" lIns="0" tIns="0" rIns="0" bIns="0" rtlCol="0" anchor="t"/>
          <a:lstStyle>
            <a:lvl1pPr>
              <a:defRPr lang="sv-SE" sz="825" cap="none" baseline="0" dirty="0" smtClean="0"/>
            </a:lvl1pPr>
          </a:lstStyle>
          <a:p>
            <a:r>
              <a:rPr lang="en-GB"/>
              <a:t>www.kth.se</a:t>
            </a:r>
            <a:endParaRPr lang="en-GB" dirty="0"/>
          </a:p>
        </p:txBody>
      </p:sp>
    </p:spTree>
    <p:extLst>
      <p:ext uri="{BB962C8B-B14F-4D97-AF65-F5344CB8AC3E}">
        <p14:creationId xmlns:p14="http://schemas.microsoft.com/office/powerpoint/2010/main" val="12210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Date Placeholder 5"/>
          <p:cNvSpPr>
            <a:spLocks noGrp="1"/>
          </p:cNvSpPr>
          <p:nvPr>
            <p:ph type="dt" sz="half" idx="10"/>
          </p:nvPr>
        </p:nvSpPr>
        <p:spPr/>
        <p:txBody>
          <a:bodyPr/>
          <a:lstStyle/>
          <a:p>
            <a:fld id="{A46E14B3-F41A-4AAB-9C3C-0FAFCC7ED87C}" type="datetime3">
              <a:rPr lang="en-GB" smtClean="0"/>
              <a:pPr/>
              <a:t>2 October, 2018</a:t>
            </a:fld>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nvPr>
        </p:nvSpPr>
        <p:spPr/>
        <p:txBody>
          <a:bodyPr/>
          <a:lstStyle/>
          <a:p>
            <a:fld id="{103EA872-A674-449B-A120-B97244F8E91D}" type="slidenum">
              <a:rPr lang="en-GB" smtClean="0"/>
              <a:pPr/>
              <a:t>‹#›</a:t>
            </a:fld>
            <a:endParaRPr lang="en-GB" dirty="0"/>
          </a:p>
        </p:txBody>
      </p:sp>
      <p:sp>
        <p:nvSpPr>
          <p:cNvPr id="10" name="Title 9"/>
          <p:cNvSpPr>
            <a:spLocks noGrp="1"/>
          </p:cNvSpPr>
          <p:nvPr>
            <p:ph type="title"/>
          </p:nvPr>
        </p:nvSpPr>
        <p:spPr/>
        <p:txBody>
          <a:bodyPr/>
          <a:lstStyle/>
          <a:p>
            <a:r>
              <a:rPr lang="en-US"/>
              <a:t>Click to edit Master title style</a:t>
            </a:r>
            <a:endParaRPr lang="da-DK"/>
          </a:p>
        </p:txBody>
      </p:sp>
    </p:spTree>
    <p:extLst>
      <p:ext uri="{BB962C8B-B14F-4D97-AF65-F5344CB8AC3E}">
        <p14:creationId xmlns:p14="http://schemas.microsoft.com/office/powerpoint/2010/main" val="2061906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316800" y="1649465"/>
            <a:ext cx="5448000" cy="216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0"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11"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8" name="Content Placeholder 2"/>
          <p:cNvSpPr>
            <a:spLocks noGrp="1"/>
          </p:cNvSpPr>
          <p:nvPr>
            <p:ph idx="17" hasCustomPrompt="1"/>
          </p:nvPr>
        </p:nvSpPr>
        <p:spPr>
          <a:xfrm>
            <a:off x="6237999" y="3634121"/>
            <a:ext cx="5448000" cy="2157984"/>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9" name="Content Placeholder 2"/>
          <p:cNvSpPr>
            <a:spLocks noGrp="1"/>
          </p:cNvSpPr>
          <p:nvPr>
            <p:ph idx="16" hasCustomPrompt="1"/>
          </p:nvPr>
        </p:nvSpPr>
        <p:spPr>
          <a:xfrm>
            <a:off x="6240000" y="1645920"/>
            <a:ext cx="5448000" cy="18288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511292678"/>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9740744"/>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53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1284617846"/>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53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1976170595"/>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553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2186065851"/>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815534"/>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3153510518"/>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815534"/>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273710289"/>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815534"/>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2192362284"/>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553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2308522052"/>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553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3414082749"/>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53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1181635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8"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Content Placeholder 2"/>
          <p:cNvSpPr>
            <a:spLocks noGrp="1"/>
          </p:cNvSpPr>
          <p:nvPr>
            <p:ph idx="16" hasCustomPrompt="1"/>
          </p:nvPr>
        </p:nvSpPr>
        <p:spPr>
          <a:xfrm>
            <a:off x="316081" y="1645920"/>
            <a:ext cx="5448000" cy="2157984"/>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1" name="Content Placeholder 2"/>
          <p:cNvSpPr>
            <a:spLocks noGrp="1"/>
          </p:cNvSpPr>
          <p:nvPr>
            <p:ph idx="17" hasCustomPrompt="1"/>
          </p:nvPr>
        </p:nvSpPr>
        <p:spPr>
          <a:xfrm>
            <a:off x="6240000" y="1645920"/>
            <a:ext cx="5448000" cy="2157984"/>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4276815472"/>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5534"/>
            <a:fld id="{F13A76C2-94FD-4EB3-A762-FE070C4717FA}" type="datetimeFigureOut">
              <a:rPr lang="en-US" smtClean="0">
                <a:solidFill>
                  <a:prstClr val="black">
                    <a:tint val="75000"/>
                  </a:prstClr>
                </a:solidFill>
              </a:rPr>
              <a:pPr defTabSz="81553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53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534"/>
            <a:fld id="{F05F261B-3AA7-494B-A11A-E5B1AA94D20E}" type="slidenum">
              <a:rPr lang="en-US" smtClean="0">
                <a:solidFill>
                  <a:prstClr val="black">
                    <a:tint val="75000"/>
                  </a:prstClr>
                </a:solidFill>
              </a:rPr>
              <a:pPr defTabSz="815534"/>
              <a:t>‹#›</a:t>
            </a:fld>
            <a:endParaRPr lang="en-US">
              <a:solidFill>
                <a:prstClr val="black">
                  <a:tint val="75000"/>
                </a:prstClr>
              </a:solidFill>
            </a:endParaRPr>
          </a:p>
        </p:txBody>
      </p:sp>
    </p:spTree>
    <p:extLst>
      <p:ext uri="{BB962C8B-B14F-4D97-AF65-F5344CB8AC3E}">
        <p14:creationId xmlns:p14="http://schemas.microsoft.com/office/powerpoint/2010/main" val="1811781700"/>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53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1806476149"/>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30802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18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53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4265018655"/>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5363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337606197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653630"/>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255414213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653630"/>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3605083219"/>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65363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2858908756"/>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4"/>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5363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124708399"/>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p:txBody>
      </p:sp>
      <p:sp>
        <p:nvSpPr>
          <p:cNvPr id="5" name="Date Placeholder 4"/>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5363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38983477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316800" y="1772447"/>
            <a:ext cx="3552000" cy="936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8" name="Text Placeholder 3"/>
          <p:cNvSpPr>
            <a:spLocks noGrp="1"/>
          </p:cNvSpPr>
          <p:nvPr>
            <p:ph type="body" sz="quarter" idx="12"/>
          </p:nvPr>
        </p:nvSpPr>
        <p:spPr>
          <a:xfrm>
            <a:off x="8352000" y="1783188"/>
            <a:ext cx="3552000" cy="936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4320000" y="1772447"/>
            <a:ext cx="3552000" cy="936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5"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14"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11" name="Content Placeholder 2"/>
          <p:cNvSpPr>
            <a:spLocks noGrp="1"/>
          </p:cNvSpPr>
          <p:nvPr>
            <p:ph idx="17" hasCustomPrompt="1"/>
          </p:nvPr>
        </p:nvSpPr>
        <p:spPr>
          <a:xfrm>
            <a:off x="316800" y="2763761"/>
            <a:ext cx="3552000" cy="2687957"/>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6" name="Content Placeholder 2"/>
          <p:cNvSpPr>
            <a:spLocks noGrp="1"/>
          </p:cNvSpPr>
          <p:nvPr>
            <p:ph idx="18" hasCustomPrompt="1"/>
          </p:nvPr>
        </p:nvSpPr>
        <p:spPr>
          <a:xfrm>
            <a:off x="4333631" y="2763761"/>
            <a:ext cx="3552000" cy="2687957"/>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7" name="Content Placeholder 2"/>
          <p:cNvSpPr>
            <a:spLocks noGrp="1"/>
          </p:cNvSpPr>
          <p:nvPr>
            <p:ph idx="19" hasCustomPrompt="1"/>
          </p:nvPr>
        </p:nvSpPr>
        <p:spPr>
          <a:xfrm>
            <a:off x="8365631" y="2763761"/>
            <a:ext cx="3552000" cy="2687957"/>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3603078432"/>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53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362188636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53630"/>
            <a:fld id="{F13A76C2-94FD-4EB3-A762-FE070C4717FA}" type="datetimeFigureOut">
              <a:rPr lang="en-US" smtClean="0">
                <a:solidFill>
                  <a:prstClr val="black">
                    <a:tint val="75000"/>
                  </a:prstClr>
                </a:solidFill>
              </a:rPr>
              <a:pPr defTabSz="653630"/>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53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53630"/>
            <a:fld id="{F05F261B-3AA7-494B-A11A-E5B1AA94D20E}" type="slidenum">
              <a:rPr lang="en-US" smtClean="0">
                <a:solidFill>
                  <a:prstClr val="black">
                    <a:tint val="75000"/>
                  </a:prstClr>
                </a:solidFill>
              </a:rPr>
              <a:pPr defTabSz="653630"/>
              <a:t>‹#›</a:t>
            </a:fld>
            <a:endParaRPr lang="en-US">
              <a:solidFill>
                <a:prstClr val="black">
                  <a:tint val="75000"/>
                </a:prstClr>
              </a:solidFill>
            </a:endParaRPr>
          </a:p>
        </p:txBody>
      </p:sp>
    </p:spTree>
    <p:extLst>
      <p:ext uri="{BB962C8B-B14F-4D97-AF65-F5344CB8AC3E}">
        <p14:creationId xmlns:p14="http://schemas.microsoft.com/office/powerpoint/2010/main" val="440683948"/>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type="title">
  <p:cSld name="Rubrikbild">
    <p:spTree>
      <p:nvGrpSpPr>
        <p:cNvPr id="1" name=""/>
        <p:cNvGrpSpPr/>
        <p:nvPr/>
      </p:nvGrpSpPr>
      <p:grpSpPr>
        <a:xfrm>
          <a:off x="0" y="0"/>
          <a:ext cx="0" cy="0"/>
          <a:chOff x="0" y="0"/>
          <a:chExt cx="0" cy="0"/>
        </a:xfrm>
      </p:grpSpPr>
      <p:pic>
        <p:nvPicPr>
          <p:cNvPr id="13" name="Bildobjekt 9" descr="Bildobjekt 9"/>
          <p:cNvPicPr>
            <a:picLocks noChangeAspect="1"/>
          </p:cNvPicPr>
          <p:nvPr/>
        </p:nvPicPr>
        <p:blipFill>
          <a:blip r:embed="rId2">
            <a:extLst/>
          </a:blip>
          <a:stretch>
            <a:fillRect/>
          </a:stretch>
        </p:blipFill>
        <p:spPr>
          <a:xfrm>
            <a:off x="555754" y="2134307"/>
            <a:ext cx="1478969" cy="1489117"/>
          </a:xfrm>
          <a:prstGeom prst="rect">
            <a:avLst/>
          </a:prstGeom>
          <a:ln w="12700">
            <a:miter lim="400000"/>
          </a:ln>
        </p:spPr>
      </p:pic>
      <p:sp>
        <p:nvSpPr>
          <p:cNvPr id="14" name="Title Text"/>
          <p:cNvSpPr txBox="1">
            <a:spLocks noGrp="1"/>
          </p:cNvSpPr>
          <p:nvPr>
            <p:ph type="title"/>
          </p:nvPr>
        </p:nvSpPr>
        <p:spPr>
          <a:xfrm>
            <a:off x="2674619" y="2132859"/>
            <a:ext cx="8227621" cy="1016744"/>
          </a:xfrm>
          <a:prstGeom prst="rect">
            <a:avLst/>
          </a:prstGeom>
        </p:spPr>
        <p:txBody>
          <a:bodyPr>
            <a:normAutofit/>
          </a:bodyPr>
          <a:lstStyle>
            <a:lvl1pPr>
              <a:defRPr sz="3500"/>
            </a:lvl1pPr>
          </a:lstStyle>
          <a:p>
            <a:r>
              <a:t>Title Text</a:t>
            </a:r>
          </a:p>
        </p:txBody>
      </p:sp>
      <p:sp>
        <p:nvSpPr>
          <p:cNvPr id="15" name="Body Level One…"/>
          <p:cNvSpPr txBox="1">
            <a:spLocks noGrp="1"/>
          </p:cNvSpPr>
          <p:nvPr>
            <p:ph type="body" sz="quarter" idx="1"/>
          </p:nvPr>
        </p:nvSpPr>
        <p:spPr>
          <a:xfrm>
            <a:off x="2674611" y="3166905"/>
            <a:ext cx="8226667" cy="845364"/>
          </a:xfrm>
          <a:prstGeom prst="rect">
            <a:avLst/>
          </a:prstGeom>
        </p:spPr>
        <p:txBody>
          <a:bodyPr>
            <a:normAutofit/>
          </a:bodyPr>
          <a:lstStyle>
            <a:lvl1pPr marL="0" indent="0">
              <a:buClrTx/>
              <a:buSzTx/>
              <a:buNone/>
            </a:lvl1pPr>
            <a:lvl2pPr marL="0" indent="400577">
              <a:buClrTx/>
              <a:buSzTx/>
              <a:buNone/>
            </a:lvl2pPr>
            <a:lvl3pPr marL="0" indent="801157">
              <a:buClrTx/>
              <a:buSzTx/>
              <a:buNone/>
            </a:lvl3pPr>
            <a:lvl4pPr marL="0" indent="1201737">
              <a:buClrTx/>
              <a:buSzTx/>
              <a:buNone/>
            </a:lvl4pPr>
            <a:lvl5pPr marL="0" indent="1602317">
              <a:buClrTx/>
              <a:buSzTx/>
              <a:buNone/>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4591829"/>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type="tx">
  <p:cSld name="Endast rubrik">
    <p:spTree>
      <p:nvGrpSpPr>
        <p:cNvPr id="1" name=""/>
        <p:cNvGrpSpPr/>
        <p:nvPr/>
      </p:nvGrpSpPr>
      <p:grpSpPr>
        <a:xfrm>
          <a:off x="0" y="0"/>
          <a:ext cx="0" cy="0"/>
          <a:chOff x="0" y="0"/>
          <a:chExt cx="0" cy="0"/>
        </a:xfrm>
      </p:grpSpPr>
      <p:sp>
        <p:nvSpPr>
          <p:cNvPr id="32" name="Title Text"/>
          <p:cNvSpPr txBox="1">
            <a:spLocks noGrp="1"/>
          </p:cNvSpPr>
          <p:nvPr>
            <p:ph type="title"/>
          </p:nvPr>
        </p:nvSpPr>
        <p:spPr>
          <a:xfrm>
            <a:off x="2429348" y="383083"/>
            <a:ext cx="9125445" cy="1143481"/>
          </a:xfrm>
          <a:prstGeom prst="rect">
            <a:avLst/>
          </a:prstGeom>
        </p:spPr>
        <p:txBody>
          <a:bodyPr>
            <a:normAutofit/>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186869738"/>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type="tx">
  <p:cSld name="Rubrik och samarbetspartner">
    <p:spTree>
      <p:nvGrpSpPr>
        <p:cNvPr id="1" name=""/>
        <p:cNvGrpSpPr/>
        <p:nvPr/>
      </p:nvGrpSpPr>
      <p:grpSpPr>
        <a:xfrm>
          <a:off x="0" y="0"/>
          <a:ext cx="0" cy="0"/>
          <a:chOff x="0" y="0"/>
          <a:chExt cx="0" cy="0"/>
        </a:xfrm>
      </p:grpSpPr>
      <p:pic>
        <p:nvPicPr>
          <p:cNvPr id="40" name="Bildobjekt 9" descr="Bildobjekt 9"/>
          <p:cNvPicPr>
            <a:picLocks noChangeAspect="1"/>
          </p:cNvPicPr>
          <p:nvPr/>
        </p:nvPicPr>
        <p:blipFill>
          <a:blip r:embed="rId2">
            <a:extLst/>
          </a:blip>
          <a:stretch>
            <a:fillRect/>
          </a:stretch>
        </p:blipFill>
        <p:spPr>
          <a:xfrm>
            <a:off x="392831" y="318275"/>
            <a:ext cx="966671" cy="972103"/>
          </a:xfrm>
          <a:prstGeom prst="rect">
            <a:avLst/>
          </a:prstGeom>
          <a:ln w="12700">
            <a:miter lim="400000"/>
          </a:ln>
        </p:spPr>
      </p:pic>
      <p:sp>
        <p:nvSpPr>
          <p:cNvPr id="41" name="Straight Connector 17"/>
          <p:cNvSpPr/>
          <p:nvPr/>
        </p:nvSpPr>
        <p:spPr>
          <a:xfrm>
            <a:off x="391012" y="6433157"/>
            <a:ext cx="7923445" cy="1"/>
          </a:xfrm>
          <a:prstGeom prst="line">
            <a:avLst/>
          </a:prstGeom>
          <a:ln>
            <a:solidFill>
              <a:schemeClr val="accent2"/>
            </a:solidFill>
          </a:ln>
        </p:spPr>
        <p:txBody>
          <a:bodyPr lIns="45719" rIns="45719"/>
          <a:lstStyle/>
          <a:p>
            <a:endParaRPr sz="1800"/>
          </a:p>
        </p:txBody>
      </p:sp>
      <p:sp>
        <p:nvSpPr>
          <p:cNvPr id="42" name="Title Text"/>
          <p:cNvSpPr txBox="1">
            <a:spLocks noGrp="1"/>
          </p:cNvSpPr>
          <p:nvPr>
            <p:ph type="title"/>
          </p:nvPr>
        </p:nvSpPr>
        <p:spPr>
          <a:xfrm>
            <a:off x="2429348" y="383083"/>
            <a:ext cx="9125445" cy="1143481"/>
          </a:xfrm>
          <a:prstGeom prst="rect">
            <a:avLst/>
          </a:prstGeom>
        </p:spPr>
        <p:txBody>
          <a:bodyPr>
            <a:normAutofit/>
          </a:bodyPr>
          <a:lstStyle/>
          <a:p>
            <a:r>
              <a:t>Title Text</a:t>
            </a:r>
          </a:p>
        </p:txBody>
      </p:sp>
      <p:sp>
        <p:nvSpPr>
          <p:cNvPr id="43" name="Body Level One…"/>
          <p:cNvSpPr txBox="1">
            <a:spLocks noGrp="1"/>
          </p:cNvSpPr>
          <p:nvPr>
            <p:ph type="body" idx="1"/>
          </p:nvPr>
        </p:nvSpPr>
        <p:spPr>
          <a:xfrm>
            <a:off x="2429350" y="1874604"/>
            <a:ext cx="9150317" cy="405945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4" name="Picture Placeholder 3"/>
          <p:cNvSpPr>
            <a:spLocks noGrp="1"/>
          </p:cNvSpPr>
          <p:nvPr>
            <p:ph type="pic" sz="quarter" idx="13"/>
          </p:nvPr>
        </p:nvSpPr>
        <p:spPr>
          <a:xfrm>
            <a:off x="8539848" y="6086100"/>
            <a:ext cx="814617" cy="648065"/>
          </a:xfrm>
          <a:prstGeom prst="rect">
            <a:avLst/>
          </a:prstGeom>
        </p:spPr>
        <p:txBody>
          <a:bodyPr lIns="91439" tIns="45719" rIns="91439" bIns="45719"/>
          <a:lstStyle/>
          <a:p>
            <a:endParaRPr/>
          </a:p>
        </p:txBody>
      </p:sp>
      <p:sp>
        <p:nvSpPr>
          <p:cNvPr id="45" name="Picture Placeholder 3"/>
          <p:cNvSpPr>
            <a:spLocks noGrp="1"/>
          </p:cNvSpPr>
          <p:nvPr>
            <p:ph type="pic" sz="quarter" idx="14"/>
          </p:nvPr>
        </p:nvSpPr>
        <p:spPr>
          <a:xfrm>
            <a:off x="9476661" y="6086100"/>
            <a:ext cx="814617" cy="648065"/>
          </a:xfrm>
          <a:prstGeom prst="rect">
            <a:avLst/>
          </a:prstGeom>
        </p:spPr>
        <p:txBody>
          <a:bodyPr lIns="91439" tIns="45719" rIns="91439" bIns="45719"/>
          <a:lstStyle/>
          <a:p>
            <a:endParaRPr/>
          </a:p>
        </p:txBody>
      </p:sp>
      <p:sp>
        <p:nvSpPr>
          <p:cNvPr id="46" name="Picture Placeholder 3"/>
          <p:cNvSpPr>
            <a:spLocks noGrp="1"/>
          </p:cNvSpPr>
          <p:nvPr>
            <p:ph type="pic" sz="quarter" idx="15"/>
          </p:nvPr>
        </p:nvSpPr>
        <p:spPr>
          <a:xfrm>
            <a:off x="10413476" y="6086100"/>
            <a:ext cx="814617" cy="648065"/>
          </a:xfrm>
          <a:prstGeom prst="rect">
            <a:avLst/>
          </a:prstGeom>
        </p:spPr>
        <p:txBody>
          <a:bodyPr lIns="91439" tIns="45719" rIns="91439" bIns="45719"/>
          <a:lstStyle/>
          <a:p>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867976476"/>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type="tx">
  <p:cSld name="Tom layout">
    <p:spTree>
      <p:nvGrpSpPr>
        <p:cNvPr id="1" name=""/>
        <p:cNvGrpSpPr/>
        <p:nvPr/>
      </p:nvGrpSpPr>
      <p:grpSpPr>
        <a:xfrm>
          <a:off x="0" y="0"/>
          <a:ext cx="0" cy="0"/>
          <a:chOff x="0" y="0"/>
          <a:chExt cx="0" cy="0"/>
        </a:xfrm>
      </p:grpSpPr>
      <p:sp>
        <p:nvSpPr>
          <p:cNvPr id="5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67508230"/>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type="tx">
  <p:cSld name="1_Rubrikbild">
    <p:spTree>
      <p:nvGrpSpPr>
        <p:cNvPr id="1" name=""/>
        <p:cNvGrpSpPr/>
        <p:nvPr/>
      </p:nvGrpSpPr>
      <p:grpSpPr>
        <a:xfrm>
          <a:off x="0" y="0"/>
          <a:ext cx="0" cy="0"/>
          <a:chOff x="0" y="0"/>
          <a:chExt cx="0" cy="0"/>
        </a:xfrm>
      </p:grpSpPr>
      <p:pic>
        <p:nvPicPr>
          <p:cNvPr id="61" name="Bildobjekt 9" descr="Bildobjekt 9"/>
          <p:cNvPicPr>
            <a:picLocks noChangeAspect="1"/>
          </p:cNvPicPr>
          <p:nvPr/>
        </p:nvPicPr>
        <p:blipFill>
          <a:blip r:embed="rId2">
            <a:extLst/>
          </a:blip>
          <a:stretch>
            <a:fillRect/>
          </a:stretch>
        </p:blipFill>
        <p:spPr>
          <a:xfrm>
            <a:off x="555751" y="2134307"/>
            <a:ext cx="1478971" cy="1489117"/>
          </a:xfrm>
          <a:prstGeom prst="rect">
            <a:avLst/>
          </a:prstGeom>
          <a:ln w="12700">
            <a:miter lim="400000"/>
          </a:ln>
        </p:spPr>
      </p:pic>
      <p:sp>
        <p:nvSpPr>
          <p:cNvPr id="62" name="Title Text"/>
          <p:cNvSpPr txBox="1">
            <a:spLocks noGrp="1"/>
          </p:cNvSpPr>
          <p:nvPr>
            <p:ph type="title"/>
          </p:nvPr>
        </p:nvSpPr>
        <p:spPr>
          <a:xfrm>
            <a:off x="2674618" y="2132858"/>
            <a:ext cx="8227621" cy="1016744"/>
          </a:xfrm>
          <a:prstGeom prst="rect">
            <a:avLst/>
          </a:prstGeom>
        </p:spPr>
        <p:txBody>
          <a:bodyPr>
            <a:normAutofit/>
          </a:bodyPr>
          <a:lstStyle>
            <a:lvl1pPr defTabSz="913935">
              <a:defRPr sz="3500"/>
            </a:lvl1pPr>
          </a:lstStyle>
          <a:p>
            <a:r>
              <a:t>Title Text</a:t>
            </a:r>
          </a:p>
        </p:txBody>
      </p:sp>
      <p:sp>
        <p:nvSpPr>
          <p:cNvPr id="63" name="Body Level One…"/>
          <p:cNvSpPr txBox="1">
            <a:spLocks noGrp="1"/>
          </p:cNvSpPr>
          <p:nvPr>
            <p:ph type="body" sz="quarter" idx="1"/>
          </p:nvPr>
        </p:nvSpPr>
        <p:spPr>
          <a:xfrm>
            <a:off x="2674611" y="3166905"/>
            <a:ext cx="8226667" cy="845364"/>
          </a:xfrm>
          <a:prstGeom prst="rect">
            <a:avLst/>
          </a:prstGeom>
        </p:spPr>
        <p:txBody>
          <a:bodyPr>
            <a:normAutofit/>
          </a:bodyPr>
          <a:lstStyle>
            <a:lvl1pPr marL="0" indent="0" defTabSz="913935">
              <a:buClrTx/>
              <a:buSzTx/>
              <a:buNone/>
            </a:lvl1pPr>
            <a:lvl2pPr marL="0" indent="400626" defTabSz="913935">
              <a:buClrTx/>
              <a:buSzTx/>
              <a:buNone/>
            </a:lvl2pPr>
            <a:lvl3pPr marL="0" indent="801257" defTabSz="913935">
              <a:buClrTx/>
              <a:buSzTx/>
              <a:buNone/>
            </a:lvl3pPr>
            <a:lvl4pPr marL="0" indent="1201887" defTabSz="913935">
              <a:buClrTx/>
              <a:buSzTx/>
              <a:buNone/>
            </a:lvl4pPr>
            <a:lvl5pPr marL="0" indent="1602516" defTabSz="913935">
              <a:buClrTx/>
              <a:buSzTx/>
              <a:buNone/>
            </a:lvl5p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37288322"/>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Rubrik och innehåll">
    <p:spTree>
      <p:nvGrpSpPr>
        <p:cNvPr id="1" name=""/>
        <p:cNvGrpSpPr/>
        <p:nvPr/>
      </p:nvGrpSpPr>
      <p:grpSpPr>
        <a:xfrm>
          <a:off x="0" y="0"/>
          <a:ext cx="0" cy="0"/>
          <a:chOff x="0" y="0"/>
          <a:chExt cx="0" cy="0"/>
        </a:xfrm>
      </p:grpSpPr>
      <p:sp>
        <p:nvSpPr>
          <p:cNvPr id="71" name="Title Text"/>
          <p:cNvSpPr txBox="1">
            <a:spLocks noGrp="1"/>
          </p:cNvSpPr>
          <p:nvPr>
            <p:ph type="title"/>
          </p:nvPr>
        </p:nvSpPr>
        <p:spPr>
          <a:xfrm>
            <a:off x="2429348" y="383083"/>
            <a:ext cx="9125445" cy="1143481"/>
          </a:xfrm>
          <a:prstGeom prst="rect">
            <a:avLst/>
          </a:prstGeom>
        </p:spPr>
        <p:txBody>
          <a:bodyPr>
            <a:normAutofit/>
          </a:bodyPr>
          <a:lstStyle>
            <a:lvl1pPr defTabSz="913935"/>
          </a:lstStyle>
          <a:p>
            <a:r>
              <a:t>Title Text</a:t>
            </a:r>
          </a:p>
        </p:txBody>
      </p:sp>
      <p:sp>
        <p:nvSpPr>
          <p:cNvPr id="72" name="Body Level One…"/>
          <p:cNvSpPr txBox="1">
            <a:spLocks noGrp="1"/>
          </p:cNvSpPr>
          <p:nvPr>
            <p:ph type="body" idx="1"/>
          </p:nvPr>
        </p:nvSpPr>
        <p:spPr>
          <a:xfrm>
            <a:off x="2429350" y="1874604"/>
            <a:ext cx="9150317" cy="4059457"/>
          </a:xfrm>
          <a:prstGeom prst="rect">
            <a:avLst/>
          </a:prstGeom>
        </p:spPr>
        <p:txBody>
          <a:bodyPr>
            <a:normAutofit/>
          </a:bodyPr>
          <a:lstStyle>
            <a:lvl1pPr marL="179449" indent="-179449" defTabSz="913935"/>
            <a:lvl2pPr marL="452561" indent="-193822" defTabSz="913935"/>
            <a:lvl3pPr marL="673434" indent="-240811" defTabSz="913935"/>
            <a:lvl4pPr marL="984780" indent="-311503" defTabSz="913935"/>
            <a:lvl5pPr marL="1255675" indent="-361217" defTabSz="913935"/>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11689439" y="6571879"/>
            <a:ext cx="221973" cy="219408"/>
          </a:xfrm>
          <a:prstGeom prst="rect">
            <a:avLst/>
          </a:prstGeom>
        </p:spPr>
        <p:txBody>
          <a:bodyPr lIns="40063" tIns="40063" rIns="40063" bIns="40063"/>
          <a:lstStyle>
            <a:lvl1pPr defTabSz="456919"/>
          </a:lstStyle>
          <a:p>
            <a:fld id="{86CB4B4D-7CA3-9044-876B-883B54F8677D}" type="slidenum">
              <a:rPr/>
              <a:t>‹#›</a:t>
            </a:fld>
            <a:endParaRPr/>
          </a:p>
        </p:txBody>
      </p:sp>
    </p:spTree>
    <p:extLst>
      <p:ext uri="{BB962C8B-B14F-4D97-AF65-F5344CB8AC3E}">
        <p14:creationId xmlns:p14="http://schemas.microsoft.com/office/powerpoint/2010/main" val="1461725447"/>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type="tx">
  <p:cSld name="1_Endast rubrik">
    <p:spTree>
      <p:nvGrpSpPr>
        <p:cNvPr id="1" name=""/>
        <p:cNvGrpSpPr/>
        <p:nvPr/>
      </p:nvGrpSpPr>
      <p:grpSpPr>
        <a:xfrm>
          <a:off x="0" y="0"/>
          <a:ext cx="0" cy="0"/>
          <a:chOff x="0" y="0"/>
          <a:chExt cx="0" cy="0"/>
        </a:xfrm>
      </p:grpSpPr>
      <p:sp>
        <p:nvSpPr>
          <p:cNvPr id="80" name="Title Text"/>
          <p:cNvSpPr txBox="1">
            <a:spLocks noGrp="1"/>
          </p:cNvSpPr>
          <p:nvPr>
            <p:ph type="title"/>
          </p:nvPr>
        </p:nvSpPr>
        <p:spPr>
          <a:xfrm>
            <a:off x="2429348" y="383083"/>
            <a:ext cx="9125445" cy="1143481"/>
          </a:xfrm>
          <a:prstGeom prst="rect">
            <a:avLst/>
          </a:prstGeom>
        </p:spPr>
        <p:txBody>
          <a:bodyPr>
            <a:normAutofit/>
          </a:bodyPr>
          <a:lstStyle>
            <a:lvl1pPr defTabSz="913935"/>
          </a:lstStyle>
          <a:p>
            <a:r>
              <a:t>Title Text</a:t>
            </a:r>
          </a:p>
        </p:txBody>
      </p:sp>
      <p:sp>
        <p:nvSpPr>
          <p:cNvPr id="81" name="Slide Number"/>
          <p:cNvSpPr txBox="1">
            <a:spLocks noGrp="1"/>
          </p:cNvSpPr>
          <p:nvPr>
            <p:ph type="sldNum" sz="quarter" idx="2"/>
          </p:nvPr>
        </p:nvSpPr>
        <p:spPr>
          <a:xfrm>
            <a:off x="11689439" y="6571879"/>
            <a:ext cx="221973" cy="219408"/>
          </a:xfrm>
          <a:prstGeom prst="rect">
            <a:avLst/>
          </a:prstGeom>
        </p:spPr>
        <p:txBody>
          <a:bodyPr lIns="40063" tIns="40063" rIns="40063" bIns="40063"/>
          <a:lstStyle>
            <a:lvl1pPr defTabSz="456919"/>
          </a:lstStyle>
          <a:p>
            <a:fld id="{86CB4B4D-7CA3-9044-876B-883B54F8677D}" type="slidenum">
              <a:rPr/>
              <a:t>‹#›</a:t>
            </a:fld>
            <a:endParaRPr/>
          </a:p>
        </p:txBody>
      </p:sp>
    </p:spTree>
    <p:extLst>
      <p:ext uri="{BB962C8B-B14F-4D97-AF65-F5344CB8AC3E}">
        <p14:creationId xmlns:p14="http://schemas.microsoft.com/office/powerpoint/2010/main" val="442644937"/>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type="tx">
  <p:cSld name="1_Rubrik och samarbetspartner">
    <p:spTree>
      <p:nvGrpSpPr>
        <p:cNvPr id="1" name=""/>
        <p:cNvGrpSpPr/>
        <p:nvPr/>
      </p:nvGrpSpPr>
      <p:grpSpPr>
        <a:xfrm>
          <a:off x="0" y="0"/>
          <a:ext cx="0" cy="0"/>
          <a:chOff x="0" y="0"/>
          <a:chExt cx="0" cy="0"/>
        </a:xfrm>
      </p:grpSpPr>
      <p:pic>
        <p:nvPicPr>
          <p:cNvPr id="88" name="Bildobjekt 9" descr="Bildobjekt 9"/>
          <p:cNvPicPr>
            <a:picLocks noChangeAspect="1"/>
          </p:cNvPicPr>
          <p:nvPr/>
        </p:nvPicPr>
        <p:blipFill>
          <a:blip r:embed="rId2">
            <a:extLst/>
          </a:blip>
          <a:stretch>
            <a:fillRect/>
          </a:stretch>
        </p:blipFill>
        <p:spPr>
          <a:xfrm>
            <a:off x="392830" y="318275"/>
            <a:ext cx="966671" cy="972103"/>
          </a:xfrm>
          <a:prstGeom prst="rect">
            <a:avLst/>
          </a:prstGeom>
          <a:ln w="12700">
            <a:miter lim="400000"/>
          </a:ln>
        </p:spPr>
      </p:pic>
      <p:sp>
        <p:nvSpPr>
          <p:cNvPr id="89" name="Straight Connector 17"/>
          <p:cNvSpPr/>
          <p:nvPr/>
        </p:nvSpPr>
        <p:spPr>
          <a:xfrm>
            <a:off x="391012" y="6433157"/>
            <a:ext cx="7923445" cy="1"/>
          </a:xfrm>
          <a:prstGeom prst="line">
            <a:avLst/>
          </a:prstGeom>
          <a:ln>
            <a:solidFill>
              <a:schemeClr val="accent2"/>
            </a:solidFill>
          </a:ln>
        </p:spPr>
        <p:txBody>
          <a:bodyPr lIns="45719" rIns="45719"/>
          <a:lstStyle/>
          <a:p>
            <a:endParaRPr sz="1800"/>
          </a:p>
        </p:txBody>
      </p:sp>
      <p:sp>
        <p:nvSpPr>
          <p:cNvPr id="90" name="Title Text"/>
          <p:cNvSpPr txBox="1">
            <a:spLocks noGrp="1"/>
          </p:cNvSpPr>
          <p:nvPr>
            <p:ph type="title"/>
          </p:nvPr>
        </p:nvSpPr>
        <p:spPr>
          <a:xfrm>
            <a:off x="2429348" y="383083"/>
            <a:ext cx="9125445" cy="1143481"/>
          </a:xfrm>
          <a:prstGeom prst="rect">
            <a:avLst/>
          </a:prstGeom>
        </p:spPr>
        <p:txBody>
          <a:bodyPr>
            <a:normAutofit/>
          </a:bodyPr>
          <a:lstStyle>
            <a:lvl1pPr defTabSz="913935"/>
          </a:lstStyle>
          <a:p>
            <a:r>
              <a:t>Title Text</a:t>
            </a:r>
          </a:p>
        </p:txBody>
      </p:sp>
      <p:sp>
        <p:nvSpPr>
          <p:cNvPr id="91" name="Body Level One…"/>
          <p:cNvSpPr txBox="1">
            <a:spLocks noGrp="1"/>
          </p:cNvSpPr>
          <p:nvPr>
            <p:ph type="body" idx="1"/>
          </p:nvPr>
        </p:nvSpPr>
        <p:spPr>
          <a:xfrm>
            <a:off x="2429350" y="1874604"/>
            <a:ext cx="9150317" cy="4059457"/>
          </a:xfrm>
          <a:prstGeom prst="rect">
            <a:avLst/>
          </a:prstGeom>
        </p:spPr>
        <p:txBody>
          <a:bodyPr>
            <a:normAutofit/>
          </a:bodyPr>
          <a:lstStyle>
            <a:lvl1pPr marL="179449" indent="-179449" defTabSz="913935"/>
            <a:lvl2pPr marL="452561" indent="-193822" defTabSz="913935"/>
            <a:lvl3pPr marL="673434" indent="-240811" defTabSz="913935"/>
            <a:lvl4pPr marL="984780" indent="-311503" defTabSz="913935"/>
            <a:lvl5pPr marL="1255675" indent="-361217" defTabSz="913935"/>
          </a:lstStyle>
          <a:p>
            <a:r>
              <a:t>Body Level One</a:t>
            </a:r>
          </a:p>
          <a:p>
            <a:pPr lvl="1"/>
            <a:r>
              <a:t>Body Level Two</a:t>
            </a:r>
          </a:p>
          <a:p>
            <a:pPr lvl="2"/>
            <a:r>
              <a:t>Body Level Three</a:t>
            </a:r>
          </a:p>
          <a:p>
            <a:pPr lvl="3"/>
            <a:r>
              <a:t>Body Level Four</a:t>
            </a:r>
          </a:p>
          <a:p>
            <a:pPr lvl="4"/>
            <a:r>
              <a:t>Body Level Five</a:t>
            </a:r>
          </a:p>
        </p:txBody>
      </p:sp>
      <p:sp>
        <p:nvSpPr>
          <p:cNvPr id="92" name="Picture Placeholder 3"/>
          <p:cNvSpPr>
            <a:spLocks noGrp="1"/>
          </p:cNvSpPr>
          <p:nvPr>
            <p:ph type="pic" sz="quarter" idx="13"/>
          </p:nvPr>
        </p:nvSpPr>
        <p:spPr>
          <a:xfrm>
            <a:off x="8539848" y="6086100"/>
            <a:ext cx="814617" cy="648065"/>
          </a:xfrm>
          <a:prstGeom prst="rect">
            <a:avLst/>
          </a:prstGeom>
        </p:spPr>
        <p:txBody>
          <a:bodyPr lIns="91439" tIns="45719" rIns="91439" bIns="45719"/>
          <a:lstStyle/>
          <a:p>
            <a:endParaRPr/>
          </a:p>
        </p:txBody>
      </p:sp>
      <p:sp>
        <p:nvSpPr>
          <p:cNvPr id="93" name="Picture Placeholder 3"/>
          <p:cNvSpPr>
            <a:spLocks noGrp="1"/>
          </p:cNvSpPr>
          <p:nvPr>
            <p:ph type="pic" sz="quarter" idx="14"/>
          </p:nvPr>
        </p:nvSpPr>
        <p:spPr>
          <a:xfrm>
            <a:off x="9476661" y="6086100"/>
            <a:ext cx="814617" cy="648065"/>
          </a:xfrm>
          <a:prstGeom prst="rect">
            <a:avLst/>
          </a:prstGeom>
        </p:spPr>
        <p:txBody>
          <a:bodyPr lIns="91439" tIns="45719" rIns="91439" bIns="45719"/>
          <a:lstStyle/>
          <a:p>
            <a:endParaRPr/>
          </a:p>
        </p:txBody>
      </p:sp>
      <p:sp>
        <p:nvSpPr>
          <p:cNvPr id="94" name="Picture Placeholder 3"/>
          <p:cNvSpPr>
            <a:spLocks noGrp="1"/>
          </p:cNvSpPr>
          <p:nvPr>
            <p:ph type="pic" sz="quarter" idx="15"/>
          </p:nvPr>
        </p:nvSpPr>
        <p:spPr>
          <a:xfrm>
            <a:off x="10413476" y="6086100"/>
            <a:ext cx="814617" cy="648065"/>
          </a:xfrm>
          <a:prstGeom prst="rect">
            <a:avLst/>
          </a:prstGeom>
        </p:spPr>
        <p:txBody>
          <a:bodyPr lIns="91439" tIns="45719" rIns="91439" bIns="45719"/>
          <a:lstStyle/>
          <a:p>
            <a:endParaRPr/>
          </a:p>
        </p:txBody>
      </p:sp>
      <p:sp>
        <p:nvSpPr>
          <p:cNvPr id="95" name="Slide Number"/>
          <p:cNvSpPr txBox="1">
            <a:spLocks noGrp="1"/>
          </p:cNvSpPr>
          <p:nvPr>
            <p:ph type="sldNum" sz="quarter" idx="2"/>
          </p:nvPr>
        </p:nvSpPr>
        <p:spPr>
          <a:xfrm>
            <a:off x="11689439" y="6571879"/>
            <a:ext cx="221973" cy="219408"/>
          </a:xfrm>
          <a:prstGeom prst="rect">
            <a:avLst/>
          </a:prstGeom>
        </p:spPr>
        <p:txBody>
          <a:bodyPr lIns="40063" tIns="40063" rIns="40063" bIns="40063"/>
          <a:lstStyle>
            <a:lvl1pPr defTabSz="456919"/>
          </a:lstStyle>
          <a:p>
            <a:fld id="{86CB4B4D-7CA3-9044-876B-883B54F8677D}" type="slidenum">
              <a:rPr/>
              <a:t>‹#›</a:t>
            </a:fld>
            <a:endParaRPr/>
          </a:p>
        </p:txBody>
      </p:sp>
    </p:spTree>
    <p:extLst>
      <p:ext uri="{BB962C8B-B14F-4D97-AF65-F5344CB8AC3E}">
        <p14:creationId xmlns:p14="http://schemas.microsoft.com/office/powerpoint/2010/main" val="246206796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16800" y="1649465"/>
            <a:ext cx="5448000" cy="936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9" name="Picture Placeholder 16"/>
          <p:cNvSpPr>
            <a:spLocks noGrp="1"/>
          </p:cNvSpPr>
          <p:nvPr>
            <p:ph type="pic" sz="quarter" idx="14"/>
          </p:nvPr>
        </p:nvSpPr>
        <p:spPr>
          <a:xfrm>
            <a:off x="6240000" y="1670400"/>
            <a:ext cx="5448000" cy="3781317"/>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7"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124477213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tx">
  <p:cSld name="1_Tom layout">
    <p:spTree>
      <p:nvGrpSpPr>
        <p:cNvPr id="1" name=""/>
        <p:cNvGrpSpPr/>
        <p:nvPr/>
      </p:nvGrpSpPr>
      <p:grpSpPr>
        <a:xfrm>
          <a:off x="0" y="0"/>
          <a:ext cx="0" cy="0"/>
          <a:chOff x="0" y="0"/>
          <a:chExt cx="0" cy="0"/>
        </a:xfrm>
      </p:grpSpPr>
      <p:sp>
        <p:nvSpPr>
          <p:cNvPr id="102" name="Slide Number"/>
          <p:cNvSpPr txBox="1">
            <a:spLocks noGrp="1"/>
          </p:cNvSpPr>
          <p:nvPr>
            <p:ph type="sldNum" sz="quarter" idx="2"/>
          </p:nvPr>
        </p:nvSpPr>
        <p:spPr>
          <a:xfrm>
            <a:off x="11689439" y="6571879"/>
            <a:ext cx="221973" cy="219408"/>
          </a:xfrm>
          <a:prstGeom prst="rect">
            <a:avLst/>
          </a:prstGeom>
        </p:spPr>
        <p:txBody>
          <a:bodyPr lIns="40063" tIns="40063" rIns="40063" bIns="40063"/>
          <a:lstStyle>
            <a:lvl1pPr defTabSz="456919"/>
          </a:lstStyle>
          <a:p>
            <a:fld id="{86CB4B4D-7CA3-9044-876B-883B54F8677D}" type="slidenum">
              <a:rPr/>
              <a:t>‹#›</a:t>
            </a:fld>
            <a:endParaRPr/>
          </a:p>
        </p:txBody>
      </p:sp>
    </p:spTree>
    <p:extLst>
      <p:ext uri="{BB962C8B-B14F-4D97-AF65-F5344CB8AC3E}">
        <p14:creationId xmlns:p14="http://schemas.microsoft.com/office/powerpoint/2010/main" val="1613391528"/>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type="tx">
  <p:cSld name="2_Rubrikbild">
    <p:spTree>
      <p:nvGrpSpPr>
        <p:cNvPr id="1" name=""/>
        <p:cNvGrpSpPr/>
        <p:nvPr/>
      </p:nvGrpSpPr>
      <p:grpSpPr>
        <a:xfrm>
          <a:off x="0" y="0"/>
          <a:ext cx="0" cy="0"/>
          <a:chOff x="0" y="0"/>
          <a:chExt cx="0" cy="0"/>
        </a:xfrm>
      </p:grpSpPr>
      <p:pic>
        <p:nvPicPr>
          <p:cNvPr id="109"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110" name="Rak 7"/>
          <p:cNvSpPr/>
          <p:nvPr/>
        </p:nvSpPr>
        <p:spPr>
          <a:xfrm>
            <a:off x="410518" y="1649586"/>
            <a:ext cx="11391815" cy="1589"/>
          </a:xfrm>
          <a:prstGeom prst="line">
            <a:avLst/>
          </a:prstGeom>
          <a:ln w="12700">
            <a:solidFill>
              <a:srgbClr val="000000"/>
            </a:solidFill>
          </a:ln>
        </p:spPr>
        <p:txBody>
          <a:bodyPr lIns="45719" rIns="45719"/>
          <a:lstStyle/>
          <a:p>
            <a:endParaRPr sz="1800"/>
          </a:p>
        </p:txBody>
      </p:sp>
      <p:pic>
        <p:nvPicPr>
          <p:cNvPr id="111" name="Bildobjekt 8" descr="Bildobjekt 8"/>
          <p:cNvPicPr>
            <a:picLocks noChangeAspect="1"/>
          </p:cNvPicPr>
          <p:nvPr/>
        </p:nvPicPr>
        <p:blipFill>
          <a:blip r:embed="rId3">
            <a:extLst/>
          </a:blip>
          <a:stretch>
            <a:fillRect/>
          </a:stretch>
        </p:blipFill>
        <p:spPr>
          <a:xfrm>
            <a:off x="410515" y="358771"/>
            <a:ext cx="4203752" cy="1018842"/>
          </a:xfrm>
          <a:prstGeom prst="rect">
            <a:avLst/>
          </a:prstGeom>
          <a:ln w="12700">
            <a:miter lim="400000"/>
          </a:ln>
        </p:spPr>
      </p:pic>
      <p:sp>
        <p:nvSpPr>
          <p:cNvPr id="112" name="Title Text"/>
          <p:cNvSpPr txBox="1">
            <a:spLocks noGrp="1"/>
          </p:cNvSpPr>
          <p:nvPr>
            <p:ph type="title"/>
          </p:nvPr>
        </p:nvSpPr>
        <p:spPr>
          <a:xfrm>
            <a:off x="7145541" y="265016"/>
            <a:ext cx="4656788" cy="793393"/>
          </a:xfrm>
          <a:prstGeom prst="rect">
            <a:avLst/>
          </a:prstGeom>
        </p:spPr>
        <p:txBody>
          <a:bodyPr anchor="t">
            <a:normAutofit/>
          </a:bodyPr>
          <a:lstStyle>
            <a:lvl1pPr algn="r" defTabSz="456975">
              <a:defRPr sz="1500" b="1">
                <a:solidFill>
                  <a:srgbClr val="000000"/>
                </a:solidFill>
                <a:latin typeface="Arial"/>
                <a:ea typeface="Arial"/>
                <a:cs typeface="Arial"/>
                <a:sym typeface="Arial"/>
              </a:defRPr>
            </a:lvl1pPr>
          </a:lstStyle>
          <a:p>
            <a:r>
              <a:t>Title Text</a:t>
            </a:r>
          </a:p>
        </p:txBody>
      </p:sp>
      <p:sp>
        <p:nvSpPr>
          <p:cNvPr id="113" name="Body Level One…"/>
          <p:cNvSpPr txBox="1">
            <a:spLocks noGrp="1"/>
          </p:cNvSpPr>
          <p:nvPr>
            <p:ph type="body" sz="quarter" idx="1"/>
          </p:nvPr>
        </p:nvSpPr>
        <p:spPr>
          <a:xfrm>
            <a:off x="410633" y="1782814"/>
            <a:ext cx="9031232" cy="1223854"/>
          </a:xfrm>
          <a:prstGeom prst="rect">
            <a:avLst/>
          </a:prstGeom>
        </p:spPr>
        <p:txBody>
          <a:bodyPr>
            <a:normAutofit/>
          </a:bodyPr>
          <a:lstStyle>
            <a:lvl1pPr marL="342727" indent="-685455" defTabSz="456975">
              <a:spcBef>
                <a:spcPts val="700"/>
              </a:spcBef>
              <a:buClrTx/>
              <a:buSzTx/>
              <a:buNone/>
              <a:defRPr sz="3200" b="1">
                <a:latin typeface="Arial"/>
                <a:ea typeface="Arial"/>
                <a:cs typeface="Arial"/>
                <a:sym typeface="Arial"/>
              </a:defRPr>
            </a:lvl1pPr>
            <a:lvl2pPr marL="342727" indent="-628338" defTabSz="456975">
              <a:spcBef>
                <a:spcPts val="700"/>
              </a:spcBef>
              <a:buClrTx/>
              <a:buSzTx/>
              <a:buNone/>
              <a:defRPr sz="3200" b="1">
                <a:latin typeface="Arial"/>
                <a:ea typeface="Arial"/>
                <a:cs typeface="Arial"/>
                <a:sym typeface="Arial"/>
              </a:defRPr>
            </a:lvl2pPr>
            <a:lvl3pPr marL="342727" indent="-571213" defTabSz="456975">
              <a:spcBef>
                <a:spcPts val="700"/>
              </a:spcBef>
              <a:buClrTx/>
              <a:buSzTx/>
              <a:buNone/>
              <a:defRPr sz="3200" b="1">
                <a:latin typeface="Arial"/>
                <a:ea typeface="Arial"/>
                <a:cs typeface="Arial"/>
                <a:sym typeface="Arial"/>
              </a:defRPr>
            </a:lvl3pPr>
            <a:lvl4pPr marL="342727" indent="-571213" defTabSz="456975">
              <a:spcBef>
                <a:spcPts val="700"/>
              </a:spcBef>
              <a:buClrTx/>
              <a:buSzTx/>
              <a:buNone/>
              <a:defRPr sz="3200" b="1">
                <a:latin typeface="Arial"/>
                <a:ea typeface="Arial"/>
                <a:cs typeface="Arial"/>
                <a:sym typeface="Arial"/>
              </a:defRPr>
            </a:lvl4pPr>
            <a:lvl5pPr marL="342727" indent="-571213" defTabSz="456975">
              <a:spcBef>
                <a:spcPts val="700"/>
              </a:spcBef>
              <a:buClrTx/>
              <a:buSzTx/>
              <a:buNone/>
              <a:defRPr sz="32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4" name="Platshållare för text 13"/>
          <p:cNvSpPr>
            <a:spLocks noGrp="1"/>
          </p:cNvSpPr>
          <p:nvPr>
            <p:ph type="body" sz="half" idx="13"/>
          </p:nvPr>
        </p:nvSpPr>
        <p:spPr>
          <a:xfrm>
            <a:off x="410640" y="3283795"/>
            <a:ext cx="9031817" cy="2376489"/>
          </a:xfrm>
          <a:prstGeom prst="rect">
            <a:avLst/>
          </a:prstGeom>
        </p:spPr>
        <p:txBody>
          <a:bodyPr>
            <a:normAutofit/>
          </a:bodyPr>
          <a:lstStyle>
            <a:lvl1pPr marL="342727" indent="-342727" defTabSz="456975">
              <a:buClrTx/>
              <a:buFont typeface="Arial"/>
              <a:defRPr sz="2000">
                <a:latin typeface="Arial"/>
                <a:cs typeface="Arial"/>
                <a:sym typeface="Arial"/>
              </a:defRPr>
            </a:lvl1pPr>
          </a:lstStyle>
          <a:p>
            <a:pPr marL="342727" indent="-342727" defTabSz="456975">
              <a:buClrTx/>
              <a:buFont typeface="Arial"/>
              <a:defRPr sz="2000">
                <a:latin typeface="Arial"/>
                <a:ea typeface="Arial"/>
                <a:cs typeface="Arial"/>
                <a:sym typeface="Arial"/>
              </a:defRPr>
            </a:pPr>
            <a:endParaRPr/>
          </a:p>
        </p:txBody>
      </p:sp>
      <p:sp>
        <p:nvSpPr>
          <p:cNvPr id="115"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143249009"/>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type="tx">
  <p:cSld name="3_Rubrikbild">
    <p:spTree>
      <p:nvGrpSpPr>
        <p:cNvPr id="1" name=""/>
        <p:cNvGrpSpPr/>
        <p:nvPr/>
      </p:nvGrpSpPr>
      <p:grpSpPr>
        <a:xfrm>
          <a:off x="0" y="0"/>
          <a:ext cx="0" cy="0"/>
          <a:chOff x="0" y="0"/>
          <a:chExt cx="0" cy="0"/>
        </a:xfrm>
      </p:grpSpPr>
      <p:pic>
        <p:nvPicPr>
          <p:cNvPr id="122"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123" name="Rak 7"/>
          <p:cNvSpPr/>
          <p:nvPr/>
        </p:nvSpPr>
        <p:spPr>
          <a:xfrm>
            <a:off x="410518" y="1649586"/>
            <a:ext cx="11391815" cy="1589"/>
          </a:xfrm>
          <a:prstGeom prst="line">
            <a:avLst/>
          </a:prstGeom>
          <a:ln w="12700">
            <a:solidFill>
              <a:srgbClr val="000000"/>
            </a:solidFill>
          </a:ln>
        </p:spPr>
        <p:txBody>
          <a:bodyPr lIns="45719" rIns="45719"/>
          <a:lstStyle/>
          <a:p>
            <a:endParaRPr sz="1800"/>
          </a:p>
        </p:txBody>
      </p:sp>
      <p:pic>
        <p:nvPicPr>
          <p:cNvPr id="124" name="Bildobjekt 8" descr="Bildobjekt 8"/>
          <p:cNvPicPr>
            <a:picLocks noChangeAspect="1"/>
          </p:cNvPicPr>
          <p:nvPr/>
        </p:nvPicPr>
        <p:blipFill>
          <a:blip r:embed="rId3">
            <a:extLst/>
          </a:blip>
          <a:stretch>
            <a:fillRect/>
          </a:stretch>
        </p:blipFill>
        <p:spPr>
          <a:xfrm>
            <a:off x="410515" y="358771"/>
            <a:ext cx="4203752" cy="1018842"/>
          </a:xfrm>
          <a:prstGeom prst="rect">
            <a:avLst/>
          </a:prstGeom>
          <a:ln w="12700">
            <a:miter lim="400000"/>
          </a:ln>
        </p:spPr>
      </p:pic>
      <p:sp>
        <p:nvSpPr>
          <p:cNvPr id="125" name="Body Level One…"/>
          <p:cNvSpPr txBox="1">
            <a:spLocks noGrp="1"/>
          </p:cNvSpPr>
          <p:nvPr>
            <p:ph type="body" sz="quarter" idx="1"/>
          </p:nvPr>
        </p:nvSpPr>
        <p:spPr>
          <a:xfrm>
            <a:off x="410638" y="1879297"/>
            <a:ext cx="6055791" cy="1898295"/>
          </a:xfrm>
          <a:prstGeom prst="rect">
            <a:avLst/>
          </a:prstGeom>
        </p:spPr>
        <p:txBody>
          <a:bodyPr>
            <a:normAutofit/>
          </a:bodyPr>
          <a:lstStyle>
            <a:lvl1pPr marL="0" indent="0" defTabSz="456975">
              <a:spcBef>
                <a:spcPts val="0"/>
              </a:spcBef>
              <a:buClrTx/>
              <a:buSzTx/>
              <a:buNone/>
              <a:defRPr sz="2400">
                <a:latin typeface="Arial"/>
                <a:ea typeface="Arial"/>
                <a:cs typeface="Arial"/>
                <a:sym typeface="Arial"/>
              </a:defRPr>
            </a:lvl1pPr>
            <a:lvl2pPr marL="799705" indent="-342731" defTabSz="456975">
              <a:spcBef>
                <a:spcPts val="0"/>
              </a:spcBef>
              <a:buClrTx/>
              <a:buChar char="–"/>
              <a:defRPr sz="2400">
                <a:latin typeface="Arial"/>
                <a:ea typeface="Arial"/>
                <a:cs typeface="Arial"/>
                <a:sym typeface="Arial"/>
              </a:defRPr>
            </a:lvl2pPr>
            <a:lvl3pPr marL="1188133" indent="-274183" defTabSz="456975">
              <a:spcBef>
                <a:spcPts val="0"/>
              </a:spcBef>
              <a:buClrTx/>
              <a:buSzPct val="100000"/>
              <a:defRPr sz="2400">
                <a:latin typeface="Arial"/>
                <a:ea typeface="Arial"/>
                <a:cs typeface="Arial"/>
                <a:sym typeface="Arial"/>
              </a:defRPr>
            </a:lvl3pPr>
            <a:lvl4pPr marL="1645106" indent="-274183" defTabSz="456975">
              <a:spcBef>
                <a:spcPts val="0"/>
              </a:spcBef>
              <a:buClrTx/>
              <a:defRPr sz="2400">
                <a:latin typeface="Arial"/>
                <a:ea typeface="Arial"/>
                <a:cs typeface="Arial"/>
                <a:sym typeface="Arial"/>
              </a:defRPr>
            </a:lvl4pPr>
            <a:lvl5pPr marL="2102079" indent="-274183" defTabSz="456975">
              <a:spcBef>
                <a:spcPts val="0"/>
              </a:spcBef>
              <a:buClrTx/>
              <a:buChar char="»"/>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126" name="Bildobjekt 7" descr="Bildobjekt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5319" y="332814"/>
            <a:ext cx="4296149" cy="616252"/>
          </a:xfrm>
          <a:prstGeom prst="rect">
            <a:avLst/>
          </a:prstGeom>
          <a:ln w="12700">
            <a:miter lim="400000"/>
          </a:ln>
        </p:spPr>
      </p:pic>
      <p:sp>
        <p:nvSpPr>
          <p:cNvPr id="127"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54380107"/>
      </p:ext>
    </p:extLst>
  </p:cSld>
  <p:clrMapOvr>
    <a:masterClrMapping/>
  </p:clrMapOvr>
  <p:transition spd="med"/>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type="tx">
  <p:cSld name="4_Rubrikbild">
    <p:spTree>
      <p:nvGrpSpPr>
        <p:cNvPr id="1" name=""/>
        <p:cNvGrpSpPr/>
        <p:nvPr/>
      </p:nvGrpSpPr>
      <p:grpSpPr>
        <a:xfrm>
          <a:off x="0" y="0"/>
          <a:ext cx="0" cy="0"/>
          <a:chOff x="0" y="0"/>
          <a:chExt cx="0" cy="0"/>
        </a:xfrm>
      </p:grpSpPr>
      <p:sp>
        <p:nvSpPr>
          <p:cNvPr id="134"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135" name="Title Text"/>
          <p:cNvSpPr txBox="1">
            <a:spLocks noGrp="1"/>
          </p:cNvSpPr>
          <p:nvPr>
            <p:ph type="title"/>
          </p:nvPr>
        </p:nvSpPr>
        <p:spPr>
          <a:xfrm>
            <a:off x="914400" y="2130427"/>
            <a:ext cx="10363200" cy="1470026"/>
          </a:xfrm>
          <a:prstGeom prst="rect">
            <a:avLst/>
          </a:prstGeom>
        </p:spPr>
        <p:txBody>
          <a:bodyPr lIns="45703" tIns="45703" rIns="45703" bIns="45703">
            <a:normAutofit/>
          </a:bodyPr>
          <a:lstStyle>
            <a:lvl1pPr algn="ctr" defTabSz="914060">
              <a:defRPr sz="3800">
                <a:solidFill>
                  <a:srgbClr val="000000"/>
                </a:solidFill>
                <a:latin typeface="Century Gothic"/>
                <a:ea typeface="Century Gothic"/>
                <a:cs typeface="Century Gothic"/>
                <a:sym typeface="Century Gothic"/>
              </a:defRPr>
            </a:lvl1pPr>
          </a:lstStyle>
          <a:p>
            <a:r>
              <a:t>Title Text</a:t>
            </a:r>
          </a:p>
        </p:txBody>
      </p:sp>
      <p:sp>
        <p:nvSpPr>
          <p:cNvPr id="136" name="Body Level One…"/>
          <p:cNvSpPr txBox="1">
            <a:spLocks noGrp="1"/>
          </p:cNvSpPr>
          <p:nvPr>
            <p:ph type="body" sz="quarter" idx="1"/>
          </p:nvPr>
        </p:nvSpPr>
        <p:spPr>
          <a:xfrm>
            <a:off x="1828800" y="3886202"/>
            <a:ext cx="8534400" cy="1752601"/>
          </a:xfrm>
          <a:prstGeom prst="rect">
            <a:avLst/>
          </a:prstGeom>
        </p:spPr>
        <p:txBody>
          <a:bodyPr lIns="45703" tIns="45703" rIns="45703" bIns="45703">
            <a:normAutofit/>
          </a:bodyPr>
          <a:lstStyle>
            <a:lvl1pPr marL="0" indent="0" algn="ctr" defTabSz="914060">
              <a:spcBef>
                <a:spcPts val="700"/>
              </a:spcBef>
              <a:buClrTx/>
              <a:buSzTx/>
              <a:buNone/>
              <a:defRPr sz="3200">
                <a:latin typeface="Century Gothic"/>
                <a:ea typeface="Century Gothic"/>
                <a:cs typeface="Century Gothic"/>
                <a:sym typeface="Century Gothic"/>
              </a:defRPr>
            </a:lvl1pPr>
            <a:lvl2pPr marL="0" indent="457031" algn="ctr" defTabSz="914060">
              <a:spcBef>
                <a:spcPts val="700"/>
              </a:spcBef>
              <a:buClrTx/>
              <a:buSzTx/>
              <a:buNone/>
              <a:defRPr sz="3200">
                <a:latin typeface="Century Gothic"/>
                <a:ea typeface="Century Gothic"/>
                <a:cs typeface="Century Gothic"/>
                <a:sym typeface="Century Gothic"/>
              </a:defRPr>
            </a:lvl2pPr>
            <a:lvl3pPr marL="0" indent="914060" algn="ctr" defTabSz="914060">
              <a:spcBef>
                <a:spcPts val="700"/>
              </a:spcBef>
              <a:buClrTx/>
              <a:buSzTx/>
              <a:buNone/>
              <a:defRPr sz="3200">
                <a:latin typeface="Century Gothic"/>
                <a:ea typeface="Century Gothic"/>
                <a:cs typeface="Century Gothic"/>
                <a:sym typeface="Century Gothic"/>
              </a:defRPr>
            </a:lvl3pPr>
            <a:lvl4pPr marL="0" indent="1371091" algn="ctr" defTabSz="914060">
              <a:spcBef>
                <a:spcPts val="700"/>
              </a:spcBef>
              <a:buClrTx/>
              <a:buSzTx/>
              <a:buNone/>
              <a:defRPr sz="3200">
                <a:latin typeface="Century Gothic"/>
                <a:ea typeface="Century Gothic"/>
                <a:cs typeface="Century Gothic"/>
                <a:sym typeface="Century Gothic"/>
              </a:defRPr>
            </a:lvl4pPr>
            <a:lvl5pPr marL="0" indent="1828121" algn="ctr" defTabSz="914060">
              <a:spcBef>
                <a:spcPts val="700"/>
              </a:spcBef>
              <a:buClrTx/>
              <a:buSzTx/>
              <a:buNone/>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
        <p:nvSpPr>
          <p:cNvPr id="138" name="Rectangle 8"/>
          <p:cNvSpPr/>
          <p:nvPr/>
        </p:nvSpPr>
        <p:spPr>
          <a:xfrm>
            <a:off x="0" y="1"/>
            <a:ext cx="12192000" cy="1236133"/>
          </a:xfrm>
          <a:prstGeom prst="rect">
            <a:avLst/>
          </a:prstGeom>
          <a:solidFill>
            <a:srgbClr val="FFFFFF"/>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Tree>
    <p:extLst>
      <p:ext uri="{BB962C8B-B14F-4D97-AF65-F5344CB8AC3E}">
        <p14:creationId xmlns:p14="http://schemas.microsoft.com/office/powerpoint/2010/main" val="56067424"/>
      </p:ext>
    </p:extLst>
  </p:cSld>
  <p:clrMapOvr>
    <a:masterClrMapping/>
  </p:clrMapOvr>
  <p:transition spd="med"/>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x">
  <p:cSld name="1_Rubrik och innehåll">
    <p:spTree>
      <p:nvGrpSpPr>
        <p:cNvPr id="1" name=""/>
        <p:cNvGrpSpPr/>
        <p:nvPr/>
      </p:nvGrpSpPr>
      <p:grpSpPr>
        <a:xfrm>
          <a:off x="0" y="0"/>
          <a:ext cx="0" cy="0"/>
          <a:chOff x="0" y="0"/>
          <a:chExt cx="0" cy="0"/>
        </a:xfrm>
      </p:grpSpPr>
      <p:sp>
        <p:nvSpPr>
          <p:cNvPr id="145"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146" name="Title Text"/>
          <p:cNvSpPr txBox="1">
            <a:spLocks noGrp="1"/>
          </p:cNvSpPr>
          <p:nvPr>
            <p:ph type="title"/>
          </p:nvPr>
        </p:nvSpPr>
        <p:spPr>
          <a:xfrm>
            <a:off x="609600" y="44624"/>
            <a:ext cx="10972800" cy="1143001"/>
          </a:xfrm>
          <a:prstGeom prst="rect">
            <a:avLst/>
          </a:prstGeom>
        </p:spPr>
        <p:txBody>
          <a:bodyPr lIns="45703" tIns="45703" rIns="45703" bIns="45703">
            <a:normAutofit/>
          </a:bodyPr>
          <a:lstStyle>
            <a:lvl1pPr algn="ctr" defTabSz="914060">
              <a:defRPr sz="3800">
                <a:solidFill>
                  <a:srgbClr val="B6B6B6"/>
                </a:solidFill>
                <a:latin typeface="Century Gothic"/>
                <a:ea typeface="Century Gothic"/>
                <a:cs typeface="Century Gothic"/>
                <a:sym typeface="Century Gothic"/>
              </a:defRPr>
            </a:lvl1pPr>
          </a:lstStyle>
          <a:p>
            <a:r>
              <a:t>Title Text</a:t>
            </a:r>
          </a:p>
        </p:txBody>
      </p:sp>
      <p:sp>
        <p:nvSpPr>
          <p:cNvPr id="147" name="Body Level One…"/>
          <p:cNvSpPr txBox="1">
            <a:spLocks noGrp="1"/>
          </p:cNvSpPr>
          <p:nvPr>
            <p:ph type="body" idx="1"/>
          </p:nvPr>
        </p:nvSpPr>
        <p:spPr>
          <a:xfrm>
            <a:off x="609600" y="1600204"/>
            <a:ext cx="10972800" cy="4525963"/>
          </a:xfrm>
          <a:prstGeom prst="rect">
            <a:avLst/>
          </a:prstGeom>
        </p:spPr>
        <p:txBody>
          <a:bodyPr lIns="45703" tIns="45703" rIns="45703" bIns="45703">
            <a:normAutofit/>
          </a:bodyPr>
          <a:lstStyle>
            <a:lvl1pPr marL="342771" indent="-342771" defTabSz="914060">
              <a:spcBef>
                <a:spcPts val="700"/>
              </a:spcBef>
              <a:buClrTx/>
              <a:buFont typeface="Arial"/>
              <a:defRPr sz="3200">
                <a:latin typeface="Century Gothic"/>
                <a:ea typeface="Century Gothic"/>
                <a:cs typeface="Century Gothic"/>
                <a:sym typeface="Century Gothic"/>
              </a:defRPr>
            </a:lvl1pPr>
            <a:lvl2pPr marL="783481" indent="-326451" defTabSz="914060">
              <a:spcBef>
                <a:spcPts val="700"/>
              </a:spcBef>
              <a:buClrTx/>
              <a:buFont typeface="Arial"/>
              <a:buChar char="–"/>
              <a:defRPr sz="3200">
                <a:latin typeface="Century Gothic"/>
                <a:ea typeface="Century Gothic"/>
                <a:cs typeface="Century Gothic"/>
                <a:sym typeface="Century Gothic"/>
              </a:defRPr>
            </a:lvl2pPr>
            <a:lvl3pPr marL="1218748" indent="-304685" defTabSz="914060">
              <a:spcBef>
                <a:spcPts val="700"/>
              </a:spcBef>
              <a:buClrTx/>
              <a:buSzPct val="100000"/>
              <a:buFont typeface="Arial"/>
              <a:defRPr sz="3200">
                <a:latin typeface="Century Gothic"/>
                <a:ea typeface="Century Gothic"/>
                <a:cs typeface="Century Gothic"/>
                <a:sym typeface="Century Gothic"/>
              </a:defRPr>
            </a:lvl3pPr>
            <a:lvl4pPr marL="1736714" indent="-365622" defTabSz="914060">
              <a:spcBef>
                <a:spcPts val="700"/>
              </a:spcBef>
              <a:buClrTx/>
              <a:buFont typeface="Arial"/>
              <a:defRPr sz="3200">
                <a:latin typeface="Century Gothic"/>
                <a:ea typeface="Century Gothic"/>
                <a:cs typeface="Century Gothic"/>
                <a:sym typeface="Century Gothic"/>
              </a:defRPr>
            </a:lvl4pPr>
            <a:lvl5pPr marL="2193745" indent="-365622" defTabSz="914060">
              <a:spcBef>
                <a:spcPts val="700"/>
              </a:spcBef>
              <a:buClrTx/>
              <a:buFont typeface="Arial"/>
              <a:buChar char="»"/>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48"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3523940250"/>
      </p:ext>
    </p:extLst>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type="tx">
  <p:cSld name="Avsnittsrubrik">
    <p:spTree>
      <p:nvGrpSpPr>
        <p:cNvPr id="1" name=""/>
        <p:cNvGrpSpPr/>
        <p:nvPr/>
      </p:nvGrpSpPr>
      <p:grpSpPr>
        <a:xfrm>
          <a:off x="0" y="0"/>
          <a:ext cx="0" cy="0"/>
          <a:chOff x="0" y="0"/>
          <a:chExt cx="0" cy="0"/>
        </a:xfrm>
      </p:grpSpPr>
      <p:sp>
        <p:nvSpPr>
          <p:cNvPr id="155"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pic>
        <p:nvPicPr>
          <p:cNvPr id="156" name="Picture 2" descr="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96752"/>
            <a:ext cx="12192000" cy="5661249"/>
          </a:xfrm>
          <a:prstGeom prst="rect">
            <a:avLst/>
          </a:prstGeom>
          <a:ln w="12700">
            <a:miter lim="400000"/>
          </a:ln>
        </p:spPr>
      </p:pic>
      <p:sp>
        <p:nvSpPr>
          <p:cNvPr id="157" name="Title Text"/>
          <p:cNvSpPr txBox="1">
            <a:spLocks noGrp="1"/>
          </p:cNvSpPr>
          <p:nvPr>
            <p:ph type="title"/>
          </p:nvPr>
        </p:nvSpPr>
        <p:spPr>
          <a:xfrm>
            <a:off x="963087" y="4406903"/>
            <a:ext cx="10363201" cy="1362076"/>
          </a:xfrm>
          <a:prstGeom prst="rect">
            <a:avLst/>
          </a:prstGeom>
        </p:spPr>
        <p:txBody>
          <a:bodyPr lIns="45703" tIns="45703" rIns="45703" bIns="45703" anchor="t">
            <a:normAutofit/>
          </a:bodyPr>
          <a:lstStyle>
            <a:lvl1pPr defTabSz="914060">
              <a:defRPr sz="4000" b="1" cap="all">
                <a:solidFill>
                  <a:srgbClr val="000000"/>
                </a:solidFill>
                <a:latin typeface="Century Gothic"/>
                <a:ea typeface="Century Gothic"/>
                <a:cs typeface="Century Gothic"/>
                <a:sym typeface="Century Gothic"/>
              </a:defRPr>
            </a:lvl1pPr>
          </a:lstStyle>
          <a:p>
            <a:r>
              <a:t>Title Text</a:t>
            </a:r>
          </a:p>
        </p:txBody>
      </p:sp>
      <p:sp>
        <p:nvSpPr>
          <p:cNvPr id="158" name="Body Level One…"/>
          <p:cNvSpPr txBox="1">
            <a:spLocks noGrp="1"/>
          </p:cNvSpPr>
          <p:nvPr>
            <p:ph type="body" sz="quarter" idx="1"/>
          </p:nvPr>
        </p:nvSpPr>
        <p:spPr>
          <a:xfrm>
            <a:off x="963087" y="2906716"/>
            <a:ext cx="10363201" cy="1500189"/>
          </a:xfrm>
          <a:prstGeom prst="rect">
            <a:avLst/>
          </a:prstGeom>
        </p:spPr>
        <p:txBody>
          <a:bodyPr lIns="45703" tIns="45703" rIns="45703" bIns="45703" anchor="b">
            <a:normAutofit/>
          </a:bodyPr>
          <a:lstStyle>
            <a:lvl1pPr marL="0" indent="0" defTabSz="914060">
              <a:buClrTx/>
              <a:buSzTx/>
              <a:buNone/>
              <a:defRPr sz="2000">
                <a:latin typeface="Century Gothic"/>
                <a:ea typeface="Century Gothic"/>
                <a:cs typeface="Century Gothic"/>
                <a:sym typeface="Century Gothic"/>
              </a:defRPr>
            </a:lvl1pPr>
            <a:lvl2pPr marL="0" indent="457031" defTabSz="914060">
              <a:buClrTx/>
              <a:buSzTx/>
              <a:buNone/>
              <a:defRPr sz="2000">
                <a:latin typeface="Century Gothic"/>
                <a:ea typeface="Century Gothic"/>
                <a:cs typeface="Century Gothic"/>
                <a:sym typeface="Century Gothic"/>
              </a:defRPr>
            </a:lvl2pPr>
            <a:lvl3pPr marL="0" indent="914060" defTabSz="914060">
              <a:buClrTx/>
              <a:buSzTx/>
              <a:buNone/>
              <a:defRPr sz="2000">
                <a:latin typeface="Century Gothic"/>
                <a:ea typeface="Century Gothic"/>
                <a:cs typeface="Century Gothic"/>
                <a:sym typeface="Century Gothic"/>
              </a:defRPr>
            </a:lvl3pPr>
            <a:lvl4pPr marL="0" indent="1371091" defTabSz="914060">
              <a:buClrTx/>
              <a:buSzTx/>
              <a:buNone/>
              <a:defRPr sz="2000">
                <a:latin typeface="Century Gothic"/>
                <a:ea typeface="Century Gothic"/>
                <a:cs typeface="Century Gothic"/>
                <a:sym typeface="Century Gothic"/>
              </a:defRPr>
            </a:lvl4pPr>
            <a:lvl5pPr marL="0" indent="1828121" defTabSz="914060">
              <a:buClrTx/>
              <a:buSzTx/>
              <a:buNone/>
              <a:defRPr sz="20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59"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4027137079"/>
      </p:ext>
    </p:extLst>
  </p:cSld>
  <p:clrMapOvr>
    <a:masterClrMapping/>
  </p:clrMapOvr>
  <p:transition spd="med"/>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type="tx">
  <p:cSld name="Två innehållsdelar">
    <p:spTree>
      <p:nvGrpSpPr>
        <p:cNvPr id="1" name=""/>
        <p:cNvGrpSpPr/>
        <p:nvPr/>
      </p:nvGrpSpPr>
      <p:grpSpPr>
        <a:xfrm>
          <a:off x="0" y="0"/>
          <a:ext cx="0" cy="0"/>
          <a:chOff x="0" y="0"/>
          <a:chExt cx="0" cy="0"/>
        </a:xfrm>
      </p:grpSpPr>
      <p:sp>
        <p:nvSpPr>
          <p:cNvPr id="16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167" name="Title Text"/>
          <p:cNvSpPr txBox="1">
            <a:spLocks noGrp="1"/>
          </p:cNvSpPr>
          <p:nvPr>
            <p:ph type="title"/>
          </p:nvPr>
        </p:nvSpPr>
        <p:spPr>
          <a:xfrm>
            <a:off x="609600" y="44624"/>
            <a:ext cx="10972800" cy="1143001"/>
          </a:xfrm>
          <a:prstGeom prst="rect">
            <a:avLst/>
          </a:prstGeom>
        </p:spPr>
        <p:txBody>
          <a:bodyPr lIns="45703" tIns="45703" rIns="45703" bIns="45703">
            <a:normAutofit/>
          </a:bodyPr>
          <a:lstStyle>
            <a:lvl1pPr algn="ctr" defTabSz="914060">
              <a:defRPr sz="3800">
                <a:solidFill>
                  <a:srgbClr val="B6B6B6"/>
                </a:solidFill>
                <a:latin typeface="Century Gothic"/>
                <a:ea typeface="Century Gothic"/>
                <a:cs typeface="Century Gothic"/>
                <a:sym typeface="Century Gothic"/>
              </a:defRPr>
            </a:lvl1pPr>
          </a:lstStyle>
          <a:p>
            <a:r>
              <a:t>Title Text</a:t>
            </a:r>
          </a:p>
        </p:txBody>
      </p:sp>
      <p:sp>
        <p:nvSpPr>
          <p:cNvPr id="168" name="Body Level One…"/>
          <p:cNvSpPr txBox="1">
            <a:spLocks noGrp="1"/>
          </p:cNvSpPr>
          <p:nvPr>
            <p:ph type="body" sz="half" idx="1"/>
          </p:nvPr>
        </p:nvSpPr>
        <p:spPr>
          <a:xfrm>
            <a:off x="609602" y="1600204"/>
            <a:ext cx="5384801" cy="4525963"/>
          </a:xfrm>
          <a:prstGeom prst="rect">
            <a:avLst/>
          </a:prstGeom>
        </p:spPr>
        <p:txBody>
          <a:bodyPr lIns="45703" tIns="45703" rIns="45703" bIns="45703">
            <a:normAutofit/>
          </a:bodyPr>
          <a:lstStyle>
            <a:lvl1pPr marL="342771" indent="-342771" defTabSz="914060">
              <a:spcBef>
                <a:spcPts val="600"/>
              </a:spcBef>
              <a:buClrTx/>
              <a:buFont typeface="Arial"/>
              <a:defRPr sz="2800">
                <a:latin typeface="Century Gothic"/>
                <a:ea typeface="Century Gothic"/>
                <a:cs typeface="Century Gothic"/>
                <a:sym typeface="Century Gothic"/>
              </a:defRPr>
            </a:lvl1pPr>
            <a:lvl2pPr marL="790282" indent="-333252" defTabSz="914060">
              <a:spcBef>
                <a:spcPts val="600"/>
              </a:spcBef>
              <a:buClrTx/>
              <a:buFont typeface="Arial"/>
              <a:buChar char="–"/>
              <a:defRPr sz="2800">
                <a:latin typeface="Century Gothic"/>
                <a:ea typeface="Century Gothic"/>
                <a:cs typeface="Century Gothic"/>
                <a:sym typeface="Century Gothic"/>
              </a:defRPr>
            </a:lvl2pPr>
            <a:lvl3pPr marL="1233982" indent="-319919" defTabSz="914060">
              <a:spcBef>
                <a:spcPts val="600"/>
              </a:spcBef>
              <a:buClrTx/>
              <a:buSzPct val="100000"/>
              <a:buFont typeface="Arial"/>
              <a:defRPr sz="2800">
                <a:latin typeface="Century Gothic"/>
                <a:ea typeface="Century Gothic"/>
                <a:cs typeface="Century Gothic"/>
                <a:sym typeface="Century Gothic"/>
              </a:defRPr>
            </a:lvl3pPr>
            <a:lvl4pPr marL="1726558" indent="-355466" defTabSz="914060">
              <a:spcBef>
                <a:spcPts val="600"/>
              </a:spcBef>
              <a:buClrTx/>
              <a:buFont typeface="Arial"/>
              <a:defRPr sz="2800">
                <a:latin typeface="Century Gothic"/>
                <a:ea typeface="Century Gothic"/>
                <a:cs typeface="Century Gothic"/>
                <a:sym typeface="Century Gothic"/>
              </a:defRPr>
            </a:lvl4pPr>
            <a:lvl5pPr marL="2183589" indent="-355466" defTabSz="914060">
              <a:spcBef>
                <a:spcPts val="600"/>
              </a:spcBef>
              <a:buClrTx/>
              <a:buFont typeface="Arial"/>
              <a:buChar char="»"/>
              <a:defRPr sz="28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69"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3393476621"/>
      </p:ext>
    </p:extLst>
  </p:cSld>
  <p:clrMapOvr>
    <a:masterClrMapping/>
  </p:clrMapOvr>
  <p:transition spd="med"/>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type="tx">
  <p:cSld name="Jämförelse">
    <p:spTree>
      <p:nvGrpSpPr>
        <p:cNvPr id="1" name=""/>
        <p:cNvGrpSpPr/>
        <p:nvPr/>
      </p:nvGrpSpPr>
      <p:grpSpPr>
        <a:xfrm>
          <a:off x="0" y="0"/>
          <a:ext cx="0" cy="0"/>
          <a:chOff x="0" y="0"/>
          <a:chExt cx="0" cy="0"/>
        </a:xfrm>
      </p:grpSpPr>
      <p:sp>
        <p:nvSpPr>
          <p:cNvPr id="17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177" name="Title Text"/>
          <p:cNvSpPr txBox="1">
            <a:spLocks noGrp="1"/>
          </p:cNvSpPr>
          <p:nvPr>
            <p:ph type="title"/>
          </p:nvPr>
        </p:nvSpPr>
        <p:spPr>
          <a:xfrm>
            <a:off x="609600" y="44624"/>
            <a:ext cx="10972800" cy="1143001"/>
          </a:xfrm>
          <a:prstGeom prst="rect">
            <a:avLst/>
          </a:prstGeom>
        </p:spPr>
        <p:txBody>
          <a:bodyPr lIns="45703" tIns="45703" rIns="45703" bIns="45703">
            <a:normAutofit/>
          </a:bodyPr>
          <a:lstStyle>
            <a:lvl1pPr algn="ctr" defTabSz="914060">
              <a:defRPr sz="3800">
                <a:solidFill>
                  <a:srgbClr val="B6B6B6"/>
                </a:solidFill>
                <a:latin typeface="Century Gothic"/>
                <a:ea typeface="Century Gothic"/>
                <a:cs typeface="Century Gothic"/>
                <a:sym typeface="Century Gothic"/>
              </a:defRPr>
            </a:lvl1pPr>
          </a:lstStyle>
          <a:p>
            <a:r>
              <a:t>Title Text</a:t>
            </a:r>
          </a:p>
        </p:txBody>
      </p:sp>
      <p:sp>
        <p:nvSpPr>
          <p:cNvPr id="178" name="Body Level One…"/>
          <p:cNvSpPr txBox="1">
            <a:spLocks noGrp="1"/>
          </p:cNvSpPr>
          <p:nvPr>
            <p:ph type="body" sz="quarter" idx="1"/>
          </p:nvPr>
        </p:nvSpPr>
        <p:spPr>
          <a:xfrm>
            <a:off x="609600" y="1535114"/>
            <a:ext cx="5386917" cy="639763"/>
          </a:xfrm>
          <a:prstGeom prst="rect">
            <a:avLst/>
          </a:prstGeom>
        </p:spPr>
        <p:txBody>
          <a:bodyPr lIns="45703" tIns="45703" rIns="45703" bIns="45703" anchor="b">
            <a:normAutofit/>
          </a:bodyPr>
          <a:lstStyle>
            <a:lvl1pPr marL="0" indent="0" defTabSz="914060">
              <a:spcBef>
                <a:spcPts val="500"/>
              </a:spcBef>
              <a:buClrTx/>
              <a:buSzTx/>
              <a:buNone/>
              <a:defRPr sz="2400" b="1">
                <a:latin typeface="Century Gothic"/>
                <a:ea typeface="Century Gothic"/>
                <a:cs typeface="Century Gothic"/>
                <a:sym typeface="Century Gothic"/>
              </a:defRPr>
            </a:lvl1pPr>
            <a:lvl2pPr marL="0" indent="457031" defTabSz="914060">
              <a:spcBef>
                <a:spcPts val="500"/>
              </a:spcBef>
              <a:buClrTx/>
              <a:buSzTx/>
              <a:buNone/>
              <a:defRPr sz="2400" b="1">
                <a:latin typeface="Century Gothic"/>
                <a:ea typeface="Century Gothic"/>
                <a:cs typeface="Century Gothic"/>
                <a:sym typeface="Century Gothic"/>
              </a:defRPr>
            </a:lvl2pPr>
            <a:lvl3pPr marL="0" indent="914060" defTabSz="914060">
              <a:spcBef>
                <a:spcPts val="500"/>
              </a:spcBef>
              <a:buClrTx/>
              <a:buSzTx/>
              <a:buNone/>
              <a:defRPr sz="2400" b="1">
                <a:latin typeface="Century Gothic"/>
                <a:ea typeface="Century Gothic"/>
                <a:cs typeface="Century Gothic"/>
                <a:sym typeface="Century Gothic"/>
              </a:defRPr>
            </a:lvl3pPr>
            <a:lvl4pPr marL="0" indent="1371091" defTabSz="914060">
              <a:spcBef>
                <a:spcPts val="500"/>
              </a:spcBef>
              <a:buClrTx/>
              <a:buSzTx/>
              <a:buNone/>
              <a:defRPr sz="2400" b="1">
                <a:latin typeface="Century Gothic"/>
                <a:ea typeface="Century Gothic"/>
                <a:cs typeface="Century Gothic"/>
                <a:sym typeface="Century Gothic"/>
              </a:defRPr>
            </a:lvl4pPr>
            <a:lvl5pPr marL="0" indent="1828121" defTabSz="914060">
              <a:spcBef>
                <a:spcPts val="500"/>
              </a:spcBef>
              <a:buClrTx/>
              <a:buSzTx/>
              <a:buNone/>
              <a:defRPr sz="2400" b="1">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79" name="Platshållare för text 4"/>
          <p:cNvSpPr>
            <a:spLocks noGrp="1"/>
          </p:cNvSpPr>
          <p:nvPr>
            <p:ph type="body" sz="quarter" idx="13"/>
          </p:nvPr>
        </p:nvSpPr>
        <p:spPr>
          <a:xfrm>
            <a:off x="6193368" y="1535114"/>
            <a:ext cx="5389033" cy="639763"/>
          </a:xfrm>
          <a:prstGeom prst="rect">
            <a:avLst/>
          </a:prstGeom>
        </p:spPr>
        <p:txBody>
          <a:bodyPr lIns="45703" tIns="45703" rIns="45703" bIns="45703" anchor="b">
            <a:normAutofit/>
          </a:bodyPr>
          <a:lstStyle>
            <a:lvl1pPr marL="0" indent="0" defTabSz="914060">
              <a:spcBef>
                <a:spcPts val="500"/>
              </a:spcBef>
              <a:buClrTx/>
              <a:buSzTx/>
              <a:buNone/>
              <a:defRPr sz="2400" b="1">
                <a:latin typeface="Century Gothic"/>
                <a:sym typeface="Century Gothic"/>
              </a:defRPr>
            </a:lvl1pPr>
          </a:lstStyle>
          <a:p>
            <a:pPr marL="0" indent="0" defTabSz="914060">
              <a:spcBef>
                <a:spcPts val="500"/>
              </a:spcBef>
              <a:buClrTx/>
              <a:buSzTx/>
              <a:buNone/>
              <a:defRPr sz="2400" b="1">
                <a:latin typeface="Century Gothic"/>
                <a:ea typeface="Century Gothic"/>
                <a:cs typeface="Century Gothic"/>
                <a:sym typeface="Century Gothic"/>
              </a:defRPr>
            </a:pPr>
            <a:endParaRPr/>
          </a:p>
        </p:txBody>
      </p:sp>
      <p:sp>
        <p:nvSpPr>
          <p:cNvPr id="180"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665388820"/>
      </p:ext>
    </p:extLst>
  </p:cSld>
  <p:clrMapOvr>
    <a:masterClrMapping/>
  </p:clrMapOvr>
  <p:transition spd="med"/>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tx">
  <p:cSld name="2_Endast rubrik">
    <p:spTree>
      <p:nvGrpSpPr>
        <p:cNvPr id="1" name=""/>
        <p:cNvGrpSpPr/>
        <p:nvPr/>
      </p:nvGrpSpPr>
      <p:grpSpPr>
        <a:xfrm>
          <a:off x="0" y="0"/>
          <a:ext cx="0" cy="0"/>
          <a:chOff x="0" y="0"/>
          <a:chExt cx="0" cy="0"/>
        </a:xfrm>
      </p:grpSpPr>
      <p:sp>
        <p:nvSpPr>
          <p:cNvPr id="187"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188" name="Title Text"/>
          <p:cNvSpPr txBox="1">
            <a:spLocks noGrp="1"/>
          </p:cNvSpPr>
          <p:nvPr>
            <p:ph type="title"/>
          </p:nvPr>
        </p:nvSpPr>
        <p:spPr>
          <a:xfrm>
            <a:off x="609600" y="44624"/>
            <a:ext cx="10972800" cy="1143001"/>
          </a:xfrm>
          <a:prstGeom prst="rect">
            <a:avLst/>
          </a:prstGeom>
        </p:spPr>
        <p:txBody>
          <a:bodyPr lIns="45703" tIns="45703" rIns="45703" bIns="45703">
            <a:normAutofit/>
          </a:bodyPr>
          <a:lstStyle>
            <a:lvl1pPr algn="ctr" defTabSz="914060">
              <a:defRPr sz="3800">
                <a:solidFill>
                  <a:srgbClr val="B6B6B6"/>
                </a:solidFill>
                <a:latin typeface="Century Gothic"/>
                <a:ea typeface="Century Gothic"/>
                <a:cs typeface="Century Gothic"/>
                <a:sym typeface="Century Gothic"/>
              </a:defRPr>
            </a:lvl1pPr>
          </a:lstStyle>
          <a:p>
            <a:r>
              <a:t>Title Text</a:t>
            </a:r>
          </a:p>
        </p:txBody>
      </p:sp>
      <p:sp>
        <p:nvSpPr>
          <p:cNvPr id="189"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3208797941"/>
      </p:ext>
    </p:extLst>
  </p:cSld>
  <p:clrMapOvr>
    <a:masterClrMapping/>
  </p:clrMapOvr>
  <p:transition spd="med"/>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type="tx">
  <p:cSld name="Tom">
    <p:spTree>
      <p:nvGrpSpPr>
        <p:cNvPr id="1" name=""/>
        <p:cNvGrpSpPr/>
        <p:nvPr/>
      </p:nvGrpSpPr>
      <p:grpSpPr>
        <a:xfrm>
          <a:off x="0" y="0"/>
          <a:ext cx="0" cy="0"/>
          <a:chOff x="0" y="0"/>
          <a:chExt cx="0" cy="0"/>
        </a:xfrm>
      </p:grpSpPr>
      <p:sp>
        <p:nvSpPr>
          <p:cNvPr id="19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197"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3176412499"/>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316800" y="1649465"/>
            <a:ext cx="5448000" cy="936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9" name="Picture Placeholder 16"/>
          <p:cNvSpPr>
            <a:spLocks noGrp="1"/>
          </p:cNvSpPr>
          <p:nvPr>
            <p:ph type="pic" sz="quarter" idx="14"/>
          </p:nvPr>
        </p:nvSpPr>
        <p:spPr>
          <a:xfrm>
            <a:off x="6240000" y="1681689"/>
            <a:ext cx="5448000" cy="1980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6240000" y="3872337"/>
            <a:ext cx="5448000" cy="1980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8"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999027449"/>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type="tx">
  <p:cSld name="Innehåll med bildtext">
    <p:spTree>
      <p:nvGrpSpPr>
        <p:cNvPr id="1" name=""/>
        <p:cNvGrpSpPr/>
        <p:nvPr/>
      </p:nvGrpSpPr>
      <p:grpSpPr>
        <a:xfrm>
          <a:off x="0" y="0"/>
          <a:ext cx="0" cy="0"/>
          <a:chOff x="0" y="0"/>
          <a:chExt cx="0" cy="0"/>
        </a:xfrm>
      </p:grpSpPr>
      <p:sp>
        <p:nvSpPr>
          <p:cNvPr id="204"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205" name="Title Text"/>
          <p:cNvSpPr txBox="1">
            <a:spLocks noGrp="1"/>
          </p:cNvSpPr>
          <p:nvPr>
            <p:ph type="title"/>
          </p:nvPr>
        </p:nvSpPr>
        <p:spPr>
          <a:xfrm>
            <a:off x="609604" y="273050"/>
            <a:ext cx="4011085" cy="1162050"/>
          </a:xfrm>
          <a:prstGeom prst="rect">
            <a:avLst/>
          </a:prstGeom>
        </p:spPr>
        <p:txBody>
          <a:bodyPr lIns="45703" tIns="45703" rIns="45703" bIns="45703" anchor="b">
            <a:normAutofit/>
          </a:bodyPr>
          <a:lstStyle>
            <a:lvl1pPr defTabSz="914060">
              <a:defRPr sz="2000" b="1">
                <a:solidFill>
                  <a:srgbClr val="B6B6B6"/>
                </a:solidFill>
                <a:latin typeface="Century Gothic"/>
                <a:ea typeface="Century Gothic"/>
                <a:cs typeface="Century Gothic"/>
                <a:sym typeface="Century Gothic"/>
              </a:defRPr>
            </a:lvl1pPr>
          </a:lstStyle>
          <a:p>
            <a:r>
              <a:t>Title Text</a:t>
            </a:r>
          </a:p>
        </p:txBody>
      </p:sp>
      <p:sp>
        <p:nvSpPr>
          <p:cNvPr id="206" name="Body Level One…"/>
          <p:cNvSpPr txBox="1">
            <a:spLocks noGrp="1"/>
          </p:cNvSpPr>
          <p:nvPr>
            <p:ph type="body" idx="1"/>
          </p:nvPr>
        </p:nvSpPr>
        <p:spPr>
          <a:xfrm>
            <a:off x="4766733" y="273054"/>
            <a:ext cx="6815667" cy="5853113"/>
          </a:xfrm>
          <a:prstGeom prst="rect">
            <a:avLst/>
          </a:prstGeom>
        </p:spPr>
        <p:txBody>
          <a:bodyPr lIns="45703" tIns="45703" rIns="45703" bIns="45703">
            <a:normAutofit/>
          </a:bodyPr>
          <a:lstStyle>
            <a:lvl1pPr marL="342771" indent="-342771" defTabSz="914060">
              <a:spcBef>
                <a:spcPts val="700"/>
              </a:spcBef>
              <a:buClrTx/>
              <a:buFont typeface="Arial"/>
              <a:defRPr sz="3200">
                <a:latin typeface="Century Gothic"/>
                <a:ea typeface="Century Gothic"/>
                <a:cs typeface="Century Gothic"/>
                <a:sym typeface="Century Gothic"/>
              </a:defRPr>
            </a:lvl1pPr>
            <a:lvl2pPr marL="783481" indent="-326451" defTabSz="914060">
              <a:spcBef>
                <a:spcPts val="700"/>
              </a:spcBef>
              <a:buClrTx/>
              <a:buFont typeface="Arial"/>
              <a:buChar char="–"/>
              <a:defRPr sz="3200">
                <a:latin typeface="Century Gothic"/>
                <a:ea typeface="Century Gothic"/>
                <a:cs typeface="Century Gothic"/>
                <a:sym typeface="Century Gothic"/>
              </a:defRPr>
            </a:lvl2pPr>
            <a:lvl3pPr marL="1218748" indent="-304685" defTabSz="914060">
              <a:spcBef>
                <a:spcPts val="700"/>
              </a:spcBef>
              <a:buClrTx/>
              <a:buSzPct val="100000"/>
              <a:buFont typeface="Arial"/>
              <a:defRPr sz="3200">
                <a:latin typeface="Century Gothic"/>
                <a:ea typeface="Century Gothic"/>
                <a:cs typeface="Century Gothic"/>
                <a:sym typeface="Century Gothic"/>
              </a:defRPr>
            </a:lvl3pPr>
            <a:lvl4pPr marL="1736714" indent="-365622" defTabSz="914060">
              <a:spcBef>
                <a:spcPts val="700"/>
              </a:spcBef>
              <a:buClrTx/>
              <a:buFont typeface="Arial"/>
              <a:defRPr sz="3200">
                <a:latin typeface="Century Gothic"/>
                <a:ea typeface="Century Gothic"/>
                <a:cs typeface="Century Gothic"/>
                <a:sym typeface="Century Gothic"/>
              </a:defRPr>
            </a:lvl4pPr>
            <a:lvl5pPr marL="2193745" indent="-365622" defTabSz="914060">
              <a:spcBef>
                <a:spcPts val="700"/>
              </a:spcBef>
              <a:buClrTx/>
              <a:buFont typeface="Arial"/>
              <a:buChar char="»"/>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207" name="Platshållare för text 3"/>
          <p:cNvSpPr>
            <a:spLocks noGrp="1"/>
          </p:cNvSpPr>
          <p:nvPr>
            <p:ph type="body" sz="half" idx="13"/>
          </p:nvPr>
        </p:nvSpPr>
        <p:spPr>
          <a:xfrm>
            <a:off x="609603" y="1435103"/>
            <a:ext cx="4011087" cy="4691063"/>
          </a:xfrm>
          <a:prstGeom prst="rect">
            <a:avLst/>
          </a:prstGeom>
        </p:spPr>
        <p:txBody>
          <a:bodyPr lIns="45703" tIns="45703" rIns="45703" bIns="45703">
            <a:normAutofit/>
          </a:bodyPr>
          <a:lstStyle>
            <a:lvl1pPr marL="0" indent="0" defTabSz="914060">
              <a:spcBef>
                <a:spcPts val="300"/>
              </a:spcBef>
              <a:buClrTx/>
              <a:buSzTx/>
              <a:buNone/>
              <a:defRPr sz="1400">
                <a:latin typeface="Century Gothic"/>
                <a:sym typeface="Century Gothic"/>
              </a:defRPr>
            </a:lvl1pPr>
          </a:lstStyle>
          <a:p>
            <a:pPr marL="0" indent="0" defTabSz="914060">
              <a:spcBef>
                <a:spcPts val="300"/>
              </a:spcBef>
              <a:buClrTx/>
              <a:buSzTx/>
              <a:buNone/>
              <a:defRPr sz="1400">
                <a:latin typeface="Century Gothic"/>
                <a:ea typeface="Century Gothic"/>
                <a:cs typeface="Century Gothic"/>
                <a:sym typeface="Century Gothic"/>
              </a:defRPr>
            </a:pPr>
            <a:endParaRPr/>
          </a:p>
        </p:txBody>
      </p:sp>
      <p:sp>
        <p:nvSpPr>
          <p:cNvPr id="208"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555887338"/>
      </p:ext>
    </p:extLst>
  </p:cSld>
  <p:clrMapOvr>
    <a:masterClrMapping/>
  </p:clrMapOvr>
  <p:transition spd="med"/>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type="tx">
  <p:cSld name="Bild med bildtext">
    <p:spTree>
      <p:nvGrpSpPr>
        <p:cNvPr id="1" name=""/>
        <p:cNvGrpSpPr/>
        <p:nvPr/>
      </p:nvGrpSpPr>
      <p:grpSpPr>
        <a:xfrm>
          <a:off x="0" y="0"/>
          <a:ext cx="0" cy="0"/>
          <a:chOff x="0" y="0"/>
          <a:chExt cx="0" cy="0"/>
        </a:xfrm>
      </p:grpSpPr>
      <p:sp>
        <p:nvSpPr>
          <p:cNvPr id="215"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216" name="Title Text"/>
          <p:cNvSpPr txBox="1">
            <a:spLocks noGrp="1"/>
          </p:cNvSpPr>
          <p:nvPr>
            <p:ph type="title"/>
          </p:nvPr>
        </p:nvSpPr>
        <p:spPr>
          <a:xfrm>
            <a:off x="2389718" y="4800600"/>
            <a:ext cx="7315201" cy="566738"/>
          </a:xfrm>
          <a:prstGeom prst="rect">
            <a:avLst/>
          </a:prstGeom>
        </p:spPr>
        <p:txBody>
          <a:bodyPr lIns="45703" tIns="45703" rIns="45703" bIns="45703" anchor="b">
            <a:normAutofit/>
          </a:bodyPr>
          <a:lstStyle>
            <a:lvl1pPr defTabSz="914060">
              <a:defRPr sz="2000" b="1">
                <a:solidFill>
                  <a:srgbClr val="B6B6B6"/>
                </a:solidFill>
                <a:latin typeface="Century Gothic"/>
                <a:ea typeface="Century Gothic"/>
                <a:cs typeface="Century Gothic"/>
                <a:sym typeface="Century Gothic"/>
              </a:defRPr>
            </a:lvl1pPr>
          </a:lstStyle>
          <a:p>
            <a:r>
              <a:t>Title Text</a:t>
            </a:r>
          </a:p>
        </p:txBody>
      </p:sp>
      <p:sp>
        <p:nvSpPr>
          <p:cNvPr id="217" name="Platshållare för bild 2"/>
          <p:cNvSpPr>
            <a:spLocks noGrp="1"/>
          </p:cNvSpPr>
          <p:nvPr>
            <p:ph type="pic" sz="half" idx="13"/>
          </p:nvPr>
        </p:nvSpPr>
        <p:spPr>
          <a:xfrm>
            <a:off x="2389718" y="612775"/>
            <a:ext cx="7315201" cy="4114800"/>
          </a:xfrm>
          <a:prstGeom prst="rect">
            <a:avLst/>
          </a:prstGeom>
        </p:spPr>
        <p:txBody>
          <a:bodyPr lIns="91439" tIns="45719" rIns="91439" bIns="45719"/>
          <a:lstStyle/>
          <a:p>
            <a:endParaRPr/>
          </a:p>
        </p:txBody>
      </p:sp>
      <p:sp>
        <p:nvSpPr>
          <p:cNvPr id="218" name="Body Level One…"/>
          <p:cNvSpPr txBox="1">
            <a:spLocks noGrp="1"/>
          </p:cNvSpPr>
          <p:nvPr>
            <p:ph type="body" sz="quarter" idx="1"/>
          </p:nvPr>
        </p:nvSpPr>
        <p:spPr>
          <a:xfrm>
            <a:off x="2389718" y="5367338"/>
            <a:ext cx="7315201" cy="804863"/>
          </a:xfrm>
          <a:prstGeom prst="rect">
            <a:avLst/>
          </a:prstGeom>
        </p:spPr>
        <p:txBody>
          <a:bodyPr lIns="45703" tIns="45703" rIns="45703" bIns="45703">
            <a:normAutofit/>
          </a:bodyPr>
          <a:lstStyle>
            <a:lvl1pPr marL="0" indent="0" defTabSz="914060">
              <a:spcBef>
                <a:spcPts val="300"/>
              </a:spcBef>
              <a:buClrTx/>
              <a:buSzTx/>
              <a:buNone/>
              <a:defRPr sz="1400">
                <a:latin typeface="Century Gothic"/>
                <a:ea typeface="Century Gothic"/>
                <a:cs typeface="Century Gothic"/>
                <a:sym typeface="Century Gothic"/>
              </a:defRPr>
            </a:lvl1pPr>
            <a:lvl2pPr marL="0" indent="457031" defTabSz="914060">
              <a:spcBef>
                <a:spcPts val="300"/>
              </a:spcBef>
              <a:buClrTx/>
              <a:buSzTx/>
              <a:buNone/>
              <a:defRPr sz="1400">
                <a:latin typeface="Century Gothic"/>
                <a:ea typeface="Century Gothic"/>
                <a:cs typeface="Century Gothic"/>
                <a:sym typeface="Century Gothic"/>
              </a:defRPr>
            </a:lvl2pPr>
            <a:lvl3pPr marL="0" indent="914060" defTabSz="914060">
              <a:spcBef>
                <a:spcPts val="300"/>
              </a:spcBef>
              <a:buClrTx/>
              <a:buSzTx/>
              <a:buNone/>
              <a:defRPr sz="1400">
                <a:latin typeface="Century Gothic"/>
                <a:ea typeface="Century Gothic"/>
                <a:cs typeface="Century Gothic"/>
                <a:sym typeface="Century Gothic"/>
              </a:defRPr>
            </a:lvl3pPr>
            <a:lvl4pPr marL="0" indent="1371091" defTabSz="914060">
              <a:spcBef>
                <a:spcPts val="300"/>
              </a:spcBef>
              <a:buClrTx/>
              <a:buSzTx/>
              <a:buNone/>
              <a:defRPr sz="1400">
                <a:latin typeface="Century Gothic"/>
                <a:ea typeface="Century Gothic"/>
                <a:cs typeface="Century Gothic"/>
                <a:sym typeface="Century Gothic"/>
              </a:defRPr>
            </a:lvl4pPr>
            <a:lvl5pPr marL="0" indent="1828121" defTabSz="914060">
              <a:spcBef>
                <a:spcPts val="300"/>
              </a:spcBef>
              <a:buClrTx/>
              <a:buSzTx/>
              <a:buNone/>
              <a:defRPr sz="14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219"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147961860"/>
      </p:ext>
    </p:extLst>
  </p:cSld>
  <p:clrMapOvr>
    <a:masterClrMapping/>
  </p:clrMapOvr>
  <p:transition spd="med"/>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type="tx">
  <p:cSld name="Rubrik och lodrät text">
    <p:spTree>
      <p:nvGrpSpPr>
        <p:cNvPr id="1" name=""/>
        <p:cNvGrpSpPr/>
        <p:nvPr/>
      </p:nvGrpSpPr>
      <p:grpSpPr>
        <a:xfrm>
          <a:off x="0" y="0"/>
          <a:ext cx="0" cy="0"/>
          <a:chOff x="0" y="0"/>
          <a:chExt cx="0" cy="0"/>
        </a:xfrm>
      </p:grpSpPr>
      <p:sp>
        <p:nvSpPr>
          <p:cNvPr id="22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227" name="Title Text"/>
          <p:cNvSpPr txBox="1">
            <a:spLocks noGrp="1"/>
          </p:cNvSpPr>
          <p:nvPr>
            <p:ph type="title"/>
          </p:nvPr>
        </p:nvSpPr>
        <p:spPr>
          <a:xfrm>
            <a:off x="609600" y="44624"/>
            <a:ext cx="10972800" cy="1143001"/>
          </a:xfrm>
          <a:prstGeom prst="rect">
            <a:avLst/>
          </a:prstGeom>
        </p:spPr>
        <p:txBody>
          <a:bodyPr lIns="45703" tIns="45703" rIns="45703" bIns="45703">
            <a:normAutofit/>
          </a:bodyPr>
          <a:lstStyle>
            <a:lvl1pPr algn="ctr" defTabSz="914060">
              <a:defRPr sz="3800">
                <a:solidFill>
                  <a:srgbClr val="B6B6B6"/>
                </a:solidFill>
                <a:latin typeface="Century Gothic"/>
                <a:ea typeface="Century Gothic"/>
                <a:cs typeface="Century Gothic"/>
                <a:sym typeface="Century Gothic"/>
              </a:defRPr>
            </a:lvl1pPr>
          </a:lstStyle>
          <a:p>
            <a:r>
              <a:t>Title Text</a:t>
            </a:r>
          </a:p>
        </p:txBody>
      </p:sp>
      <p:sp>
        <p:nvSpPr>
          <p:cNvPr id="228" name="Body Level One…"/>
          <p:cNvSpPr txBox="1">
            <a:spLocks noGrp="1"/>
          </p:cNvSpPr>
          <p:nvPr>
            <p:ph type="body" idx="1"/>
          </p:nvPr>
        </p:nvSpPr>
        <p:spPr>
          <a:xfrm>
            <a:off x="609600" y="1600204"/>
            <a:ext cx="10972800" cy="4525963"/>
          </a:xfrm>
          <a:prstGeom prst="rect">
            <a:avLst/>
          </a:prstGeom>
        </p:spPr>
        <p:txBody>
          <a:bodyPr lIns="45703" tIns="45703" rIns="45703" bIns="45703">
            <a:normAutofit/>
          </a:bodyPr>
          <a:lstStyle>
            <a:lvl1pPr marL="342771" indent="-342771" defTabSz="914060">
              <a:spcBef>
                <a:spcPts val="700"/>
              </a:spcBef>
              <a:buClrTx/>
              <a:buFont typeface="Arial"/>
              <a:defRPr sz="3200">
                <a:latin typeface="Century Gothic"/>
                <a:ea typeface="Century Gothic"/>
                <a:cs typeface="Century Gothic"/>
                <a:sym typeface="Century Gothic"/>
              </a:defRPr>
            </a:lvl1pPr>
            <a:lvl2pPr marL="783481" indent="-326451" defTabSz="914060">
              <a:spcBef>
                <a:spcPts val="700"/>
              </a:spcBef>
              <a:buClrTx/>
              <a:buFont typeface="Arial"/>
              <a:buChar char="–"/>
              <a:defRPr sz="3200">
                <a:latin typeface="Century Gothic"/>
                <a:ea typeface="Century Gothic"/>
                <a:cs typeface="Century Gothic"/>
                <a:sym typeface="Century Gothic"/>
              </a:defRPr>
            </a:lvl2pPr>
            <a:lvl3pPr marL="1218748" indent="-304685" defTabSz="914060">
              <a:spcBef>
                <a:spcPts val="700"/>
              </a:spcBef>
              <a:buClrTx/>
              <a:buSzPct val="100000"/>
              <a:buFont typeface="Arial"/>
              <a:defRPr sz="3200">
                <a:latin typeface="Century Gothic"/>
                <a:ea typeface="Century Gothic"/>
                <a:cs typeface="Century Gothic"/>
                <a:sym typeface="Century Gothic"/>
              </a:defRPr>
            </a:lvl3pPr>
            <a:lvl4pPr marL="1736714" indent="-365622" defTabSz="914060">
              <a:spcBef>
                <a:spcPts val="700"/>
              </a:spcBef>
              <a:buClrTx/>
              <a:buFont typeface="Arial"/>
              <a:defRPr sz="3200">
                <a:latin typeface="Century Gothic"/>
                <a:ea typeface="Century Gothic"/>
                <a:cs typeface="Century Gothic"/>
                <a:sym typeface="Century Gothic"/>
              </a:defRPr>
            </a:lvl4pPr>
            <a:lvl5pPr marL="2193745" indent="-365622" defTabSz="914060">
              <a:spcBef>
                <a:spcPts val="700"/>
              </a:spcBef>
              <a:buClrTx/>
              <a:buFont typeface="Arial"/>
              <a:buChar char="»"/>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229"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284662242"/>
      </p:ext>
    </p:extLst>
  </p:cSld>
  <p:clrMapOvr>
    <a:masterClrMapping/>
  </p:clrMapOvr>
  <p:transition spd="med"/>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type="tx">
  <p:cSld name="Lodrät rubrik och text">
    <p:spTree>
      <p:nvGrpSpPr>
        <p:cNvPr id="1" name=""/>
        <p:cNvGrpSpPr/>
        <p:nvPr/>
      </p:nvGrpSpPr>
      <p:grpSpPr>
        <a:xfrm>
          <a:off x="0" y="0"/>
          <a:ext cx="0" cy="0"/>
          <a:chOff x="0" y="0"/>
          <a:chExt cx="0" cy="0"/>
        </a:xfrm>
      </p:grpSpPr>
      <p:sp>
        <p:nvSpPr>
          <p:cNvPr id="236" name="Rektangel 7"/>
          <p:cNvSpPr/>
          <p:nvPr/>
        </p:nvSpPr>
        <p:spPr>
          <a:xfrm>
            <a:off x="0" y="0"/>
            <a:ext cx="12192000" cy="1196752"/>
          </a:xfrm>
          <a:prstGeom prst="rect">
            <a:avLst/>
          </a:prstGeom>
          <a:solidFill>
            <a:srgbClr val="000000"/>
          </a:solidFill>
          <a:ln w="12700">
            <a:miter lim="400000"/>
          </a:ln>
        </p:spPr>
        <p:txBody>
          <a:bodyPr lIns="45719" rIns="45719" anchor="ctr"/>
          <a:lstStyle/>
          <a:p>
            <a:pPr algn="ctr" defTabSz="914060">
              <a:defRPr>
                <a:solidFill>
                  <a:srgbClr val="FFFFFF"/>
                </a:solidFill>
                <a:latin typeface="Century Gothic"/>
                <a:ea typeface="Century Gothic"/>
                <a:cs typeface="Century Gothic"/>
                <a:sym typeface="Century Gothic"/>
              </a:defRPr>
            </a:pPr>
            <a:endParaRPr sz="1800"/>
          </a:p>
        </p:txBody>
      </p:sp>
      <p:sp>
        <p:nvSpPr>
          <p:cNvPr id="237" name="Title Text"/>
          <p:cNvSpPr txBox="1">
            <a:spLocks noGrp="1"/>
          </p:cNvSpPr>
          <p:nvPr>
            <p:ph type="title"/>
          </p:nvPr>
        </p:nvSpPr>
        <p:spPr>
          <a:xfrm>
            <a:off x="8839200" y="1484787"/>
            <a:ext cx="2743200" cy="4641381"/>
          </a:xfrm>
          <a:prstGeom prst="rect">
            <a:avLst/>
          </a:prstGeom>
        </p:spPr>
        <p:txBody>
          <a:bodyPr lIns="45703" tIns="45703" rIns="45703" bIns="45703">
            <a:normAutofit/>
          </a:bodyPr>
          <a:lstStyle>
            <a:lvl1pPr algn="ctr" defTabSz="914060">
              <a:defRPr sz="3800">
                <a:solidFill>
                  <a:srgbClr val="B6B6B6"/>
                </a:solidFill>
                <a:latin typeface="Century Gothic"/>
                <a:ea typeface="Century Gothic"/>
                <a:cs typeface="Century Gothic"/>
                <a:sym typeface="Century Gothic"/>
              </a:defRPr>
            </a:lvl1pPr>
          </a:lstStyle>
          <a:p>
            <a:r>
              <a:t>Title Text</a:t>
            </a:r>
          </a:p>
        </p:txBody>
      </p:sp>
      <p:sp>
        <p:nvSpPr>
          <p:cNvPr id="238" name="Body Level One…"/>
          <p:cNvSpPr txBox="1">
            <a:spLocks noGrp="1"/>
          </p:cNvSpPr>
          <p:nvPr>
            <p:ph type="body" idx="1"/>
          </p:nvPr>
        </p:nvSpPr>
        <p:spPr>
          <a:xfrm>
            <a:off x="609602" y="1484787"/>
            <a:ext cx="8026401" cy="4641381"/>
          </a:xfrm>
          <a:prstGeom prst="rect">
            <a:avLst/>
          </a:prstGeom>
        </p:spPr>
        <p:txBody>
          <a:bodyPr lIns="45703" tIns="45703" rIns="45703" bIns="45703">
            <a:normAutofit/>
          </a:bodyPr>
          <a:lstStyle>
            <a:lvl1pPr marL="342771" indent="-342771" defTabSz="914060">
              <a:spcBef>
                <a:spcPts val="700"/>
              </a:spcBef>
              <a:buClrTx/>
              <a:buFont typeface="Arial"/>
              <a:defRPr sz="3200">
                <a:latin typeface="Century Gothic"/>
                <a:ea typeface="Century Gothic"/>
                <a:cs typeface="Century Gothic"/>
                <a:sym typeface="Century Gothic"/>
              </a:defRPr>
            </a:lvl1pPr>
            <a:lvl2pPr marL="783481" indent="-326451" defTabSz="914060">
              <a:spcBef>
                <a:spcPts val="700"/>
              </a:spcBef>
              <a:buClrTx/>
              <a:buFont typeface="Arial"/>
              <a:buChar char="–"/>
              <a:defRPr sz="3200">
                <a:latin typeface="Century Gothic"/>
                <a:ea typeface="Century Gothic"/>
                <a:cs typeface="Century Gothic"/>
                <a:sym typeface="Century Gothic"/>
              </a:defRPr>
            </a:lvl2pPr>
            <a:lvl3pPr marL="1218748" indent="-304685" defTabSz="914060">
              <a:spcBef>
                <a:spcPts val="700"/>
              </a:spcBef>
              <a:buClrTx/>
              <a:buSzPct val="100000"/>
              <a:buFont typeface="Arial"/>
              <a:defRPr sz="3200">
                <a:latin typeface="Century Gothic"/>
                <a:ea typeface="Century Gothic"/>
                <a:cs typeface="Century Gothic"/>
                <a:sym typeface="Century Gothic"/>
              </a:defRPr>
            </a:lvl3pPr>
            <a:lvl4pPr marL="1736714" indent="-365622" defTabSz="914060">
              <a:spcBef>
                <a:spcPts val="700"/>
              </a:spcBef>
              <a:buClrTx/>
              <a:buFont typeface="Arial"/>
              <a:defRPr sz="3200">
                <a:latin typeface="Century Gothic"/>
                <a:ea typeface="Century Gothic"/>
                <a:cs typeface="Century Gothic"/>
                <a:sym typeface="Century Gothic"/>
              </a:defRPr>
            </a:lvl4pPr>
            <a:lvl5pPr marL="2193745" indent="-365622" defTabSz="914060">
              <a:spcBef>
                <a:spcPts val="700"/>
              </a:spcBef>
              <a:buClrTx/>
              <a:buFont typeface="Arial"/>
              <a:buChar char="»"/>
              <a:defRPr sz="3200">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239" name="Slide Number"/>
          <p:cNvSpPr txBox="1">
            <a:spLocks noGrp="1"/>
          </p:cNvSpPr>
          <p:nvPr>
            <p:ph type="sldNum" sz="quarter" idx="2"/>
          </p:nvPr>
        </p:nvSpPr>
        <p:spPr>
          <a:xfrm>
            <a:off x="11316663" y="6400434"/>
            <a:ext cx="279850" cy="276965"/>
          </a:xfrm>
          <a:prstGeom prst="rect">
            <a:avLst/>
          </a:prstGeom>
        </p:spPr>
        <p:txBody>
          <a:bodyPr lIns="45703" tIns="45703" rIns="45703" bIns="45703"/>
          <a:lstStyle>
            <a:lvl1pPr defTabSz="456919">
              <a:defRPr sz="1200">
                <a:solidFill>
                  <a:srgbClr val="888888"/>
                </a:solidFill>
                <a:latin typeface="Century Gothic"/>
                <a:ea typeface="Century Gothic"/>
                <a:cs typeface="Century Gothic"/>
                <a:sym typeface="Century Gothic"/>
              </a:defRPr>
            </a:lvl1pPr>
          </a:lstStyle>
          <a:p>
            <a:fld id="{86CB4B4D-7CA3-9044-876B-883B54F8677D}" type="slidenum">
              <a:rPr/>
              <a:t>‹#›</a:t>
            </a:fld>
            <a:endParaRPr/>
          </a:p>
        </p:txBody>
      </p:sp>
    </p:spTree>
    <p:extLst>
      <p:ext uri="{BB962C8B-B14F-4D97-AF65-F5344CB8AC3E}">
        <p14:creationId xmlns:p14="http://schemas.microsoft.com/office/powerpoint/2010/main" val="311202482"/>
      </p:ext>
    </p:extLst>
  </p:cSld>
  <p:clrMapOvr>
    <a:masterClrMapping/>
  </p:clrMapOvr>
  <p:transition spd="med"/>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type="tx">
  <p:cSld name="5_Rubrikbild">
    <p:spTree>
      <p:nvGrpSpPr>
        <p:cNvPr id="1" name=""/>
        <p:cNvGrpSpPr/>
        <p:nvPr/>
      </p:nvGrpSpPr>
      <p:grpSpPr>
        <a:xfrm>
          <a:off x="0" y="0"/>
          <a:ext cx="0" cy="0"/>
          <a:chOff x="0" y="0"/>
          <a:chExt cx="0" cy="0"/>
        </a:xfrm>
      </p:grpSpPr>
      <p:pic>
        <p:nvPicPr>
          <p:cNvPr id="246" name="Bildobjekt 9" descr="Bildobjekt 9"/>
          <p:cNvPicPr>
            <a:picLocks noChangeAspect="1"/>
          </p:cNvPicPr>
          <p:nvPr/>
        </p:nvPicPr>
        <p:blipFill>
          <a:blip r:embed="rId2">
            <a:extLst/>
          </a:blip>
          <a:stretch>
            <a:fillRect/>
          </a:stretch>
        </p:blipFill>
        <p:spPr>
          <a:xfrm>
            <a:off x="555749" y="2134307"/>
            <a:ext cx="1478971" cy="1489117"/>
          </a:xfrm>
          <a:prstGeom prst="rect">
            <a:avLst/>
          </a:prstGeom>
          <a:ln w="12700">
            <a:miter lim="400000"/>
          </a:ln>
        </p:spPr>
      </p:pic>
      <p:sp>
        <p:nvSpPr>
          <p:cNvPr id="247" name="Title Text"/>
          <p:cNvSpPr txBox="1">
            <a:spLocks noGrp="1"/>
          </p:cNvSpPr>
          <p:nvPr>
            <p:ph type="title"/>
          </p:nvPr>
        </p:nvSpPr>
        <p:spPr>
          <a:xfrm>
            <a:off x="2674618" y="2132857"/>
            <a:ext cx="8227620" cy="1016744"/>
          </a:xfrm>
          <a:prstGeom prst="rect">
            <a:avLst/>
          </a:prstGeom>
        </p:spPr>
        <p:txBody>
          <a:bodyPr>
            <a:normAutofit/>
          </a:bodyPr>
          <a:lstStyle>
            <a:lvl1pPr defTabSz="914048">
              <a:defRPr sz="3500"/>
            </a:lvl1pPr>
          </a:lstStyle>
          <a:p>
            <a:r>
              <a:t>Title Text</a:t>
            </a:r>
          </a:p>
        </p:txBody>
      </p:sp>
      <p:sp>
        <p:nvSpPr>
          <p:cNvPr id="248" name="Body Level One…"/>
          <p:cNvSpPr txBox="1">
            <a:spLocks noGrp="1"/>
          </p:cNvSpPr>
          <p:nvPr>
            <p:ph type="body" sz="quarter" idx="1"/>
          </p:nvPr>
        </p:nvSpPr>
        <p:spPr>
          <a:xfrm>
            <a:off x="2674611" y="3166904"/>
            <a:ext cx="8226667" cy="845364"/>
          </a:xfrm>
          <a:prstGeom prst="rect">
            <a:avLst/>
          </a:prstGeom>
        </p:spPr>
        <p:txBody>
          <a:bodyPr>
            <a:normAutofit/>
          </a:bodyPr>
          <a:lstStyle>
            <a:lvl1pPr marL="0" indent="0" defTabSz="914048">
              <a:buClrTx/>
              <a:buSzTx/>
              <a:buNone/>
            </a:lvl1pPr>
            <a:lvl2pPr marL="0" indent="400676" defTabSz="914048">
              <a:buClrTx/>
              <a:buSzTx/>
              <a:buNone/>
            </a:lvl2pPr>
            <a:lvl3pPr marL="0" indent="801355" defTabSz="914048">
              <a:buClrTx/>
              <a:buSzTx/>
              <a:buNone/>
            </a:lvl3pPr>
            <a:lvl4pPr marL="0" indent="1202036" defTabSz="914048">
              <a:buClrTx/>
              <a:buSzTx/>
              <a:buNone/>
            </a:lvl4pPr>
            <a:lvl5pPr marL="0" indent="1602714" defTabSz="914048">
              <a:buClrTx/>
              <a:buSzTx/>
              <a:buNone/>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28705191"/>
      </p:ext>
    </p:extLst>
  </p:cSld>
  <p:clrMapOvr>
    <a:masterClrMapping/>
  </p:clrMapOvr>
  <p:transition spd="med"/>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type="tx">
  <p:cSld name="2_Rubrik och innehåll">
    <p:spTree>
      <p:nvGrpSpPr>
        <p:cNvPr id="1" name=""/>
        <p:cNvGrpSpPr/>
        <p:nvPr/>
      </p:nvGrpSpPr>
      <p:grpSpPr>
        <a:xfrm>
          <a:off x="0" y="0"/>
          <a:ext cx="0" cy="0"/>
          <a:chOff x="0" y="0"/>
          <a:chExt cx="0" cy="0"/>
        </a:xfrm>
      </p:grpSpPr>
      <p:pic>
        <p:nvPicPr>
          <p:cNvPr id="256" name="Bildobjekt 9" descr="Bildobjekt 9"/>
          <p:cNvPicPr>
            <a:picLocks noChangeAspect="1"/>
          </p:cNvPicPr>
          <p:nvPr/>
        </p:nvPicPr>
        <p:blipFill>
          <a:blip r:embed="rId2">
            <a:extLst/>
          </a:blip>
          <a:stretch>
            <a:fillRect/>
          </a:stretch>
        </p:blipFill>
        <p:spPr>
          <a:xfrm>
            <a:off x="392827" y="318275"/>
            <a:ext cx="966672" cy="972103"/>
          </a:xfrm>
          <a:prstGeom prst="rect">
            <a:avLst/>
          </a:prstGeom>
          <a:ln w="12700">
            <a:miter lim="400000"/>
          </a:ln>
        </p:spPr>
      </p:pic>
      <p:sp>
        <p:nvSpPr>
          <p:cNvPr id="257" name="Title Text"/>
          <p:cNvSpPr txBox="1">
            <a:spLocks noGrp="1"/>
          </p:cNvSpPr>
          <p:nvPr>
            <p:ph type="title"/>
          </p:nvPr>
        </p:nvSpPr>
        <p:spPr>
          <a:xfrm>
            <a:off x="1827988" y="97457"/>
            <a:ext cx="10069760" cy="1143482"/>
          </a:xfrm>
          <a:prstGeom prst="rect">
            <a:avLst/>
          </a:prstGeom>
        </p:spPr>
        <p:txBody>
          <a:bodyPr>
            <a:normAutofit/>
          </a:bodyPr>
          <a:lstStyle>
            <a:lvl1pPr defTabSz="914048">
              <a:defRPr sz="2100"/>
            </a:lvl1pPr>
          </a:lstStyle>
          <a:p>
            <a:r>
              <a:t>Title Text</a:t>
            </a:r>
          </a:p>
        </p:txBody>
      </p:sp>
      <p:sp>
        <p:nvSpPr>
          <p:cNvPr id="258" name="Body Level One…"/>
          <p:cNvSpPr txBox="1">
            <a:spLocks noGrp="1"/>
          </p:cNvSpPr>
          <p:nvPr>
            <p:ph type="body" idx="1"/>
          </p:nvPr>
        </p:nvSpPr>
        <p:spPr>
          <a:xfrm>
            <a:off x="2429350" y="1874604"/>
            <a:ext cx="9150317" cy="4059457"/>
          </a:xfrm>
          <a:prstGeom prst="rect">
            <a:avLst/>
          </a:prstGeom>
        </p:spPr>
        <p:txBody>
          <a:bodyPr>
            <a:normAutofit/>
          </a:bodyPr>
          <a:lstStyle>
            <a:lvl1pPr marL="179472" indent="-179472" defTabSz="914048">
              <a:spcBef>
                <a:spcPts val="300"/>
              </a:spcBef>
              <a:defRPr sz="1600"/>
            </a:lvl1pPr>
            <a:lvl2pPr marL="442415" indent="-183643" defTabSz="914048">
              <a:spcBef>
                <a:spcPts val="300"/>
              </a:spcBef>
              <a:defRPr sz="1600"/>
            </a:lvl2pPr>
            <a:lvl3pPr marL="660841" indent="-228164" defTabSz="914048">
              <a:spcBef>
                <a:spcPts val="300"/>
              </a:spcBef>
              <a:defRPr sz="1600"/>
            </a:lvl3pPr>
            <a:lvl4pPr marL="902918" indent="-229557" defTabSz="914048">
              <a:spcBef>
                <a:spcPts val="300"/>
              </a:spcBef>
              <a:defRPr sz="1600"/>
            </a:lvl4pPr>
            <a:lvl5pPr marL="1122734" indent="-228164" defTabSz="914048">
              <a:spcBef>
                <a:spcPts val="300"/>
              </a:spcBef>
              <a:defRPr sz="1600"/>
            </a:lvl5pPr>
          </a:lstStyle>
          <a:p>
            <a:r>
              <a:t>Body Level One</a:t>
            </a:r>
          </a:p>
          <a:p>
            <a:pPr lvl="1"/>
            <a:r>
              <a:t>Body Level Two</a:t>
            </a:r>
          </a:p>
          <a:p>
            <a:pPr lvl="2"/>
            <a:r>
              <a:t>Body Level Three</a:t>
            </a:r>
          </a:p>
          <a:p>
            <a:pPr lvl="3"/>
            <a:r>
              <a:t>Body Level Four</a:t>
            </a:r>
          </a:p>
          <a:p>
            <a:pPr lvl="4"/>
            <a:r>
              <a:t>Body Level Five</a:t>
            </a:r>
          </a:p>
        </p:txBody>
      </p:sp>
      <p:sp>
        <p:nvSpPr>
          <p:cNvPr id="259" name="Slide Number"/>
          <p:cNvSpPr txBox="1">
            <a:spLocks noGrp="1"/>
          </p:cNvSpPr>
          <p:nvPr>
            <p:ph type="sldNum" sz="quarter" idx="2"/>
          </p:nvPr>
        </p:nvSpPr>
        <p:spPr>
          <a:xfrm>
            <a:off x="11689429" y="6571874"/>
            <a:ext cx="221983" cy="219418"/>
          </a:xfrm>
          <a:prstGeom prst="rect">
            <a:avLst/>
          </a:prstGeom>
        </p:spPr>
        <p:txBody>
          <a:bodyPr lIns="40068" tIns="40068" rIns="40068" bIns="40068"/>
          <a:lstStyle>
            <a:lvl1pPr defTabSz="456919"/>
          </a:lstStyle>
          <a:p>
            <a:fld id="{86CB4B4D-7CA3-9044-876B-883B54F8677D}" type="slidenum">
              <a:rPr/>
              <a:t>‹#›</a:t>
            </a:fld>
            <a:endParaRPr/>
          </a:p>
        </p:txBody>
      </p:sp>
    </p:spTree>
    <p:extLst>
      <p:ext uri="{BB962C8B-B14F-4D97-AF65-F5344CB8AC3E}">
        <p14:creationId xmlns:p14="http://schemas.microsoft.com/office/powerpoint/2010/main" val="1002932694"/>
      </p:ext>
    </p:extLst>
  </p:cSld>
  <p:clrMapOvr>
    <a:masterClrMapping/>
  </p:clrMapOvr>
  <p:transition spd="med"/>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type="tx">
  <p:cSld name="3_Endast rubrik">
    <p:spTree>
      <p:nvGrpSpPr>
        <p:cNvPr id="1" name=""/>
        <p:cNvGrpSpPr/>
        <p:nvPr/>
      </p:nvGrpSpPr>
      <p:grpSpPr>
        <a:xfrm>
          <a:off x="0" y="0"/>
          <a:ext cx="0" cy="0"/>
          <a:chOff x="0" y="0"/>
          <a:chExt cx="0" cy="0"/>
        </a:xfrm>
      </p:grpSpPr>
      <p:pic>
        <p:nvPicPr>
          <p:cNvPr id="266" name="Bildobjekt 9" descr="Bildobjekt 9"/>
          <p:cNvPicPr>
            <a:picLocks noChangeAspect="1"/>
          </p:cNvPicPr>
          <p:nvPr/>
        </p:nvPicPr>
        <p:blipFill>
          <a:blip r:embed="rId2">
            <a:extLst/>
          </a:blip>
          <a:stretch>
            <a:fillRect/>
          </a:stretch>
        </p:blipFill>
        <p:spPr>
          <a:xfrm>
            <a:off x="392827" y="318275"/>
            <a:ext cx="966672" cy="972103"/>
          </a:xfrm>
          <a:prstGeom prst="rect">
            <a:avLst/>
          </a:prstGeom>
          <a:ln w="12700">
            <a:miter lim="400000"/>
          </a:ln>
        </p:spPr>
      </p:pic>
      <p:sp>
        <p:nvSpPr>
          <p:cNvPr id="267" name="Title Text"/>
          <p:cNvSpPr txBox="1">
            <a:spLocks noGrp="1"/>
          </p:cNvSpPr>
          <p:nvPr>
            <p:ph type="title"/>
          </p:nvPr>
        </p:nvSpPr>
        <p:spPr>
          <a:xfrm>
            <a:off x="1827988" y="97457"/>
            <a:ext cx="10069760" cy="1143482"/>
          </a:xfrm>
          <a:prstGeom prst="rect">
            <a:avLst/>
          </a:prstGeom>
        </p:spPr>
        <p:txBody>
          <a:bodyPr>
            <a:normAutofit/>
          </a:bodyPr>
          <a:lstStyle>
            <a:lvl1pPr defTabSz="914048">
              <a:defRPr sz="2100"/>
            </a:lvl1pPr>
          </a:lstStyle>
          <a:p>
            <a:r>
              <a:t>Title Text</a:t>
            </a:r>
          </a:p>
        </p:txBody>
      </p:sp>
      <p:sp>
        <p:nvSpPr>
          <p:cNvPr id="268" name="Slide Number"/>
          <p:cNvSpPr txBox="1">
            <a:spLocks noGrp="1"/>
          </p:cNvSpPr>
          <p:nvPr>
            <p:ph type="sldNum" sz="quarter" idx="2"/>
          </p:nvPr>
        </p:nvSpPr>
        <p:spPr>
          <a:xfrm>
            <a:off x="11689429" y="6571874"/>
            <a:ext cx="221983" cy="219418"/>
          </a:xfrm>
          <a:prstGeom prst="rect">
            <a:avLst/>
          </a:prstGeom>
        </p:spPr>
        <p:txBody>
          <a:bodyPr lIns="40068" tIns="40068" rIns="40068" bIns="40068"/>
          <a:lstStyle>
            <a:lvl1pPr defTabSz="456919"/>
          </a:lstStyle>
          <a:p>
            <a:fld id="{86CB4B4D-7CA3-9044-876B-883B54F8677D}" type="slidenum">
              <a:rPr/>
              <a:t>‹#›</a:t>
            </a:fld>
            <a:endParaRPr/>
          </a:p>
        </p:txBody>
      </p:sp>
    </p:spTree>
    <p:extLst>
      <p:ext uri="{BB962C8B-B14F-4D97-AF65-F5344CB8AC3E}">
        <p14:creationId xmlns:p14="http://schemas.microsoft.com/office/powerpoint/2010/main" val="3186998178"/>
      </p:ext>
    </p:extLst>
  </p:cSld>
  <p:clrMapOvr>
    <a:masterClrMapping/>
  </p:clrMapOvr>
  <p:transition spd="med"/>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tx">
  <p:cSld name="2_Rubrik och samarbetspartner">
    <p:spTree>
      <p:nvGrpSpPr>
        <p:cNvPr id="1" name=""/>
        <p:cNvGrpSpPr/>
        <p:nvPr/>
      </p:nvGrpSpPr>
      <p:grpSpPr>
        <a:xfrm>
          <a:off x="0" y="0"/>
          <a:ext cx="0" cy="0"/>
          <a:chOff x="0" y="0"/>
          <a:chExt cx="0" cy="0"/>
        </a:xfrm>
      </p:grpSpPr>
      <p:pic>
        <p:nvPicPr>
          <p:cNvPr id="275" name="Bildobjekt 9" descr="Bildobjekt 9"/>
          <p:cNvPicPr>
            <a:picLocks noChangeAspect="1"/>
          </p:cNvPicPr>
          <p:nvPr/>
        </p:nvPicPr>
        <p:blipFill>
          <a:blip r:embed="rId2">
            <a:extLst/>
          </a:blip>
          <a:stretch>
            <a:fillRect/>
          </a:stretch>
        </p:blipFill>
        <p:spPr>
          <a:xfrm>
            <a:off x="392827" y="318275"/>
            <a:ext cx="966672" cy="972103"/>
          </a:xfrm>
          <a:prstGeom prst="rect">
            <a:avLst/>
          </a:prstGeom>
          <a:ln w="12700">
            <a:miter lim="400000"/>
          </a:ln>
        </p:spPr>
      </p:pic>
      <p:sp>
        <p:nvSpPr>
          <p:cNvPr id="276" name="Title Text"/>
          <p:cNvSpPr txBox="1">
            <a:spLocks noGrp="1"/>
          </p:cNvSpPr>
          <p:nvPr>
            <p:ph type="title"/>
          </p:nvPr>
        </p:nvSpPr>
        <p:spPr>
          <a:xfrm>
            <a:off x="1827988" y="97457"/>
            <a:ext cx="10069760" cy="1143482"/>
          </a:xfrm>
          <a:prstGeom prst="rect">
            <a:avLst/>
          </a:prstGeom>
        </p:spPr>
        <p:txBody>
          <a:bodyPr>
            <a:normAutofit/>
          </a:bodyPr>
          <a:lstStyle>
            <a:lvl1pPr defTabSz="914048">
              <a:defRPr sz="2100"/>
            </a:lvl1pPr>
          </a:lstStyle>
          <a:p>
            <a:r>
              <a:t>Title Text</a:t>
            </a:r>
          </a:p>
        </p:txBody>
      </p:sp>
      <p:sp>
        <p:nvSpPr>
          <p:cNvPr id="277" name="Body Level One…"/>
          <p:cNvSpPr txBox="1">
            <a:spLocks noGrp="1"/>
          </p:cNvSpPr>
          <p:nvPr>
            <p:ph type="body" idx="1"/>
          </p:nvPr>
        </p:nvSpPr>
        <p:spPr>
          <a:xfrm>
            <a:off x="2429350" y="1874604"/>
            <a:ext cx="9150317" cy="4059457"/>
          </a:xfrm>
          <a:prstGeom prst="rect">
            <a:avLst/>
          </a:prstGeom>
        </p:spPr>
        <p:txBody>
          <a:bodyPr>
            <a:normAutofit/>
          </a:bodyPr>
          <a:lstStyle>
            <a:lvl1pPr marL="179472" indent="-179472" defTabSz="914048">
              <a:spcBef>
                <a:spcPts val="300"/>
              </a:spcBef>
              <a:defRPr sz="1600"/>
            </a:lvl1pPr>
            <a:lvl2pPr marL="442415" indent="-183643" defTabSz="914048">
              <a:spcBef>
                <a:spcPts val="300"/>
              </a:spcBef>
              <a:defRPr sz="1600"/>
            </a:lvl2pPr>
            <a:lvl3pPr marL="660841" indent="-228164" defTabSz="914048">
              <a:spcBef>
                <a:spcPts val="300"/>
              </a:spcBef>
              <a:defRPr sz="1600"/>
            </a:lvl3pPr>
            <a:lvl4pPr marL="902918" indent="-229557" defTabSz="914048">
              <a:spcBef>
                <a:spcPts val="300"/>
              </a:spcBef>
              <a:defRPr sz="1600"/>
            </a:lvl4pPr>
            <a:lvl5pPr marL="1122734" indent="-228164" defTabSz="914048">
              <a:spcBef>
                <a:spcPts val="300"/>
              </a:spcBef>
              <a:defRPr sz="1600"/>
            </a:lvl5pPr>
          </a:lstStyle>
          <a:p>
            <a:r>
              <a:t>Body Level One</a:t>
            </a:r>
          </a:p>
          <a:p>
            <a:pPr lvl="1"/>
            <a:r>
              <a:t>Body Level Two</a:t>
            </a:r>
          </a:p>
          <a:p>
            <a:pPr lvl="2"/>
            <a:r>
              <a:t>Body Level Three</a:t>
            </a:r>
          </a:p>
          <a:p>
            <a:pPr lvl="3"/>
            <a:r>
              <a:t>Body Level Four</a:t>
            </a:r>
          </a:p>
          <a:p>
            <a:pPr lvl="4"/>
            <a:r>
              <a:t>Body Level Five</a:t>
            </a:r>
          </a:p>
        </p:txBody>
      </p:sp>
      <p:sp>
        <p:nvSpPr>
          <p:cNvPr id="278" name="Picture Placeholder 3"/>
          <p:cNvSpPr>
            <a:spLocks noGrp="1"/>
          </p:cNvSpPr>
          <p:nvPr>
            <p:ph type="pic" sz="quarter" idx="13"/>
          </p:nvPr>
        </p:nvSpPr>
        <p:spPr>
          <a:xfrm>
            <a:off x="8539848" y="6086100"/>
            <a:ext cx="814617" cy="648065"/>
          </a:xfrm>
          <a:prstGeom prst="rect">
            <a:avLst/>
          </a:prstGeom>
        </p:spPr>
        <p:txBody>
          <a:bodyPr lIns="91439" tIns="45719" rIns="91439" bIns="45719"/>
          <a:lstStyle/>
          <a:p>
            <a:endParaRPr/>
          </a:p>
        </p:txBody>
      </p:sp>
      <p:sp>
        <p:nvSpPr>
          <p:cNvPr id="279" name="Picture Placeholder 3"/>
          <p:cNvSpPr>
            <a:spLocks noGrp="1"/>
          </p:cNvSpPr>
          <p:nvPr>
            <p:ph type="pic" sz="quarter" idx="14"/>
          </p:nvPr>
        </p:nvSpPr>
        <p:spPr>
          <a:xfrm>
            <a:off x="9476661" y="6086100"/>
            <a:ext cx="814617" cy="648065"/>
          </a:xfrm>
          <a:prstGeom prst="rect">
            <a:avLst/>
          </a:prstGeom>
        </p:spPr>
        <p:txBody>
          <a:bodyPr lIns="91439" tIns="45719" rIns="91439" bIns="45719"/>
          <a:lstStyle/>
          <a:p>
            <a:endParaRPr/>
          </a:p>
        </p:txBody>
      </p:sp>
      <p:sp>
        <p:nvSpPr>
          <p:cNvPr id="280" name="Picture Placeholder 3"/>
          <p:cNvSpPr>
            <a:spLocks noGrp="1"/>
          </p:cNvSpPr>
          <p:nvPr>
            <p:ph type="pic" sz="quarter" idx="15"/>
          </p:nvPr>
        </p:nvSpPr>
        <p:spPr>
          <a:xfrm>
            <a:off x="10413476" y="6086100"/>
            <a:ext cx="814617" cy="648065"/>
          </a:xfrm>
          <a:prstGeom prst="rect">
            <a:avLst/>
          </a:prstGeom>
        </p:spPr>
        <p:txBody>
          <a:bodyPr lIns="91439" tIns="45719" rIns="91439" bIns="45719"/>
          <a:lstStyle/>
          <a:p>
            <a:endParaRPr/>
          </a:p>
        </p:txBody>
      </p:sp>
      <p:sp>
        <p:nvSpPr>
          <p:cNvPr id="281" name="Slide Number"/>
          <p:cNvSpPr txBox="1">
            <a:spLocks noGrp="1"/>
          </p:cNvSpPr>
          <p:nvPr>
            <p:ph type="sldNum" sz="quarter" idx="2"/>
          </p:nvPr>
        </p:nvSpPr>
        <p:spPr>
          <a:xfrm>
            <a:off x="11689429" y="6571874"/>
            <a:ext cx="221983" cy="219418"/>
          </a:xfrm>
          <a:prstGeom prst="rect">
            <a:avLst/>
          </a:prstGeom>
        </p:spPr>
        <p:txBody>
          <a:bodyPr lIns="40068" tIns="40068" rIns="40068" bIns="40068"/>
          <a:lstStyle>
            <a:lvl1pPr defTabSz="456919"/>
          </a:lstStyle>
          <a:p>
            <a:fld id="{86CB4B4D-7CA3-9044-876B-883B54F8677D}" type="slidenum">
              <a:rPr/>
              <a:t>‹#›</a:t>
            </a:fld>
            <a:endParaRPr/>
          </a:p>
        </p:txBody>
      </p:sp>
    </p:spTree>
    <p:extLst>
      <p:ext uri="{BB962C8B-B14F-4D97-AF65-F5344CB8AC3E}">
        <p14:creationId xmlns:p14="http://schemas.microsoft.com/office/powerpoint/2010/main" val="4277908998"/>
      </p:ext>
    </p:extLst>
  </p:cSld>
  <p:clrMapOvr>
    <a:masterClrMapping/>
  </p:clrMapOvr>
  <p:transition spd="med"/>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type="tx">
  <p:cSld name="2_Tom layout">
    <p:spTree>
      <p:nvGrpSpPr>
        <p:cNvPr id="1" name=""/>
        <p:cNvGrpSpPr/>
        <p:nvPr/>
      </p:nvGrpSpPr>
      <p:grpSpPr>
        <a:xfrm>
          <a:off x="0" y="0"/>
          <a:ext cx="0" cy="0"/>
          <a:chOff x="0" y="0"/>
          <a:chExt cx="0" cy="0"/>
        </a:xfrm>
      </p:grpSpPr>
      <p:pic>
        <p:nvPicPr>
          <p:cNvPr id="288" name="Bildobjekt 9" descr="Bildobjekt 9"/>
          <p:cNvPicPr>
            <a:picLocks noChangeAspect="1"/>
          </p:cNvPicPr>
          <p:nvPr/>
        </p:nvPicPr>
        <p:blipFill>
          <a:blip r:embed="rId2">
            <a:extLst/>
          </a:blip>
          <a:stretch>
            <a:fillRect/>
          </a:stretch>
        </p:blipFill>
        <p:spPr>
          <a:xfrm>
            <a:off x="392827" y="318275"/>
            <a:ext cx="966672" cy="972103"/>
          </a:xfrm>
          <a:prstGeom prst="rect">
            <a:avLst/>
          </a:prstGeom>
          <a:ln w="12700">
            <a:miter lim="400000"/>
          </a:ln>
        </p:spPr>
      </p:pic>
      <p:sp>
        <p:nvSpPr>
          <p:cNvPr id="289" name="Slide Number"/>
          <p:cNvSpPr txBox="1">
            <a:spLocks noGrp="1"/>
          </p:cNvSpPr>
          <p:nvPr>
            <p:ph type="sldNum" sz="quarter" idx="2"/>
          </p:nvPr>
        </p:nvSpPr>
        <p:spPr>
          <a:xfrm>
            <a:off x="11689429" y="6571874"/>
            <a:ext cx="221983" cy="219418"/>
          </a:xfrm>
          <a:prstGeom prst="rect">
            <a:avLst/>
          </a:prstGeom>
        </p:spPr>
        <p:txBody>
          <a:bodyPr lIns="40068" tIns="40068" rIns="40068" bIns="40068"/>
          <a:lstStyle>
            <a:lvl1pPr defTabSz="456919"/>
          </a:lstStyle>
          <a:p>
            <a:fld id="{86CB4B4D-7CA3-9044-876B-883B54F8677D}" type="slidenum">
              <a:rPr/>
              <a:t>‹#›</a:t>
            </a:fld>
            <a:endParaRPr/>
          </a:p>
        </p:txBody>
      </p:sp>
    </p:spTree>
    <p:extLst>
      <p:ext uri="{BB962C8B-B14F-4D97-AF65-F5344CB8AC3E}">
        <p14:creationId xmlns:p14="http://schemas.microsoft.com/office/powerpoint/2010/main" val="592291981"/>
      </p:ext>
    </p:extLst>
  </p:cSld>
  <p:clrMapOvr>
    <a:masterClrMapping/>
  </p:clrMapOvr>
  <p:transition spd="med"/>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type="tx">
  <p:cSld name="6_Rubrikbild">
    <p:spTree>
      <p:nvGrpSpPr>
        <p:cNvPr id="1" name=""/>
        <p:cNvGrpSpPr/>
        <p:nvPr/>
      </p:nvGrpSpPr>
      <p:grpSpPr>
        <a:xfrm>
          <a:off x="0" y="0"/>
          <a:ext cx="0" cy="0"/>
          <a:chOff x="0" y="0"/>
          <a:chExt cx="0" cy="0"/>
        </a:xfrm>
      </p:grpSpPr>
      <p:pic>
        <p:nvPicPr>
          <p:cNvPr id="296"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297" name="Rak 7"/>
          <p:cNvSpPr/>
          <p:nvPr/>
        </p:nvSpPr>
        <p:spPr>
          <a:xfrm>
            <a:off x="410518" y="1649586"/>
            <a:ext cx="11391815" cy="1589"/>
          </a:xfrm>
          <a:prstGeom prst="line">
            <a:avLst/>
          </a:prstGeom>
          <a:ln w="12700">
            <a:solidFill>
              <a:srgbClr val="000000"/>
            </a:solidFill>
          </a:ln>
        </p:spPr>
        <p:txBody>
          <a:bodyPr lIns="45719" rIns="45719"/>
          <a:lstStyle/>
          <a:p>
            <a:endParaRPr sz="1800"/>
          </a:p>
        </p:txBody>
      </p:sp>
      <p:pic>
        <p:nvPicPr>
          <p:cNvPr id="298" name="Bildobjekt 8" descr="Bildobjekt 8"/>
          <p:cNvPicPr>
            <a:picLocks noChangeAspect="1"/>
          </p:cNvPicPr>
          <p:nvPr/>
        </p:nvPicPr>
        <p:blipFill>
          <a:blip r:embed="rId3">
            <a:extLst/>
          </a:blip>
          <a:stretch>
            <a:fillRect/>
          </a:stretch>
        </p:blipFill>
        <p:spPr>
          <a:xfrm>
            <a:off x="410515" y="358771"/>
            <a:ext cx="4203752" cy="1018842"/>
          </a:xfrm>
          <a:prstGeom prst="rect">
            <a:avLst/>
          </a:prstGeom>
          <a:ln w="12700">
            <a:miter lim="400000"/>
          </a:ln>
        </p:spPr>
      </p:pic>
      <p:sp>
        <p:nvSpPr>
          <p:cNvPr id="299" name="Title Text"/>
          <p:cNvSpPr txBox="1">
            <a:spLocks noGrp="1"/>
          </p:cNvSpPr>
          <p:nvPr>
            <p:ph type="title"/>
          </p:nvPr>
        </p:nvSpPr>
        <p:spPr>
          <a:xfrm>
            <a:off x="7145541" y="265016"/>
            <a:ext cx="4656788" cy="793393"/>
          </a:xfrm>
          <a:prstGeom prst="rect">
            <a:avLst/>
          </a:prstGeom>
        </p:spPr>
        <p:txBody>
          <a:bodyPr anchor="t">
            <a:normAutofit/>
          </a:bodyPr>
          <a:lstStyle>
            <a:lvl1pPr algn="r" defTabSz="457031">
              <a:defRPr sz="1500" b="1">
                <a:solidFill>
                  <a:srgbClr val="000000"/>
                </a:solidFill>
                <a:latin typeface="Arial"/>
                <a:ea typeface="Arial"/>
                <a:cs typeface="Arial"/>
                <a:sym typeface="Arial"/>
              </a:defRPr>
            </a:lvl1pPr>
          </a:lstStyle>
          <a:p>
            <a:r>
              <a:t>Title Text</a:t>
            </a:r>
          </a:p>
        </p:txBody>
      </p:sp>
      <p:sp>
        <p:nvSpPr>
          <p:cNvPr id="300" name="Body Level One…"/>
          <p:cNvSpPr txBox="1">
            <a:spLocks noGrp="1"/>
          </p:cNvSpPr>
          <p:nvPr>
            <p:ph type="body" sz="quarter" idx="1"/>
          </p:nvPr>
        </p:nvSpPr>
        <p:spPr>
          <a:xfrm>
            <a:off x="410633" y="1782813"/>
            <a:ext cx="9031232" cy="1223854"/>
          </a:xfrm>
          <a:prstGeom prst="rect">
            <a:avLst/>
          </a:prstGeom>
        </p:spPr>
        <p:txBody>
          <a:bodyPr>
            <a:normAutofit/>
          </a:bodyPr>
          <a:lstStyle>
            <a:lvl1pPr marL="342771" indent="-685542" defTabSz="457031">
              <a:spcBef>
                <a:spcPts val="700"/>
              </a:spcBef>
              <a:buClrTx/>
              <a:buSzTx/>
              <a:buNone/>
              <a:defRPr sz="3200" b="1">
                <a:latin typeface="Arial"/>
                <a:ea typeface="Arial"/>
                <a:cs typeface="Arial"/>
                <a:sym typeface="Arial"/>
              </a:defRPr>
            </a:lvl1pPr>
            <a:lvl2pPr marL="342771" indent="-628416" defTabSz="457031">
              <a:spcBef>
                <a:spcPts val="700"/>
              </a:spcBef>
              <a:buClrTx/>
              <a:buSzTx/>
              <a:buNone/>
              <a:defRPr sz="3200" b="1">
                <a:latin typeface="Arial"/>
                <a:ea typeface="Arial"/>
                <a:cs typeface="Arial"/>
                <a:sym typeface="Arial"/>
              </a:defRPr>
            </a:lvl2pPr>
            <a:lvl3pPr marL="342771" indent="-571284" defTabSz="457031">
              <a:spcBef>
                <a:spcPts val="700"/>
              </a:spcBef>
              <a:buClrTx/>
              <a:buSzTx/>
              <a:buNone/>
              <a:defRPr sz="3200" b="1">
                <a:latin typeface="Arial"/>
                <a:ea typeface="Arial"/>
                <a:cs typeface="Arial"/>
                <a:sym typeface="Arial"/>
              </a:defRPr>
            </a:lvl3pPr>
            <a:lvl4pPr marL="342771" indent="-571284" defTabSz="457031">
              <a:spcBef>
                <a:spcPts val="700"/>
              </a:spcBef>
              <a:buClrTx/>
              <a:buSzTx/>
              <a:buNone/>
              <a:defRPr sz="3200" b="1">
                <a:latin typeface="Arial"/>
                <a:ea typeface="Arial"/>
                <a:cs typeface="Arial"/>
                <a:sym typeface="Arial"/>
              </a:defRPr>
            </a:lvl4pPr>
            <a:lvl5pPr marL="342771" indent="-571284" defTabSz="457031">
              <a:spcBef>
                <a:spcPts val="700"/>
              </a:spcBef>
              <a:buClrTx/>
              <a:buSzTx/>
              <a:buNone/>
              <a:defRPr sz="32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1" name="Platshållare för text 13"/>
          <p:cNvSpPr>
            <a:spLocks noGrp="1"/>
          </p:cNvSpPr>
          <p:nvPr>
            <p:ph type="body" sz="half" idx="13"/>
          </p:nvPr>
        </p:nvSpPr>
        <p:spPr>
          <a:xfrm>
            <a:off x="410638" y="3283795"/>
            <a:ext cx="9031817" cy="2376489"/>
          </a:xfrm>
          <a:prstGeom prst="rect">
            <a:avLst/>
          </a:prstGeom>
        </p:spPr>
        <p:txBody>
          <a:bodyPr>
            <a:normAutofit/>
          </a:bodyPr>
          <a:lstStyle>
            <a:lvl1pPr marL="342771" indent="-342771" defTabSz="457031">
              <a:buClrTx/>
              <a:buFont typeface="Arial"/>
              <a:defRPr sz="2000">
                <a:latin typeface="Arial"/>
                <a:cs typeface="Arial"/>
                <a:sym typeface="Arial"/>
              </a:defRPr>
            </a:lvl1pPr>
          </a:lstStyle>
          <a:p>
            <a:pPr marL="342771" indent="-342771" defTabSz="457031">
              <a:buClrTx/>
              <a:buFont typeface="Arial"/>
              <a:defRPr sz="2000">
                <a:latin typeface="Arial"/>
                <a:ea typeface="Arial"/>
                <a:cs typeface="Arial"/>
                <a:sym typeface="Arial"/>
              </a:defRPr>
            </a:pPr>
            <a:endParaRPr/>
          </a:p>
        </p:txBody>
      </p:sp>
      <p:sp>
        <p:nvSpPr>
          <p:cNvPr id="302"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9816884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436800" y="3689056"/>
            <a:ext cx="5520000" cy="216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dirty="0"/>
              <a:t>Click icon to add picture</a:t>
            </a:r>
          </a:p>
        </p:txBody>
      </p:sp>
      <p:sp>
        <p:nvSpPr>
          <p:cNvPr id="17" name="Text Placeholder 2"/>
          <p:cNvSpPr>
            <a:spLocks noGrp="1"/>
          </p:cNvSpPr>
          <p:nvPr>
            <p:ph type="body" sz="quarter" idx="13"/>
          </p:nvPr>
        </p:nvSpPr>
        <p:spPr>
          <a:xfrm>
            <a:off x="315383" y="1649463"/>
            <a:ext cx="9408000" cy="192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6"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7"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411024925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type="tx">
  <p:cSld name="7_Rubrikbild">
    <p:spTree>
      <p:nvGrpSpPr>
        <p:cNvPr id="1" name=""/>
        <p:cNvGrpSpPr/>
        <p:nvPr/>
      </p:nvGrpSpPr>
      <p:grpSpPr>
        <a:xfrm>
          <a:off x="0" y="0"/>
          <a:ext cx="0" cy="0"/>
          <a:chOff x="0" y="0"/>
          <a:chExt cx="0" cy="0"/>
        </a:xfrm>
      </p:grpSpPr>
      <p:pic>
        <p:nvPicPr>
          <p:cNvPr id="309"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310" name="Rak 7"/>
          <p:cNvSpPr/>
          <p:nvPr/>
        </p:nvSpPr>
        <p:spPr>
          <a:xfrm>
            <a:off x="410518" y="1649586"/>
            <a:ext cx="11391815" cy="1589"/>
          </a:xfrm>
          <a:prstGeom prst="line">
            <a:avLst/>
          </a:prstGeom>
          <a:ln w="12700">
            <a:solidFill>
              <a:srgbClr val="000000"/>
            </a:solidFill>
          </a:ln>
        </p:spPr>
        <p:txBody>
          <a:bodyPr lIns="45719" rIns="45719"/>
          <a:lstStyle/>
          <a:p>
            <a:endParaRPr sz="1800"/>
          </a:p>
        </p:txBody>
      </p:sp>
      <p:pic>
        <p:nvPicPr>
          <p:cNvPr id="311" name="Bildobjekt 8" descr="Bildobjekt 8"/>
          <p:cNvPicPr>
            <a:picLocks noChangeAspect="1"/>
          </p:cNvPicPr>
          <p:nvPr/>
        </p:nvPicPr>
        <p:blipFill>
          <a:blip r:embed="rId3">
            <a:extLst/>
          </a:blip>
          <a:stretch>
            <a:fillRect/>
          </a:stretch>
        </p:blipFill>
        <p:spPr>
          <a:xfrm>
            <a:off x="410515" y="358771"/>
            <a:ext cx="4203752" cy="1018842"/>
          </a:xfrm>
          <a:prstGeom prst="rect">
            <a:avLst/>
          </a:prstGeom>
          <a:ln w="12700">
            <a:miter lim="400000"/>
          </a:ln>
        </p:spPr>
      </p:pic>
      <p:sp>
        <p:nvSpPr>
          <p:cNvPr id="312" name="Body Level One…"/>
          <p:cNvSpPr txBox="1">
            <a:spLocks noGrp="1"/>
          </p:cNvSpPr>
          <p:nvPr>
            <p:ph type="body" sz="quarter" idx="1"/>
          </p:nvPr>
        </p:nvSpPr>
        <p:spPr>
          <a:xfrm>
            <a:off x="410637" y="1879297"/>
            <a:ext cx="6055791" cy="1898295"/>
          </a:xfrm>
          <a:prstGeom prst="rect">
            <a:avLst/>
          </a:prstGeom>
        </p:spPr>
        <p:txBody>
          <a:bodyPr>
            <a:normAutofit/>
          </a:bodyPr>
          <a:lstStyle>
            <a:lvl1pPr marL="0" indent="0" defTabSz="457031">
              <a:spcBef>
                <a:spcPts val="0"/>
              </a:spcBef>
              <a:buClrTx/>
              <a:buSzTx/>
              <a:buNone/>
              <a:defRPr sz="2400">
                <a:latin typeface="Arial"/>
                <a:ea typeface="Arial"/>
                <a:cs typeface="Arial"/>
                <a:sym typeface="Arial"/>
              </a:defRPr>
            </a:lvl1pPr>
            <a:lvl2pPr marL="799803" indent="-342773" defTabSz="457031">
              <a:spcBef>
                <a:spcPts val="0"/>
              </a:spcBef>
              <a:buClrTx/>
              <a:buChar char="–"/>
              <a:defRPr sz="2400">
                <a:latin typeface="Arial"/>
                <a:ea typeface="Arial"/>
                <a:cs typeface="Arial"/>
                <a:sym typeface="Arial"/>
              </a:defRPr>
            </a:lvl2pPr>
            <a:lvl3pPr marL="1188279" indent="-274216" defTabSz="457031">
              <a:spcBef>
                <a:spcPts val="0"/>
              </a:spcBef>
              <a:buClrTx/>
              <a:buSzPct val="100000"/>
              <a:defRPr sz="2400">
                <a:latin typeface="Arial"/>
                <a:ea typeface="Arial"/>
                <a:cs typeface="Arial"/>
                <a:sym typeface="Arial"/>
              </a:defRPr>
            </a:lvl3pPr>
            <a:lvl4pPr marL="1645308" indent="-274216" defTabSz="457031">
              <a:spcBef>
                <a:spcPts val="0"/>
              </a:spcBef>
              <a:buClrTx/>
              <a:defRPr sz="2400">
                <a:latin typeface="Arial"/>
                <a:ea typeface="Arial"/>
                <a:cs typeface="Arial"/>
                <a:sym typeface="Arial"/>
              </a:defRPr>
            </a:lvl4pPr>
            <a:lvl5pPr marL="2102339" indent="-274216" defTabSz="457031">
              <a:spcBef>
                <a:spcPts val="0"/>
              </a:spcBef>
              <a:buClrTx/>
              <a:buChar char="»"/>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313" name="Bildobjekt 7" descr="Bildobjekt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5317" y="332812"/>
            <a:ext cx="4296151" cy="616252"/>
          </a:xfrm>
          <a:prstGeom prst="rect">
            <a:avLst/>
          </a:prstGeom>
          <a:ln w="12700">
            <a:miter lim="400000"/>
          </a:ln>
        </p:spPr>
      </p:pic>
      <p:sp>
        <p:nvSpPr>
          <p:cNvPr id="314"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228190797"/>
      </p:ext>
    </p:extLst>
  </p:cSld>
  <p:clrMapOvr>
    <a:masterClrMapping/>
  </p:clrMapOvr>
  <p:transition spd="med"/>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x">
  <p:cSld name="8_Rubrikbild">
    <p:spTree>
      <p:nvGrpSpPr>
        <p:cNvPr id="1" name=""/>
        <p:cNvGrpSpPr/>
        <p:nvPr/>
      </p:nvGrpSpPr>
      <p:grpSpPr>
        <a:xfrm>
          <a:off x="0" y="0"/>
          <a:ext cx="0" cy="0"/>
          <a:chOff x="0" y="0"/>
          <a:chExt cx="0" cy="0"/>
        </a:xfrm>
      </p:grpSpPr>
      <p:pic>
        <p:nvPicPr>
          <p:cNvPr id="321" name="Bildobjekt 9" descr="Bildobjekt 9"/>
          <p:cNvPicPr>
            <a:picLocks noChangeAspect="1"/>
          </p:cNvPicPr>
          <p:nvPr/>
        </p:nvPicPr>
        <p:blipFill>
          <a:blip r:embed="rId2">
            <a:extLst/>
          </a:blip>
          <a:stretch>
            <a:fillRect/>
          </a:stretch>
        </p:blipFill>
        <p:spPr>
          <a:xfrm>
            <a:off x="555748" y="2134305"/>
            <a:ext cx="1478969" cy="1489117"/>
          </a:xfrm>
          <a:prstGeom prst="rect">
            <a:avLst/>
          </a:prstGeom>
          <a:ln w="12700">
            <a:miter lim="400000"/>
          </a:ln>
        </p:spPr>
      </p:pic>
      <p:sp>
        <p:nvSpPr>
          <p:cNvPr id="322" name="Title Text"/>
          <p:cNvSpPr txBox="1">
            <a:spLocks noGrp="1"/>
          </p:cNvSpPr>
          <p:nvPr>
            <p:ph type="title"/>
          </p:nvPr>
        </p:nvSpPr>
        <p:spPr>
          <a:xfrm>
            <a:off x="2674612" y="2132855"/>
            <a:ext cx="8227621" cy="1016744"/>
          </a:xfrm>
          <a:prstGeom prst="rect">
            <a:avLst/>
          </a:prstGeom>
        </p:spPr>
        <p:txBody>
          <a:bodyPr>
            <a:normAutofit/>
          </a:bodyPr>
          <a:lstStyle>
            <a:lvl1pPr defTabSz="914387">
              <a:defRPr sz="3500"/>
            </a:lvl1pPr>
          </a:lstStyle>
          <a:p>
            <a:r>
              <a:t>Title Text</a:t>
            </a:r>
          </a:p>
        </p:txBody>
      </p:sp>
      <p:sp>
        <p:nvSpPr>
          <p:cNvPr id="323" name="Body Level One…"/>
          <p:cNvSpPr txBox="1">
            <a:spLocks noGrp="1"/>
          </p:cNvSpPr>
          <p:nvPr>
            <p:ph type="body" sz="quarter" idx="1"/>
          </p:nvPr>
        </p:nvSpPr>
        <p:spPr>
          <a:xfrm>
            <a:off x="2674611" y="3166902"/>
            <a:ext cx="8226667" cy="845364"/>
          </a:xfrm>
          <a:prstGeom prst="rect">
            <a:avLst/>
          </a:prstGeom>
        </p:spPr>
        <p:txBody>
          <a:bodyPr>
            <a:normAutofit/>
          </a:bodyPr>
          <a:lstStyle>
            <a:lvl1pPr marL="0" indent="0" defTabSz="914387">
              <a:buClrTx/>
              <a:buSzTx/>
              <a:buNone/>
            </a:lvl1pPr>
            <a:lvl2pPr marL="0" indent="400827" defTabSz="914387">
              <a:buClrTx/>
              <a:buSzTx/>
              <a:buNone/>
            </a:lvl2pPr>
            <a:lvl3pPr marL="0" indent="801654" defTabSz="914387">
              <a:buClrTx/>
              <a:buSzTx/>
              <a:buNone/>
            </a:lvl3pPr>
            <a:lvl4pPr marL="0" indent="1202482" defTabSz="914387">
              <a:buClrTx/>
              <a:buSzTx/>
              <a:buNone/>
            </a:lvl4pPr>
            <a:lvl5pPr marL="0" indent="1603309" defTabSz="914387">
              <a:buClrTx/>
              <a:buSzTx/>
              <a:buNone/>
            </a:lvl5pPr>
          </a:lstStyle>
          <a:p>
            <a:r>
              <a:t>Body Level One</a:t>
            </a:r>
          </a:p>
          <a:p>
            <a:pPr lvl="1"/>
            <a:r>
              <a:t>Body Level Two</a:t>
            </a:r>
          </a:p>
          <a:p>
            <a:pPr lvl="2"/>
            <a:r>
              <a:t>Body Level Three</a:t>
            </a:r>
          </a:p>
          <a:p>
            <a:pPr lvl="3"/>
            <a:r>
              <a:t>Body Level Four</a:t>
            </a:r>
          </a:p>
          <a:p>
            <a:pPr lvl="4"/>
            <a:r>
              <a:t>Body Level Five</a:t>
            </a:r>
          </a:p>
        </p:txBody>
      </p:sp>
      <p:sp>
        <p:nvSpPr>
          <p:cNvPr id="324"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82153648"/>
      </p:ext>
    </p:extLst>
  </p:cSld>
  <p:clrMapOvr>
    <a:masterClrMapping/>
  </p:clrMapOvr>
  <p:transition spd="med"/>
</p:sldLayout>
</file>

<file path=ppt/slideLayouts/slideLayout552.xml><?xml version="1.0" encoding="utf-8"?>
<p:sldLayout xmlns:a="http://schemas.openxmlformats.org/drawingml/2006/main" xmlns:r="http://schemas.openxmlformats.org/officeDocument/2006/relationships" xmlns:p="http://schemas.openxmlformats.org/presentationml/2006/main" type="tx">
  <p:cSld name="3_Rubrik och innehåll">
    <p:spTree>
      <p:nvGrpSpPr>
        <p:cNvPr id="1" name=""/>
        <p:cNvGrpSpPr/>
        <p:nvPr/>
      </p:nvGrpSpPr>
      <p:grpSpPr>
        <a:xfrm>
          <a:off x="0" y="0"/>
          <a:ext cx="0" cy="0"/>
          <a:chOff x="0" y="0"/>
          <a:chExt cx="0" cy="0"/>
        </a:xfrm>
      </p:grpSpPr>
      <p:sp>
        <p:nvSpPr>
          <p:cNvPr id="331" name="Title Text"/>
          <p:cNvSpPr txBox="1">
            <a:spLocks noGrp="1"/>
          </p:cNvSpPr>
          <p:nvPr>
            <p:ph type="title"/>
          </p:nvPr>
        </p:nvSpPr>
        <p:spPr>
          <a:xfrm>
            <a:off x="2429348" y="383082"/>
            <a:ext cx="9125445" cy="1143481"/>
          </a:xfrm>
          <a:prstGeom prst="rect">
            <a:avLst/>
          </a:prstGeom>
        </p:spPr>
        <p:txBody>
          <a:bodyPr>
            <a:normAutofit/>
          </a:bodyPr>
          <a:lstStyle>
            <a:lvl1pPr defTabSz="914387"/>
          </a:lstStyle>
          <a:p>
            <a:r>
              <a:t>Title Text</a:t>
            </a:r>
          </a:p>
        </p:txBody>
      </p:sp>
      <p:sp>
        <p:nvSpPr>
          <p:cNvPr id="332" name="Body Level One…"/>
          <p:cNvSpPr txBox="1">
            <a:spLocks noGrp="1"/>
          </p:cNvSpPr>
          <p:nvPr>
            <p:ph type="body" idx="1"/>
          </p:nvPr>
        </p:nvSpPr>
        <p:spPr>
          <a:xfrm>
            <a:off x="2429350" y="1874602"/>
            <a:ext cx="9150317" cy="4059457"/>
          </a:xfrm>
          <a:prstGeom prst="rect">
            <a:avLst/>
          </a:prstGeom>
        </p:spPr>
        <p:txBody>
          <a:bodyPr>
            <a:normAutofit/>
          </a:bodyPr>
          <a:lstStyle>
            <a:lvl1pPr marL="179537" indent="-179537" defTabSz="914387"/>
            <a:lvl2pPr marL="452786" indent="-193918" defTabSz="914387"/>
            <a:lvl3pPr marL="673767" indent="-240929" defTabSz="914387"/>
            <a:lvl4pPr marL="985267" indent="-311655" defTabSz="914387"/>
            <a:lvl5pPr marL="1256297" indent="-361394" defTabSz="914387"/>
          </a:lstStyle>
          <a:p>
            <a:r>
              <a:t>Body Level One</a:t>
            </a:r>
          </a:p>
          <a:p>
            <a:pPr lvl="1"/>
            <a:r>
              <a:t>Body Level Two</a:t>
            </a:r>
          </a:p>
          <a:p>
            <a:pPr lvl="2"/>
            <a:r>
              <a:t>Body Level Three</a:t>
            </a:r>
          </a:p>
          <a:p>
            <a:pPr lvl="3"/>
            <a:r>
              <a:t>Body Level Four</a:t>
            </a:r>
          </a:p>
          <a:p>
            <a:pPr lvl="4"/>
            <a:r>
              <a:t>Body Level Five</a:t>
            </a:r>
          </a:p>
        </p:txBody>
      </p:sp>
      <p:sp>
        <p:nvSpPr>
          <p:cNvPr id="333" name="Slide Number"/>
          <p:cNvSpPr txBox="1">
            <a:spLocks noGrp="1"/>
          </p:cNvSpPr>
          <p:nvPr>
            <p:ph type="sldNum" sz="quarter" idx="2"/>
          </p:nvPr>
        </p:nvSpPr>
        <p:spPr>
          <a:xfrm>
            <a:off x="11689399" y="6571859"/>
            <a:ext cx="222013" cy="219448"/>
          </a:xfrm>
          <a:prstGeom prst="rect">
            <a:avLst/>
          </a:prstGeom>
        </p:spPr>
        <p:txBody>
          <a:bodyPr lIns="40083" tIns="40083" rIns="40083" bIns="40083"/>
          <a:lstStyle>
            <a:lvl1pPr defTabSz="456919"/>
          </a:lstStyle>
          <a:p>
            <a:fld id="{86CB4B4D-7CA3-9044-876B-883B54F8677D}" type="slidenum">
              <a:rPr/>
              <a:t>‹#›</a:t>
            </a:fld>
            <a:endParaRPr/>
          </a:p>
        </p:txBody>
      </p:sp>
    </p:spTree>
    <p:extLst>
      <p:ext uri="{BB962C8B-B14F-4D97-AF65-F5344CB8AC3E}">
        <p14:creationId xmlns:p14="http://schemas.microsoft.com/office/powerpoint/2010/main" val="1224688039"/>
      </p:ext>
    </p:extLst>
  </p:cSld>
  <p:clrMapOvr>
    <a:masterClrMapping/>
  </p:clrMapOvr>
  <p:transition spd="med"/>
</p:sldLayout>
</file>

<file path=ppt/slideLayouts/slideLayout553.xml><?xml version="1.0" encoding="utf-8"?>
<p:sldLayout xmlns:a="http://schemas.openxmlformats.org/drawingml/2006/main" xmlns:r="http://schemas.openxmlformats.org/officeDocument/2006/relationships" xmlns:p="http://schemas.openxmlformats.org/presentationml/2006/main" type="tx">
  <p:cSld name="4_Endast rubrik">
    <p:spTree>
      <p:nvGrpSpPr>
        <p:cNvPr id="1" name=""/>
        <p:cNvGrpSpPr/>
        <p:nvPr/>
      </p:nvGrpSpPr>
      <p:grpSpPr>
        <a:xfrm>
          <a:off x="0" y="0"/>
          <a:ext cx="0" cy="0"/>
          <a:chOff x="0" y="0"/>
          <a:chExt cx="0" cy="0"/>
        </a:xfrm>
      </p:grpSpPr>
      <p:sp>
        <p:nvSpPr>
          <p:cNvPr id="340" name="Title Text"/>
          <p:cNvSpPr txBox="1">
            <a:spLocks noGrp="1"/>
          </p:cNvSpPr>
          <p:nvPr>
            <p:ph type="title"/>
          </p:nvPr>
        </p:nvSpPr>
        <p:spPr>
          <a:xfrm>
            <a:off x="2429348" y="383082"/>
            <a:ext cx="9125445" cy="1143481"/>
          </a:xfrm>
          <a:prstGeom prst="rect">
            <a:avLst/>
          </a:prstGeom>
        </p:spPr>
        <p:txBody>
          <a:bodyPr>
            <a:normAutofit/>
          </a:bodyPr>
          <a:lstStyle>
            <a:lvl1pPr defTabSz="914387"/>
          </a:lstStyle>
          <a:p>
            <a:r>
              <a:t>Title Text</a:t>
            </a:r>
          </a:p>
        </p:txBody>
      </p:sp>
      <p:sp>
        <p:nvSpPr>
          <p:cNvPr id="341" name="Slide Number"/>
          <p:cNvSpPr txBox="1">
            <a:spLocks noGrp="1"/>
          </p:cNvSpPr>
          <p:nvPr>
            <p:ph type="sldNum" sz="quarter" idx="2"/>
          </p:nvPr>
        </p:nvSpPr>
        <p:spPr>
          <a:xfrm>
            <a:off x="11689399" y="6571859"/>
            <a:ext cx="222013" cy="219448"/>
          </a:xfrm>
          <a:prstGeom prst="rect">
            <a:avLst/>
          </a:prstGeom>
        </p:spPr>
        <p:txBody>
          <a:bodyPr lIns="40083" tIns="40083" rIns="40083" bIns="40083"/>
          <a:lstStyle>
            <a:lvl1pPr defTabSz="456919"/>
          </a:lstStyle>
          <a:p>
            <a:fld id="{86CB4B4D-7CA3-9044-876B-883B54F8677D}" type="slidenum">
              <a:rPr/>
              <a:t>‹#›</a:t>
            </a:fld>
            <a:endParaRPr/>
          </a:p>
        </p:txBody>
      </p:sp>
    </p:spTree>
    <p:extLst>
      <p:ext uri="{BB962C8B-B14F-4D97-AF65-F5344CB8AC3E}">
        <p14:creationId xmlns:p14="http://schemas.microsoft.com/office/powerpoint/2010/main" val="1599873478"/>
      </p:ext>
    </p:extLst>
  </p:cSld>
  <p:clrMapOvr>
    <a:masterClrMapping/>
  </p:clrMapOvr>
  <p:transition spd="med"/>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tx">
  <p:cSld name="3_Rubrik och samarbetspartner">
    <p:spTree>
      <p:nvGrpSpPr>
        <p:cNvPr id="1" name=""/>
        <p:cNvGrpSpPr/>
        <p:nvPr/>
      </p:nvGrpSpPr>
      <p:grpSpPr>
        <a:xfrm>
          <a:off x="0" y="0"/>
          <a:ext cx="0" cy="0"/>
          <a:chOff x="0" y="0"/>
          <a:chExt cx="0" cy="0"/>
        </a:xfrm>
      </p:grpSpPr>
      <p:pic>
        <p:nvPicPr>
          <p:cNvPr id="348" name="Bildobjekt 9" descr="Bildobjekt 9"/>
          <p:cNvPicPr>
            <a:picLocks noChangeAspect="1"/>
          </p:cNvPicPr>
          <p:nvPr/>
        </p:nvPicPr>
        <p:blipFill>
          <a:blip r:embed="rId2">
            <a:extLst/>
          </a:blip>
          <a:stretch>
            <a:fillRect/>
          </a:stretch>
        </p:blipFill>
        <p:spPr>
          <a:xfrm>
            <a:off x="392823" y="318275"/>
            <a:ext cx="966672" cy="972103"/>
          </a:xfrm>
          <a:prstGeom prst="rect">
            <a:avLst/>
          </a:prstGeom>
          <a:ln w="12700">
            <a:miter lim="400000"/>
          </a:ln>
        </p:spPr>
      </p:pic>
      <p:sp>
        <p:nvSpPr>
          <p:cNvPr id="349" name="Straight Connector 17"/>
          <p:cNvSpPr/>
          <p:nvPr/>
        </p:nvSpPr>
        <p:spPr>
          <a:xfrm>
            <a:off x="391012" y="6433157"/>
            <a:ext cx="7923445" cy="1"/>
          </a:xfrm>
          <a:prstGeom prst="line">
            <a:avLst/>
          </a:prstGeom>
          <a:ln>
            <a:solidFill>
              <a:schemeClr val="accent2"/>
            </a:solidFill>
          </a:ln>
        </p:spPr>
        <p:txBody>
          <a:bodyPr lIns="45719" rIns="45719"/>
          <a:lstStyle/>
          <a:p>
            <a:endParaRPr sz="1800"/>
          </a:p>
        </p:txBody>
      </p:sp>
      <p:sp>
        <p:nvSpPr>
          <p:cNvPr id="350" name="Title Text"/>
          <p:cNvSpPr txBox="1">
            <a:spLocks noGrp="1"/>
          </p:cNvSpPr>
          <p:nvPr>
            <p:ph type="title"/>
          </p:nvPr>
        </p:nvSpPr>
        <p:spPr>
          <a:xfrm>
            <a:off x="2429348" y="383082"/>
            <a:ext cx="9125445" cy="1143481"/>
          </a:xfrm>
          <a:prstGeom prst="rect">
            <a:avLst/>
          </a:prstGeom>
        </p:spPr>
        <p:txBody>
          <a:bodyPr>
            <a:normAutofit/>
          </a:bodyPr>
          <a:lstStyle>
            <a:lvl1pPr defTabSz="914387"/>
          </a:lstStyle>
          <a:p>
            <a:r>
              <a:t>Title Text</a:t>
            </a:r>
          </a:p>
        </p:txBody>
      </p:sp>
      <p:sp>
        <p:nvSpPr>
          <p:cNvPr id="351" name="Body Level One…"/>
          <p:cNvSpPr txBox="1">
            <a:spLocks noGrp="1"/>
          </p:cNvSpPr>
          <p:nvPr>
            <p:ph type="body" idx="1"/>
          </p:nvPr>
        </p:nvSpPr>
        <p:spPr>
          <a:xfrm>
            <a:off x="2429350" y="1874602"/>
            <a:ext cx="9150317" cy="4059457"/>
          </a:xfrm>
          <a:prstGeom prst="rect">
            <a:avLst/>
          </a:prstGeom>
        </p:spPr>
        <p:txBody>
          <a:bodyPr>
            <a:normAutofit/>
          </a:bodyPr>
          <a:lstStyle>
            <a:lvl1pPr marL="179537" indent="-179537" defTabSz="914387"/>
            <a:lvl2pPr marL="452786" indent="-193918" defTabSz="914387"/>
            <a:lvl3pPr marL="673767" indent="-240929" defTabSz="914387"/>
            <a:lvl4pPr marL="985267" indent="-311655" defTabSz="914387"/>
            <a:lvl5pPr marL="1256297" indent="-361394" defTabSz="914387"/>
          </a:lstStyle>
          <a:p>
            <a:r>
              <a:t>Body Level One</a:t>
            </a:r>
          </a:p>
          <a:p>
            <a:pPr lvl="1"/>
            <a:r>
              <a:t>Body Level Two</a:t>
            </a:r>
          </a:p>
          <a:p>
            <a:pPr lvl="2"/>
            <a:r>
              <a:t>Body Level Three</a:t>
            </a:r>
          </a:p>
          <a:p>
            <a:pPr lvl="3"/>
            <a:r>
              <a:t>Body Level Four</a:t>
            </a:r>
          </a:p>
          <a:p>
            <a:pPr lvl="4"/>
            <a:r>
              <a:t>Body Level Five</a:t>
            </a:r>
          </a:p>
        </p:txBody>
      </p:sp>
      <p:sp>
        <p:nvSpPr>
          <p:cNvPr id="352" name="Picture Placeholder 3"/>
          <p:cNvSpPr>
            <a:spLocks noGrp="1"/>
          </p:cNvSpPr>
          <p:nvPr>
            <p:ph type="pic" sz="quarter" idx="13"/>
          </p:nvPr>
        </p:nvSpPr>
        <p:spPr>
          <a:xfrm>
            <a:off x="8539848" y="6086098"/>
            <a:ext cx="814617" cy="648065"/>
          </a:xfrm>
          <a:prstGeom prst="rect">
            <a:avLst/>
          </a:prstGeom>
        </p:spPr>
        <p:txBody>
          <a:bodyPr lIns="91439" tIns="45719" rIns="91439" bIns="45719"/>
          <a:lstStyle/>
          <a:p>
            <a:endParaRPr/>
          </a:p>
        </p:txBody>
      </p:sp>
      <p:sp>
        <p:nvSpPr>
          <p:cNvPr id="353" name="Picture Placeholder 3"/>
          <p:cNvSpPr>
            <a:spLocks noGrp="1"/>
          </p:cNvSpPr>
          <p:nvPr>
            <p:ph type="pic" sz="quarter" idx="14"/>
          </p:nvPr>
        </p:nvSpPr>
        <p:spPr>
          <a:xfrm>
            <a:off x="9476661" y="6086098"/>
            <a:ext cx="814617" cy="648065"/>
          </a:xfrm>
          <a:prstGeom prst="rect">
            <a:avLst/>
          </a:prstGeom>
        </p:spPr>
        <p:txBody>
          <a:bodyPr lIns="91439" tIns="45719" rIns="91439" bIns="45719"/>
          <a:lstStyle/>
          <a:p>
            <a:endParaRPr/>
          </a:p>
        </p:txBody>
      </p:sp>
      <p:sp>
        <p:nvSpPr>
          <p:cNvPr id="354" name="Picture Placeholder 3"/>
          <p:cNvSpPr>
            <a:spLocks noGrp="1"/>
          </p:cNvSpPr>
          <p:nvPr>
            <p:ph type="pic" sz="quarter" idx="15"/>
          </p:nvPr>
        </p:nvSpPr>
        <p:spPr>
          <a:xfrm>
            <a:off x="10413476" y="6086098"/>
            <a:ext cx="814617" cy="648065"/>
          </a:xfrm>
          <a:prstGeom prst="rect">
            <a:avLst/>
          </a:prstGeom>
        </p:spPr>
        <p:txBody>
          <a:bodyPr lIns="91439" tIns="45719" rIns="91439" bIns="45719"/>
          <a:lstStyle/>
          <a:p>
            <a:endParaRPr/>
          </a:p>
        </p:txBody>
      </p:sp>
      <p:sp>
        <p:nvSpPr>
          <p:cNvPr id="355" name="Slide Number"/>
          <p:cNvSpPr txBox="1">
            <a:spLocks noGrp="1"/>
          </p:cNvSpPr>
          <p:nvPr>
            <p:ph type="sldNum" sz="quarter" idx="2"/>
          </p:nvPr>
        </p:nvSpPr>
        <p:spPr>
          <a:xfrm>
            <a:off x="11689399" y="6571859"/>
            <a:ext cx="222013" cy="219448"/>
          </a:xfrm>
          <a:prstGeom prst="rect">
            <a:avLst/>
          </a:prstGeom>
        </p:spPr>
        <p:txBody>
          <a:bodyPr lIns="40083" tIns="40083" rIns="40083" bIns="40083"/>
          <a:lstStyle>
            <a:lvl1pPr defTabSz="456919"/>
          </a:lstStyle>
          <a:p>
            <a:fld id="{86CB4B4D-7CA3-9044-876B-883B54F8677D}" type="slidenum">
              <a:rPr/>
              <a:t>‹#›</a:t>
            </a:fld>
            <a:endParaRPr/>
          </a:p>
        </p:txBody>
      </p:sp>
    </p:spTree>
    <p:extLst>
      <p:ext uri="{BB962C8B-B14F-4D97-AF65-F5344CB8AC3E}">
        <p14:creationId xmlns:p14="http://schemas.microsoft.com/office/powerpoint/2010/main" val="139786661"/>
      </p:ext>
    </p:extLst>
  </p:cSld>
  <p:clrMapOvr>
    <a:masterClrMapping/>
  </p:clrMapOvr>
  <p:transition spd="med"/>
</p:sldLayout>
</file>

<file path=ppt/slideLayouts/slideLayout555.xml><?xml version="1.0" encoding="utf-8"?>
<p:sldLayout xmlns:a="http://schemas.openxmlformats.org/drawingml/2006/main" xmlns:r="http://schemas.openxmlformats.org/officeDocument/2006/relationships" xmlns:p="http://schemas.openxmlformats.org/presentationml/2006/main" type="tx">
  <p:cSld name="3_Tom layout">
    <p:spTree>
      <p:nvGrpSpPr>
        <p:cNvPr id="1" name=""/>
        <p:cNvGrpSpPr/>
        <p:nvPr/>
      </p:nvGrpSpPr>
      <p:grpSpPr>
        <a:xfrm>
          <a:off x="0" y="0"/>
          <a:ext cx="0" cy="0"/>
          <a:chOff x="0" y="0"/>
          <a:chExt cx="0" cy="0"/>
        </a:xfrm>
      </p:grpSpPr>
      <p:sp>
        <p:nvSpPr>
          <p:cNvPr id="362" name="Slide Number"/>
          <p:cNvSpPr txBox="1">
            <a:spLocks noGrp="1"/>
          </p:cNvSpPr>
          <p:nvPr>
            <p:ph type="sldNum" sz="quarter" idx="2"/>
          </p:nvPr>
        </p:nvSpPr>
        <p:spPr>
          <a:xfrm>
            <a:off x="11689399" y="6571859"/>
            <a:ext cx="222013" cy="219448"/>
          </a:xfrm>
          <a:prstGeom prst="rect">
            <a:avLst/>
          </a:prstGeom>
        </p:spPr>
        <p:txBody>
          <a:bodyPr lIns="40083" tIns="40083" rIns="40083" bIns="40083"/>
          <a:lstStyle>
            <a:lvl1pPr defTabSz="456919"/>
          </a:lstStyle>
          <a:p>
            <a:fld id="{86CB4B4D-7CA3-9044-876B-883B54F8677D}" type="slidenum">
              <a:rPr/>
              <a:t>‹#›</a:t>
            </a:fld>
            <a:endParaRPr/>
          </a:p>
        </p:txBody>
      </p:sp>
    </p:spTree>
    <p:extLst>
      <p:ext uri="{BB962C8B-B14F-4D97-AF65-F5344CB8AC3E}">
        <p14:creationId xmlns:p14="http://schemas.microsoft.com/office/powerpoint/2010/main" val="412030076"/>
      </p:ext>
    </p:extLst>
  </p:cSld>
  <p:clrMapOvr>
    <a:masterClrMapping/>
  </p:clrMapOvr>
  <p:transition spd="med"/>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type="tx">
  <p:cSld name="Titeldias">
    <p:spTree>
      <p:nvGrpSpPr>
        <p:cNvPr id="1" name=""/>
        <p:cNvGrpSpPr/>
        <p:nvPr/>
      </p:nvGrpSpPr>
      <p:grpSpPr>
        <a:xfrm>
          <a:off x="0" y="0"/>
          <a:ext cx="0" cy="0"/>
          <a:chOff x="0" y="0"/>
          <a:chExt cx="0" cy="0"/>
        </a:xfrm>
      </p:grpSpPr>
      <p:pic>
        <p:nvPicPr>
          <p:cNvPr id="369" name="Picture 12" descr="Picture 12"/>
          <p:cNvPicPr>
            <a:picLocks noChangeAspect="1"/>
          </p:cNvPicPr>
          <p:nvPr/>
        </p:nvPicPr>
        <p:blipFill>
          <a:blip r:embed="rId2">
            <a:alphaModFix amt="66000"/>
            <a:extLst/>
          </a:blip>
          <a:stretch>
            <a:fillRect/>
          </a:stretch>
        </p:blipFill>
        <p:spPr>
          <a:xfrm>
            <a:off x="0" y="16870"/>
            <a:ext cx="12192000" cy="6841130"/>
          </a:xfrm>
          <a:prstGeom prst="rect">
            <a:avLst/>
          </a:prstGeom>
          <a:ln w="12700">
            <a:miter lim="400000"/>
          </a:ln>
        </p:spPr>
      </p:pic>
      <p:sp>
        <p:nvSpPr>
          <p:cNvPr id="370"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
        <p:nvSpPr>
          <p:cNvPr id="371" name="Title Text"/>
          <p:cNvSpPr txBox="1">
            <a:spLocks noGrp="1"/>
          </p:cNvSpPr>
          <p:nvPr>
            <p:ph type="title"/>
          </p:nvPr>
        </p:nvSpPr>
        <p:spPr>
          <a:xfrm>
            <a:off x="812800" y="1295400"/>
            <a:ext cx="8536517" cy="838200"/>
          </a:xfrm>
          <a:prstGeom prst="rect">
            <a:avLst/>
          </a:prstGeom>
        </p:spPr>
        <p:txBody>
          <a:bodyPr anchor="b">
            <a:normAutofit/>
          </a:bodyPr>
          <a:lstStyle>
            <a:lvl1pPr defTabSz="914400">
              <a:defRPr sz="2400" b="1">
                <a:solidFill>
                  <a:srgbClr val="000000"/>
                </a:solidFill>
              </a:defRPr>
            </a:lvl1pPr>
          </a:lstStyle>
          <a:p>
            <a:r>
              <a:t>Title Text</a:t>
            </a:r>
          </a:p>
        </p:txBody>
      </p:sp>
      <p:sp>
        <p:nvSpPr>
          <p:cNvPr id="372" name="Body Level One…"/>
          <p:cNvSpPr txBox="1">
            <a:spLocks noGrp="1"/>
          </p:cNvSpPr>
          <p:nvPr>
            <p:ph type="body" sz="quarter" idx="1"/>
          </p:nvPr>
        </p:nvSpPr>
        <p:spPr>
          <a:xfrm>
            <a:off x="812800" y="2286000"/>
            <a:ext cx="8534400" cy="1752600"/>
          </a:xfrm>
          <a:prstGeom prst="rect">
            <a:avLst/>
          </a:prstGeom>
        </p:spPr>
        <p:txBody>
          <a:bodyPr>
            <a:normAutofit/>
          </a:bodyPr>
          <a:lstStyle>
            <a:lvl1pPr marL="0" indent="0" defTabSz="914400">
              <a:spcBef>
                <a:spcPts val="300"/>
              </a:spcBef>
              <a:buClrTx/>
              <a:buSzTx/>
              <a:buNone/>
              <a:defRPr sz="1600"/>
            </a:lvl1pPr>
            <a:lvl2pPr marL="574675" indent="-195262" defTabSz="914400">
              <a:spcBef>
                <a:spcPts val="300"/>
              </a:spcBef>
              <a:buClrTx/>
              <a:buChar char="–"/>
              <a:defRPr sz="1600"/>
            </a:lvl2pPr>
            <a:lvl3pPr marL="1279525" indent="-228600" defTabSz="914400">
              <a:spcBef>
                <a:spcPts val="300"/>
              </a:spcBef>
              <a:buClrTx/>
              <a:buSzPct val="100000"/>
              <a:defRPr sz="1600"/>
            </a:lvl3pPr>
            <a:lvl4pPr marL="1698625" indent="-228600" defTabSz="914400">
              <a:spcBef>
                <a:spcPts val="300"/>
              </a:spcBef>
              <a:buClrTx/>
              <a:defRPr sz="1600"/>
            </a:lvl4pPr>
            <a:lvl5pPr marL="2117725" indent="-228600" defTabSz="914400">
              <a:spcBef>
                <a:spcPts val="300"/>
              </a:spcBef>
              <a:buClrTx/>
              <a:buChar char="»"/>
              <a:defRPr sz="1600"/>
            </a:lvl5pPr>
          </a:lstStyle>
          <a:p>
            <a:r>
              <a:t>Body Level One</a:t>
            </a:r>
          </a:p>
          <a:p>
            <a:pPr lvl="1"/>
            <a:r>
              <a:t>Body Level Two</a:t>
            </a:r>
          </a:p>
          <a:p>
            <a:pPr lvl="2"/>
            <a:r>
              <a:t>Body Level Three</a:t>
            </a:r>
          </a:p>
          <a:p>
            <a:pPr lvl="3"/>
            <a:r>
              <a:t>Body Level Four</a:t>
            </a:r>
          </a:p>
          <a:p>
            <a:pPr lvl="4"/>
            <a:r>
              <a:t>Body Level Five</a:t>
            </a:r>
          </a:p>
        </p:txBody>
      </p:sp>
      <p:pic>
        <p:nvPicPr>
          <p:cNvPr id="373" name="Billede 15" descr="Billed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13" y="5985770"/>
            <a:ext cx="6720747" cy="611583"/>
          </a:xfrm>
          <a:prstGeom prst="rect">
            <a:avLst/>
          </a:prstGeom>
          <a:ln w="12700">
            <a:miter lim="400000"/>
          </a:ln>
        </p:spPr>
      </p:pic>
      <p:pic>
        <p:nvPicPr>
          <p:cNvPr id="374" name="Billede 11" descr="Billede 11"/>
          <p:cNvPicPr>
            <a:picLocks noChangeAspect="1"/>
          </p:cNvPicPr>
          <p:nvPr/>
        </p:nvPicPr>
        <p:blipFill>
          <a:blip r:embed="rId4">
            <a:extLst/>
          </a:blip>
          <a:stretch>
            <a:fillRect/>
          </a:stretch>
        </p:blipFill>
        <p:spPr>
          <a:xfrm>
            <a:off x="5615946" y="3085395"/>
            <a:ext cx="6576055" cy="2359830"/>
          </a:xfrm>
          <a:prstGeom prst="rect">
            <a:avLst/>
          </a:prstGeom>
          <a:ln w="12700">
            <a:miter lim="400000"/>
          </a:ln>
        </p:spPr>
      </p:pic>
      <p:pic>
        <p:nvPicPr>
          <p:cNvPr id="375" name="Picture 13" descr="Picture 13"/>
          <p:cNvPicPr>
            <a:picLocks noChangeAspect="1"/>
          </p:cNvPicPr>
          <p:nvPr/>
        </p:nvPicPr>
        <p:blipFill>
          <a:blip r:embed="rId5">
            <a:extLst/>
          </a:blip>
          <a:stretch>
            <a:fillRect/>
          </a:stretch>
        </p:blipFill>
        <p:spPr>
          <a:xfrm>
            <a:off x="11176000" y="279403"/>
            <a:ext cx="508000" cy="557389"/>
          </a:xfrm>
          <a:prstGeom prst="rect">
            <a:avLst/>
          </a:prstGeom>
          <a:ln w="12700">
            <a:miter lim="400000"/>
          </a:ln>
        </p:spPr>
      </p:pic>
    </p:spTree>
    <p:extLst>
      <p:ext uri="{BB962C8B-B14F-4D97-AF65-F5344CB8AC3E}">
        <p14:creationId xmlns:p14="http://schemas.microsoft.com/office/powerpoint/2010/main" val="771807283"/>
      </p:ext>
    </p:extLst>
  </p:cSld>
  <p:clrMapOvr>
    <a:masterClrMapping/>
  </p:clrMapOvr>
  <p:transition spd="med"/>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type="tx">
  <p:cSld name="Titel og indholdsobjekt">
    <p:spTree>
      <p:nvGrpSpPr>
        <p:cNvPr id="1" name=""/>
        <p:cNvGrpSpPr/>
        <p:nvPr/>
      </p:nvGrpSpPr>
      <p:grpSpPr>
        <a:xfrm>
          <a:off x="0" y="0"/>
          <a:ext cx="0" cy="0"/>
          <a:chOff x="0" y="0"/>
          <a:chExt cx="0" cy="0"/>
        </a:xfrm>
      </p:grpSpPr>
      <p:pic>
        <p:nvPicPr>
          <p:cNvPr id="382" name="Picture 17" descr="Picture 17"/>
          <p:cNvPicPr>
            <a:picLocks noChangeAspect="1"/>
          </p:cNvPicPr>
          <p:nvPr/>
        </p:nvPicPr>
        <p:blipFill>
          <a:blip r:embed="rId2">
            <a:alphaModFix amt="66000"/>
            <a:extLst/>
          </a:blip>
          <a:stretch>
            <a:fillRect/>
          </a:stretch>
        </p:blipFill>
        <p:spPr>
          <a:xfrm>
            <a:off x="0" y="2"/>
            <a:ext cx="12192000" cy="6858001"/>
          </a:xfrm>
          <a:prstGeom prst="rect">
            <a:avLst/>
          </a:prstGeom>
          <a:ln w="12700">
            <a:miter lim="400000"/>
          </a:ln>
        </p:spPr>
      </p:pic>
      <p:sp>
        <p:nvSpPr>
          <p:cNvPr id="383"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384"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385"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386" name="Body Level One…"/>
          <p:cNvSpPr txBox="1">
            <a:spLocks noGrp="1"/>
          </p:cNvSpPr>
          <p:nvPr>
            <p:ph type="body" idx="1"/>
          </p:nvPr>
        </p:nvSpPr>
        <p:spPr>
          <a:xfrm>
            <a:off x="812800" y="1600200"/>
            <a:ext cx="10363200" cy="4565650"/>
          </a:xfrm>
          <a:prstGeom prst="rect">
            <a:avLst/>
          </a:prstGeom>
        </p:spPr>
        <p:txBody>
          <a:bodyPr>
            <a:normAutofit/>
          </a:bodyPr>
          <a:lstStyle>
            <a:lvl1pPr marL="188912" indent="-188912" defTabSz="914400">
              <a:spcBef>
                <a:spcPts val="300"/>
              </a:spcBef>
              <a:buClrTx/>
              <a:defRPr sz="1600"/>
            </a:lvl1pPr>
            <a:lvl2pPr marL="574675" indent="-195262" defTabSz="914400">
              <a:spcBef>
                <a:spcPts val="300"/>
              </a:spcBef>
              <a:buClrTx/>
              <a:buChar char="–"/>
              <a:defRPr sz="1600"/>
            </a:lvl2pPr>
            <a:lvl3pPr marL="1279525" indent="-228600" defTabSz="914400">
              <a:spcBef>
                <a:spcPts val="300"/>
              </a:spcBef>
              <a:buClrTx/>
              <a:buSzPct val="100000"/>
              <a:defRPr sz="1600"/>
            </a:lvl3pPr>
            <a:lvl4pPr marL="1698625" indent="-228600" defTabSz="914400">
              <a:spcBef>
                <a:spcPts val="300"/>
              </a:spcBef>
              <a:buClrTx/>
              <a:defRPr sz="1600"/>
            </a:lvl4pPr>
            <a:lvl5pPr marL="2117725" indent="-228600" defTabSz="914400">
              <a:spcBef>
                <a:spcPts val="300"/>
              </a:spcBef>
              <a:buClrTx/>
              <a:buChar char="»"/>
              <a:defRPr sz="1600"/>
            </a:lvl5p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1925933445"/>
      </p:ext>
    </p:extLst>
  </p:cSld>
  <p:clrMapOvr>
    <a:masterClrMapping/>
  </p:clrMapOvr>
  <p:transition spd="med"/>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tx">
  <p:cSld name="To indholdsobjekter">
    <p:spTree>
      <p:nvGrpSpPr>
        <p:cNvPr id="1" name=""/>
        <p:cNvGrpSpPr/>
        <p:nvPr/>
      </p:nvGrpSpPr>
      <p:grpSpPr>
        <a:xfrm>
          <a:off x="0" y="0"/>
          <a:ext cx="0" cy="0"/>
          <a:chOff x="0" y="0"/>
          <a:chExt cx="0" cy="0"/>
        </a:xfrm>
      </p:grpSpPr>
      <p:pic>
        <p:nvPicPr>
          <p:cNvPr id="394"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395"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396"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397"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398" name="Body Level One…"/>
          <p:cNvSpPr txBox="1">
            <a:spLocks noGrp="1"/>
          </p:cNvSpPr>
          <p:nvPr>
            <p:ph type="body" sz="half" idx="1"/>
          </p:nvPr>
        </p:nvSpPr>
        <p:spPr>
          <a:xfrm>
            <a:off x="812800" y="1600200"/>
            <a:ext cx="5080000" cy="4565650"/>
          </a:xfrm>
          <a:prstGeom prst="rect">
            <a:avLst/>
          </a:prstGeom>
        </p:spPr>
        <p:txBody>
          <a:bodyPr>
            <a:normAutofit/>
          </a:bodyPr>
          <a:lstStyle>
            <a:lvl1pPr marL="188912" indent="-188912" defTabSz="914400">
              <a:spcBef>
                <a:spcPts val="300"/>
              </a:spcBef>
              <a:buClrTx/>
              <a:defRPr sz="1600"/>
            </a:lvl1pPr>
            <a:lvl2pPr marL="574675" indent="-195262" defTabSz="914400">
              <a:spcBef>
                <a:spcPts val="300"/>
              </a:spcBef>
              <a:buClrTx/>
              <a:buChar char="–"/>
              <a:defRPr sz="1600"/>
            </a:lvl2pPr>
            <a:lvl3pPr marL="1279525" indent="-228600" defTabSz="914400">
              <a:spcBef>
                <a:spcPts val="300"/>
              </a:spcBef>
              <a:buClrTx/>
              <a:buSzPct val="100000"/>
              <a:defRPr sz="1600"/>
            </a:lvl3pPr>
            <a:lvl4pPr marL="1698625" indent="-228600" defTabSz="914400">
              <a:spcBef>
                <a:spcPts val="300"/>
              </a:spcBef>
              <a:buClrTx/>
              <a:defRPr sz="1600"/>
            </a:lvl4pPr>
            <a:lvl5pPr marL="2117725" indent="-228600" defTabSz="914400">
              <a:spcBef>
                <a:spcPts val="300"/>
              </a:spcBef>
              <a:buClrTx/>
              <a:buChar char="»"/>
              <a:defRPr sz="1600"/>
            </a:lvl5pPr>
          </a:lstStyle>
          <a:p>
            <a:r>
              <a:t>Body Level One</a:t>
            </a:r>
          </a:p>
          <a:p>
            <a:pPr lvl="1"/>
            <a:r>
              <a:t>Body Level Two</a:t>
            </a:r>
          </a:p>
          <a:p>
            <a:pPr lvl="2"/>
            <a:r>
              <a:t>Body Level Three</a:t>
            </a:r>
          </a:p>
          <a:p>
            <a:pPr lvl="3"/>
            <a:r>
              <a:t>Body Level Four</a:t>
            </a:r>
          </a:p>
          <a:p>
            <a:pPr lvl="4"/>
            <a:r>
              <a:t>Body Level Five</a:t>
            </a:r>
          </a:p>
        </p:txBody>
      </p:sp>
      <p:sp>
        <p:nvSpPr>
          <p:cNvPr id="399"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3453455682"/>
      </p:ext>
    </p:extLst>
  </p:cSld>
  <p:clrMapOvr>
    <a:masterClrMapping/>
  </p:clrMapOvr>
  <p:transition spd="med"/>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type="tx">
  <p:cSld name="Kun titel">
    <p:spTree>
      <p:nvGrpSpPr>
        <p:cNvPr id="1" name=""/>
        <p:cNvGrpSpPr/>
        <p:nvPr/>
      </p:nvGrpSpPr>
      <p:grpSpPr>
        <a:xfrm>
          <a:off x="0" y="0"/>
          <a:ext cx="0" cy="0"/>
          <a:chOff x="0" y="0"/>
          <a:chExt cx="0" cy="0"/>
        </a:xfrm>
      </p:grpSpPr>
      <p:pic>
        <p:nvPicPr>
          <p:cNvPr id="406"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407"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408"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409"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410"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71832988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6158400" y="3689056"/>
            <a:ext cx="5520000" cy="216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436800" y="3689056"/>
            <a:ext cx="5520000" cy="216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dirty="0"/>
              <a:t>Click icon to add picture</a:t>
            </a:r>
          </a:p>
        </p:txBody>
      </p:sp>
      <p:sp>
        <p:nvSpPr>
          <p:cNvPr id="17" name="Text Placeholder 2"/>
          <p:cNvSpPr>
            <a:spLocks noGrp="1"/>
          </p:cNvSpPr>
          <p:nvPr>
            <p:ph type="body" sz="quarter" idx="13"/>
          </p:nvPr>
        </p:nvSpPr>
        <p:spPr>
          <a:xfrm>
            <a:off x="315383" y="1649465"/>
            <a:ext cx="9408000" cy="192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7"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8"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389746249"/>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tx">
  <p:cSld name="Tomt">
    <p:spTree>
      <p:nvGrpSpPr>
        <p:cNvPr id="1" name=""/>
        <p:cNvGrpSpPr/>
        <p:nvPr/>
      </p:nvGrpSpPr>
      <p:grpSpPr>
        <a:xfrm>
          <a:off x="0" y="0"/>
          <a:ext cx="0" cy="0"/>
          <a:chOff x="0" y="0"/>
          <a:chExt cx="0" cy="0"/>
        </a:xfrm>
      </p:grpSpPr>
      <p:pic>
        <p:nvPicPr>
          <p:cNvPr id="417"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418"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419"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420"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4031052958"/>
      </p:ext>
    </p:extLst>
  </p:cSld>
  <p:clrMapOvr>
    <a:masterClrMapping/>
  </p:clrMapOvr>
  <p:transition spd="med"/>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type="tx">
  <p:cSld name="5_Endast rubrik">
    <p:spTree>
      <p:nvGrpSpPr>
        <p:cNvPr id="1" name=""/>
        <p:cNvGrpSpPr/>
        <p:nvPr/>
      </p:nvGrpSpPr>
      <p:grpSpPr>
        <a:xfrm>
          <a:off x="0" y="0"/>
          <a:ext cx="0" cy="0"/>
          <a:chOff x="0" y="0"/>
          <a:chExt cx="0" cy="0"/>
        </a:xfrm>
      </p:grpSpPr>
      <p:pic>
        <p:nvPicPr>
          <p:cNvPr id="427"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428"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429"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430" name="Straight Connector 17"/>
          <p:cNvSpPr/>
          <p:nvPr/>
        </p:nvSpPr>
        <p:spPr>
          <a:xfrm>
            <a:off x="391014" y="6433157"/>
            <a:ext cx="11451609" cy="1"/>
          </a:xfrm>
          <a:prstGeom prst="line">
            <a:avLst/>
          </a:prstGeom>
          <a:ln>
            <a:solidFill>
              <a:srgbClr val="99CC33"/>
            </a:solidFill>
          </a:ln>
        </p:spPr>
        <p:txBody>
          <a:bodyPr lIns="45719" rIns="45719"/>
          <a:lstStyle/>
          <a:p>
            <a:endParaRPr sz="1800"/>
          </a:p>
        </p:txBody>
      </p:sp>
      <p:sp>
        <p:nvSpPr>
          <p:cNvPr id="431"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432"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743365120"/>
      </p:ext>
    </p:extLst>
  </p:cSld>
  <p:clrMapOvr>
    <a:masterClrMapping/>
  </p:clrMapOvr>
  <p:transition spd="med"/>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type="tx">
  <p:cSld name="1_Titeldias">
    <p:spTree>
      <p:nvGrpSpPr>
        <p:cNvPr id="1" name=""/>
        <p:cNvGrpSpPr/>
        <p:nvPr/>
      </p:nvGrpSpPr>
      <p:grpSpPr>
        <a:xfrm>
          <a:off x="0" y="0"/>
          <a:ext cx="0" cy="0"/>
          <a:chOff x="0" y="0"/>
          <a:chExt cx="0" cy="0"/>
        </a:xfrm>
      </p:grpSpPr>
      <p:pic>
        <p:nvPicPr>
          <p:cNvPr id="439" name="Picture 12" descr="Picture 12"/>
          <p:cNvPicPr>
            <a:picLocks noChangeAspect="1"/>
          </p:cNvPicPr>
          <p:nvPr/>
        </p:nvPicPr>
        <p:blipFill>
          <a:blip r:embed="rId2">
            <a:alphaModFix amt="66000"/>
            <a:extLst/>
          </a:blip>
          <a:stretch>
            <a:fillRect/>
          </a:stretch>
        </p:blipFill>
        <p:spPr>
          <a:xfrm>
            <a:off x="0" y="16870"/>
            <a:ext cx="12192000" cy="6841130"/>
          </a:xfrm>
          <a:prstGeom prst="rect">
            <a:avLst/>
          </a:prstGeom>
          <a:ln w="12700">
            <a:miter lim="400000"/>
          </a:ln>
        </p:spPr>
      </p:pic>
      <p:sp>
        <p:nvSpPr>
          <p:cNvPr id="440"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
        <p:nvSpPr>
          <p:cNvPr id="441" name="Title Text"/>
          <p:cNvSpPr txBox="1">
            <a:spLocks noGrp="1"/>
          </p:cNvSpPr>
          <p:nvPr>
            <p:ph type="title"/>
          </p:nvPr>
        </p:nvSpPr>
        <p:spPr>
          <a:xfrm>
            <a:off x="812800" y="1295400"/>
            <a:ext cx="8536517" cy="838200"/>
          </a:xfrm>
          <a:prstGeom prst="rect">
            <a:avLst/>
          </a:prstGeom>
        </p:spPr>
        <p:txBody>
          <a:bodyPr anchor="b">
            <a:normAutofit/>
          </a:bodyPr>
          <a:lstStyle>
            <a:lvl1pPr defTabSz="914400">
              <a:defRPr sz="2400" b="1">
                <a:solidFill>
                  <a:srgbClr val="000000"/>
                </a:solidFill>
              </a:defRPr>
            </a:lvl1pPr>
          </a:lstStyle>
          <a:p>
            <a:r>
              <a:t>Title Text</a:t>
            </a:r>
          </a:p>
        </p:txBody>
      </p:sp>
      <p:sp>
        <p:nvSpPr>
          <p:cNvPr id="442" name="Body Level One…"/>
          <p:cNvSpPr txBox="1">
            <a:spLocks noGrp="1"/>
          </p:cNvSpPr>
          <p:nvPr>
            <p:ph type="body" sz="quarter" idx="1"/>
          </p:nvPr>
        </p:nvSpPr>
        <p:spPr>
          <a:xfrm>
            <a:off x="812800" y="2286000"/>
            <a:ext cx="8534400" cy="1752600"/>
          </a:xfrm>
          <a:prstGeom prst="rect">
            <a:avLst/>
          </a:prstGeom>
        </p:spPr>
        <p:txBody>
          <a:bodyPr>
            <a:normAutofit/>
          </a:bodyPr>
          <a:lstStyle>
            <a:lvl1pPr marL="0" indent="0" defTabSz="914400">
              <a:spcBef>
                <a:spcPts val="300"/>
              </a:spcBef>
              <a:buClrTx/>
              <a:buSzTx/>
              <a:buNone/>
              <a:defRPr sz="1600"/>
            </a:lvl1pPr>
            <a:lvl2pPr marL="574675" indent="-195262" defTabSz="914400">
              <a:spcBef>
                <a:spcPts val="300"/>
              </a:spcBef>
              <a:buClrTx/>
              <a:buChar char="–"/>
              <a:defRPr sz="1600"/>
            </a:lvl2pPr>
            <a:lvl3pPr marL="1279525" indent="-228600" defTabSz="914400">
              <a:spcBef>
                <a:spcPts val="300"/>
              </a:spcBef>
              <a:buClrTx/>
              <a:buSzPct val="100000"/>
              <a:defRPr sz="1600"/>
            </a:lvl3pPr>
            <a:lvl4pPr marL="1698625" indent="-228600" defTabSz="914400">
              <a:spcBef>
                <a:spcPts val="300"/>
              </a:spcBef>
              <a:buClrTx/>
              <a:defRPr sz="1600"/>
            </a:lvl4pPr>
            <a:lvl5pPr marL="2117725" indent="-228600" defTabSz="914400">
              <a:spcBef>
                <a:spcPts val="300"/>
              </a:spcBef>
              <a:buClrTx/>
              <a:buChar char="»"/>
              <a:defRPr sz="1600"/>
            </a:lvl5pPr>
          </a:lstStyle>
          <a:p>
            <a:r>
              <a:t>Body Level One</a:t>
            </a:r>
          </a:p>
          <a:p>
            <a:pPr lvl="1"/>
            <a:r>
              <a:t>Body Level Two</a:t>
            </a:r>
          </a:p>
          <a:p>
            <a:pPr lvl="2"/>
            <a:r>
              <a:t>Body Level Three</a:t>
            </a:r>
          </a:p>
          <a:p>
            <a:pPr lvl="3"/>
            <a:r>
              <a:t>Body Level Four</a:t>
            </a:r>
          </a:p>
          <a:p>
            <a:pPr lvl="4"/>
            <a:r>
              <a:t>Body Level Five</a:t>
            </a:r>
          </a:p>
        </p:txBody>
      </p:sp>
      <p:pic>
        <p:nvPicPr>
          <p:cNvPr id="443" name="Billede 15" descr="Billed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13" y="5985770"/>
            <a:ext cx="6720747" cy="611583"/>
          </a:xfrm>
          <a:prstGeom prst="rect">
            <a:avLst/>
          </a:prstGeom>
          <a:ln w="12700">
            <a:miter lim="400000"/>
          </a:ln>
        </p:spPr>
      </p:pic>
      <p:pic>
        <p:nvPicPr>
          <p:cNvPr id="444" name="Billede 11" descr="Billede 11"/>
          <p:cNvPicPr>
            <a:picLocks noChangeAspect="1"/>
          </p:cNvPicPr>
          <p:nvPr/>
        </p:nvPicPr>
        <p:blipFill>
          <a:blip r:embed="rId4">
            <a:extLst/>
          </a:blip>
          <a:stretch>
            <a:fillRect/>
          </a:stretch>
        </p:blipFill>
        <p:spPr>
          <a:xfrm>
            <a:off x="5615946" y="3085395"/>
            <a:ext cx="6576055" cy="2359830"/>
          </a:xfrm>
          <a:prstGeom prst="rect">
            <a:avLst/>
          </a:prstGeom>
          <a:ln w="12700">
            <a:miter lim="400000"/>
          </a:ln>
        </p:spPr>
      </p:pic>
      <p:pic>
        <p:nvPicPr>
          <p:cNvPr id="445" name="Picture 13" descr="Picture 13"/>
          <p:cNvPicPr>
            <a:picLocks noChangeAspect="1"/>
          </p:cNvPicPr>
          <p:nvPr/>
        </p:nvPicPr>
        <p:blipFill>
          <a:blip r:embed="rId5">
            <a:extLst/>
          </a:blip>
          <a:stretch>
            <a:fillRect/>
          </a:stretch>
        </p:blipFill>
        <p:spPr>
          <a:xfrm>
            <a:off x="11176000" y="279403"/>
            <a:ext cx="508000" cy="557389"/>
          </a:xfrm>
          <a:prstGeom prst="rect">
            <a:avLst/>
          </a:prstGeom>
          <a:ln w="12700">
            <a:miter lim="400000"/>
          </a:ln>
        </p:spPr>
      </p:pic>
    </p:spTree>
    <p:extLst>
      <p:ext uri="{BB962C8B-B14F-4D97-AF65-F5344CB8AC3E}">
        <p14:creationId xmlns:p14="http://schemas.microsoft.com/office/powerpoint/2010/main" val="2278050257"/>
      </p:ext>
    </p:extLst>
  </p:cSld>
  <p:clrMapOvr>
    <a:masterClrMapping/>
  </p:clrMapOvr>
  <p:transition spd="med"/>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type="tx">
  <p:cSld name="1_Titel og indholdsobjekt">
    <p:spTree>
      <p:nvGrpSpPr>
        <p:cNvPr id="1" name=""/>
        <p:cNvGrpSpPr/>
        <p:nvPr/>
      </p:nvGrpSpPr>
      <p:grpSpPr>
        <a:xfrm>
          <a:off x="0" y="0"/>
          <a:ext cx="0" cy="0"/>
          <a:chOff x="0" y="0"/>
          <a:chExt cx="0" cy="0"/>
        </a:xfrm>
      </p:grpSpPr>
      <p:pic>
        <p:nvPicPr>
          <p:cNvPr id="452" name="Picture 17" descr="Picture 17"/>
          <p:cNvPicPr>
            <a:picLocks noChangeAspect="1"/>
          </p:cNvPicPr>
          <p:nvPr/>
        </p:nvPicPr>
        <p:blipFill>
          <a:blip r:embed="rId2">
            <a:alphaModFix amt="66000"/>
            <a:extLst/>
          </a:blip>
          <a:stretch>
            <a:fillRect/>
          </a:stretch>
        </p:blipFill>
        <p:spPr>
          <a:xfrm>
            <a:off x="0" y="2"/>
            <a:ext cx="12192000" cy="6858001"/>
          </a:xfrm>
          <a:prstGeom prst="rect">
            <a:avLst/>
          </a:prstGeom>
          <a:ln w="12700">
            <a:miter lim="400000"/>
          </a:ln>
        </p:spPr>
      </p:pic>
      <p:sp>
        <p:nvSpPr>
          <p:cNvPr id="453"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454"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455"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456" name="Body Level One…"/>
          <p:cNvSpPr txBox="1">
            <a:spLocks noGrp="1"/>
          </p:cNvSpPr>
          <p:nvPr>
            <p:ph type="body" idx="1"/>
          </p:nvPr>
        </p:nvSpPr>
        <p:spPr>
          <a:xfrm>
            <a:off x="812800" y="1600200"/>
            <a:ext cx="10363200" cy="4565650"/>
          </a:xfrm>
          <a:prstGeom prst="rect">
            <a:avLst/>
          </a:prstGeom>
        </p:spPr>
        <p:txBody>
          <a:bodyPr>
            <a:normAutofit/>
          </a:bodyPr>
          <a:lstStyle>
            <a:lvl1pPr marL="188912" indent="-188912" defTabSz="914400">
              <a:spcBef>
                <a:spcPts val="300"/>
              </a:spcBef>
              <a:buClrTx/>
              <a:defRPr sz="1600"/>
            </a:lvl1pPr>
            <a:lvl2pPr marL="574675" indent="-195262" defTabSz="914400">
              <a:spcBef>
                <a:spcPts val="300"/>
              </a:spcBef>
              <a:buClrTx/>
              <a:buChar char="–"/>
              <a:defRPr sz="1600"/>
            </a:lvl2pPr>
            <a:lvl3pPr marL="1279525" indent="-228600" defTabSz="914400">
              <a:spcBef>
                <a:spcPts val="300"/>
              </a:spcBef>
              <a:buClrTx/>
              <a:buSzPct val="100000"/>
              <a:defRPr sz="1600"/>
            </a:lvl3pPr>
            <a:lvl4pPr marL="1698625" indent="-228600" defTabSz="914400">
              <a:spcBef>
                <a:spcPts val="300"/>
              </a:spcBef>
              <a:buClrTx/>
              <a:defRPr sz="1600"/>
            </a:lvl4pPr>
            <a:lvl5pPr marL="2117725" indent="-228600" defTabSz="914400">
              <a:spcBef>
                <a:spcPts val="300"/>
              </a:spcBef>
              <a:buClrTx/>
              <a:buChar char="»"/>
              <a:defRPr sz="1600"/>
            </a:lvl5pPr>
          </a:lstStyle>
          <a:p>
            <a:r>
              <a:t>Body Level One</a:t>
            </a:r>
          </a:p>
          <a:p>
            <a:pPr lvl="1"/>
            <a:r>
              <a:t>Body Level Two</a:t>
            </a:r>
          </a:p>
          <a:p>
            <a:pPr lvl="2"/>
            <a:r>
              <a:t>Body Level Three</a:t>
            </a:r>
          </a:p>
          <a:p>
            <a:pPr lvl="3"/>
            <a:r>
              <a:t>Body Level Four</a:t>
            </a:r>
          </a:p>
          <a:p>
            <a:pPr lvl="4"/>
            <a:r>
              <a:t>Body Level Five</a:t>
            </a:r>
          </a:p>
        </p:txBody>
      </p:sp>
      <p:sp>
        <p:nvSpPr>
          <p:cNvPr id="457"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2357348851"/>
      </p:ext>
    </p:extLst>
  </p:cSld>
  <p:clrMapOvr>
    <a:masterClrMapping/>
  </p:clrMapOvr>
  <p:transition spd="med"/>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type="tx">
  <p:cSld name="1_To indholdsobjekter">
    <p:spTree>
      <p:nvGrpSpPr>
        <p:cNvPr id="1" name=""/>
        <p:cNvGrpSpPr/>
        <p:nvPr/>
      </p:nvGrpSpPr>
      <p:grpSpPr>
        <a:xfrm>
          <a:off x="0" y="0"/>
          <a:ext cx="0" cy="0"/>
          <a:chOff x="0" y="0"/>
          <a:chExt cx="0" cy="0"/>
        </a:xfrm>
      </p:grpSpPr>
      <p:pic>
        <p:nvPicPr>
          <p:cNvPr id="464"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465"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466"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467"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468" name="Body Level One…"/>
          <p:cNvSpPr txBox="1">
            <a:spLocks noGrp="1"/>
          </p:cNvSpPr>
          <p:nvPr>
            <p:ph type="body" sz="half" idx="1"/>
          </p:nvPr>
        </p:nvSpPr>
        <p:spPr>
          <a:xfrm>
            <a:off x="812800" y="1600200"/>
            <a:ext cx="5080000" cy="4565650"/>
          </a:xfrm>
          <a:prstGeom prst="rect">
            <a:avLst/>
          </a:prstGeom>
        </p:spPr>
        <p:txBody>
          <a:bodyPr>
            <a:normAutofit/>
          </a:bodyPr>
          <a:lstStyle>
            <a:lvl1pPr marL="188912" indent="-188912" defTabSz="914400">
              <a:spcBef>
                <a:spcPts val="300"/>
              </a:spcBef>
              <a:buClrTx/>
              <a:defRPr sz="1600"/>
            </a:lvl1pPr>
            <a:lvl2pPr marL="574675" indent="-195262" defTabSz="914400">
              <a:spcBef>
                <a:spcPts val="300"/>
              </a:spcBef>
              <a:buClrTx/>
              <a:buChar char="–"/>
              <a:defRPr sz="1600"/>
            </a:lvl2pPr>
            <a:lvl3pPr marL="1279525" indent="-228600" defTabSz="914400">
              <a:spcBef>
                <a:spcPts val="300"/>
              </a:spcBef>
              <a:buClrTx/>
              <a:buSzPct val="100000"/>
              <a:defRPr sz="1600"/>
            </a:lvl3pPr>
            <a:lvl4pPr marL="1698625" indent="-228600" defTabSz="914400">
              <a:spcBef>
                <a:spcPts val="300"/>
              </a:spcBef>
              <a:buClrTx/>
              <a:defRPr sz="1600"/>
            </a:lvl4pPr>
            <a:lvl5pPr marL="2117725" indent="-228600" defTabSz="914400">
              <a:spcBef>
                <a:spcPts val="300"/>
              </a:spcBef>
              <a:buClrTx/>
              <a:buChar char="»"/>
              <a:defRPr sz="1600"/>
            </a:lvl5pPr>
          </a:lstStyle>
          <a:p>
            <a:r>
              <a:t>Body Level One</a:t>
            </a:r>
          </a:p>
          <a:p>
            <a:pPr lvl="1"/>
            <a:r>
              <a:t>Body Level Two</a:t>
            </a:r>
          </a:p>
          <a:p>
            <a:pPr lvl="2"/>
            <a:r>
              <a:t>Body Level Three</a:t>
            </a:r>
          </a:p>
          <a:p>
            <a:pPr lvl="3"/>
            <a:r>
              <a:t>Body Level Four</a:t>
            </a:r>
          </a:p>
          <a:p>
            <a:pPr lvl="4"/>
            <a:r>
              <a:t>Body Level Five</a:t>
            </a:r>
          </a:p>
        </p:txBody>
      </p:sp>
      <p:sp>
        <p:nvSpPr>
          <p:cNvPr id="469"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3046191208"/>
      </p:ext>
    </p:extLst>
  </p:cSld>
  <p:clrMapOvr>
    <a:masterClrMapping/>
  </p:clrMapOvr>
  <p:transition spd="med"/>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type="tx">
  <p:cSld name="1_Kun titel">
    <p:spTree>
      <p:nvGrpSpPr>
        <p:cNvPr id="1" name=""/>
        <p:cNvGrpSpPr/>
        <p:nvPr/>
      </p:nvGrpSpPr>
      <p:grpSpPr>
        <a:xfrm>
          <a:off x="0" y="0"/>
          <a:ext cx="0" cy="0"/>
          <a:chOff x="0" y="0"/>
          <a:chExt cx="0" cy="0"/>
        </a:xfrm>
      </p:grpSpPr>
      <p:pic>
        <p:nvPicPr>
          <p:cNvPr id="476"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477"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478"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479"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480"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3354792343"/>
      </p:ext>
    </p:extLst>
  </p:cSld>
  <p:clrMapOvr>
    <a:masterClrMapping/>
  </p:clrMapOvr>
  <p:transition spd="med"/>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type="tx">
  <p:cSld name="1_Tomt">
    <p:spTree>
      <p:nvGrpSpPr>
        <p:cNvPr id="1" name=""/>
        <p:cNvGrpSpPr/>
        <p:nvPr/>
      </p:nvGrpSpPr>
      <p:grpSpPr>
        <a:xfrm>
          <a:off x="0" y="0"/>
          <a:ext cx="0" cy="0"/>
          <a:chOff x="0" y="0"/>
          <a:chExt cx="0" cy="0"/>
        </a:xfrm>
      </p:grpSpPr>
      <p:pic>
        <p:nvPicPr>
          <p:cNvPr id="487"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488"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489"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490"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1620965778"/>
      </p:ext>
    </p:extLst>
  </p:cSld>
  <p:clrMapOvr>
    <a:masterClrMapping/>
  </p:clrMapOvr>
  <p:transition spd="med"/>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506" name="Title Text"/>
          <p:cNvSpPr txBox="1">
            <a:spLocks noGrp="1"/>
          </p:cNvSpPr>
          <p:nvPr>
            <p:ph type="title"/>
          </p:nvPr>
        </p:nvSpPr>
        <p:spPr>
          <a:xfrm>
            <a:off x="608642" y="273630"/>
            <a:ext cx="10968961" cy="1143481"/>
          </a:xfrm>
          <a:prstGeom prst="rect">
            <a:avLst/>
          </a:prstGeom>
        </p:spPr>
        <p:txBody>
          <a:bodyPr>
            <a:normAutofit/>
          </a:bodyPr>
          <a:lstStyle>
            <a:lvl1pPr algn="ctr" defTabSz="414607">
              <a:lnSpc>
                <a:spcPct val="93000"/>
              </a:lnSpc>
              <a:defRPr sz="4000">
                <a:solidFill>
                  <a:srgbClr val="000000"/>
                </a:solidFill>
                <a:latin typeface="Arial"/>
                <a:ea typeface="Arial"/>
                <a:cs typeface="Arial"/>
                <a:sym typeface="Arial"/>
              </a:defRPr>
            </a:lvl1pPr>
          </a:lstStyle>
          <a:p>
            <a:r>
              <a:t>Title Text</a:t>
            </a:r>
          </a:p>
        </p:txBody>
      </p:sp>
      <p:sp>
        <p:nvSpPr>
          <p:cNvPr id="507" name="Body Level One…"/>
          <p:cNvSpPr txBox="1">
            <a:spLocks noGrp="1"/>
          </p:cNvSpPr>
          <p:nvPr>
            <p:ph type="body" idx="1"/>
          </p:nvPr>
        </p:nvSpPr>
        <p:spPr>
          <a:xfrm>
            <a:off x="608643" y="1604329"/>
            <a:ext cx="10725123" cy="3976259"/>
          </a:xfrm>
          <a:prstGeom prst="rect">
            <a:avLst/>
          </a:prstGeom>
        </p:spPr>
        <p:txBody>
          <a:bodyPr>
            <a:normAutofit/>
          </a:bodyPr>
          <a:lstStyle>
            <a:lvl1pPr marL="310956" indent="-310956" defTabSz="414607">
              <a:lnSpc>
                <a:spcPct val="93000"/>
              </a:lnSpc>
              <a:spcBef>
                <a:spcPts val="1200"/>
              </a:spcBef>
              <a:buClrTx/>
              <a:buSzTx/>
              <a:buNone/>
              <a:defRPr sz="2900">
                <a:latin typeface="Arial"/>
                <a:ea typeface="Arial"/>
                <a:cs typeface="Arial"/>
                <a:sym typeface="Arial"/>
              </a:defRPr>
            </a:lvl1pPr>
            <a:lvl2pPr marL="310956" indent="103648" defTabSz="414607">
              <a:lnSpc>
                <a:spcPct val="93000"/>
              </a:lnSpc>
              <a:spcBef>
                <a:spcPts val="1200"/>
              </a:spcBef>
              <a:buClrTx/>
              <a:buSzTx/>
              <a:buNone/>
              <a:defRPr sz="2900">
                <a:latin typeface="Arial"/>
                <a:ea typeface="Arial"/>
                <a:cs typeface="Arial"/>
                <a:sym typeface="Arial"/>
              </a:defRPr>
            </a:lvl2pPr>
            <a:lvl3pPr marL="310956" indent="518255" defTabSz="414607">
              <a:lnSpc>
                <a:spcPct val="93000"/>
              </a:lnSpc>
              <a:spcBef>
                <a:spcPts val="1200"/>
              </a:spcBef>
              <a:buClrTx/>
              <a:buSzTx/>
              <a:buNone/>
              <a:defRPr sz="2900">
                <a:latin typeface="Arial"/>
                <a:ea typeface="Arial"/>
                <a:cs typeface="Arial"/>
                <a:sym typeface="Arial"/>
              </a:defRPr>
            </a:lvl3pPr>
            <a:lvl4pPr marL="310956" indent="932863" defTabSz="414607">
              <a:lnSpc>
                <a:spcPct val="93000"/>
              </a:lnSpc>
              <a:spcBef>
                <a:spcPts val="1200"/>
              </a:spcBef>
              <a:buClrTx/>
              <a:buSzTx/>
              <a:buNone/>
              <a:defRPr sz="2900">
                <a:latin typeface="Arial"/>
                <a:ea typeface="Arial"/>
                <a:cs typeface="Arial"/>
                <a:sym typeface="Arial"/>
              </a:defRPr>
            </a:lvl4pPr>
            <a:lvl5pPr marL="310956" indent="1347471" defTabSz="414607">
              <a:lnSpc>
                <a:spcPct val="93000"/>
              </a:lnSpc>
              <a:spcBef>
                <a:spcPts val="1200"/>
              </a:spcBef>
              <a:buClrTx/>
              <a:buSzTx/>
              <a:buNone/>
              <a:defRPr sz="29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08"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1927650355"/>
      </p:ext>
    </p:extLst>
  </p:cSld>
  <p:clrMapOvr>
    <a:masterClrMapping/>
  </p:clrMapOvr>
  <p:transition spd="med"/>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963840" y="4406894"/>
            <a:ext cx="10362240" cy="1362384"/>
          </a:xfrm>
          <a:prstGeom prst="rect">
            <a:avLst/>
          </a:prstGeom>
        </p:spPr>
        <p:txBody>
          <a:bodyPr anchor="t">
            <a:normAutofit/>
          </a:bodyPr>
          <a:lstStyle>
            <a:lvl1pPr defTabSz="414607">
              <a:lnSpc>
                <a:spcPct val="93000"/>
              </a:lnSpc>
              <a:defRPr sz="3600" b="1" cap="all">
                <a:solidFill>
                  <a:srgbClr val="000000"/>
                </a:solidFill>
                <a:latin typeface="Arial"/>
                <a:ea typeface="Arial"/>
                <a:cs typeface="Arial"/>
                <a:sym typeface="Arial"/>
              </a:defRPr>
            </a:lvl1pPr>
          </a:lstStyle>
          <a:p>
            <a:r>
              <a:t>Title Text</a:t>
            </a:r>
          </a:p>
        </p:txBody>
      </p:sp>
      <p:sp>
        <p:nvSpPr>
          <p:cNvPr id="516" name="Body Level One…"/>
          <p:cNvSpPr txBox="1">
            <a:spLocks noGrp="1"/>
          </p:cNvSpPr>
          <p:nvPr>
            <p:ph type="body" sz="quarter" idx="1"/>
          </p:nvPr>
        </p:nvSpPr>
        <p:spPr>
          <a:xfrm>
            <a:off x="963840" y="2906225"/>
            <a:ext cx="10362240" cy="1500639"/>
          </a:xfrm>
          <a:prstGeom prst="rect">
            <a:avLst/>
          </a:prstGeom>
        </p:spPr>
        <p:txBody>
          <a:bodyPr anchor="b">
            <a:normAutofit/>
          </a:bodyPr>
          <a:lstStyle>
            <a:lvl1pPr marL="0" indent="0" defTabSz="414607">
              <a:lnSpc>
                <a:spcPct val="93000"/>
              </a:lnSpc>
              <a:spcBef>
                <a:spcPts val="1200"/>
              </a:spcBef>
              <a:buClrTx/>
              <a:buSzTx/>
              <a:buNone/>
              <a:defRPr sz="1800">
                <a:latin typeface="Arial"/>
                <a:ea typeface="Arial"/>
                <a:cs typeface="Arial"/>
                <a:sym typeface="Arial"/>
              </a:defRPr>
            </a:lvl1pPr>
            <a:lvl2pPr marL="0" indent="414607" defTabSz="414607">
              <a:lnSpc>
                <a:spcPct val="93000"/>
              </a:lnSpc>
              <a:spcBef>
                <a:spcPts val="1200"/>
              </a:spcBef>
              <a:buClrTx/>
              <a:buSzTx/>
              <a:buNone/>
              <a:defRPr sz="1800">
                <a:latin typeface="Arial"/>
                <a:ea typeface="Arial"/>
                <a:cs typeface="Arial"/>
                <a:sym typeface="Arial"/>
              </a:defRPr>
            </a:lvl2pPr>
            <a:lvl3pPr marL="0" indent="829211" defTabSz="414607">
              <a:lnSpc>
                <a:spcPct val="93000"/>
              </a:lnSpc>
              <a:spcBef>
                <a:spcPts val="1200"/>
              </a:spcBef>
              <a:buClrTx/>
              <a:buSzTx/>
              <a:buNone/>
              <a:defRPr sz="1800">
                <a:latin typeface="Arial"/>
                <a:ea typeface="Arial"/>
                <a:cs typeface="Arial"/>
                <a:sym typeface="Arial"/>
              </a:defRPr>
            </a:lvl3pPr>
            <a:lvl4pPr marL="0" indent="1243820" defTabSz="414607">
              <a:lnSpc>
                <a:spcPct val="93000"/>
              </a:lnSpc>
              <a:spcBef>
                <a:spcPts val="1200"/>
              </a:spcBef>
              <a:buClrTx/>
              <a:buSzTx/>
              <a:buNone/>
              <a:defRPr sz="1800">
                <a:latin typeface="Arial"/>
                <a:ea typeface="Arial"/>
                <a:cs typeface="Arial"/>
                <a:sym typeface="Arial"/>
              </a:defRPr>
            </a:lvl4pPr>
            <a:lvl5pPr marL="0" indent="1658425" defTabSz="414607">
              <a:lnSpc>
                <a:spcPct val="93000"/>
              </a:lnSpc>
              <a:spcBef>
                <a:spcPts val="1200"/>
              </a:spcBef>
              <a:buClrTx/>
              <a:buSzTx/>
              <a:buNone/>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7"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1996348824"/>
      </p:ext>
    </p:extLst>
  </p:cSld>
  <p:clrMapOvr>
    <a:masterClrMapping/>
  </p:clrMapOvr>
  <p:transition spd="med"/>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24" name="Title Text"/>
          <p:cNvSpPr txBox="1">
            <a:spLocks noGrp="1"/>
          </p:cNvSpPr>
          <p:nvPr>
            <p:ph type="title"/>
          </p:nvPr>
        </p:nvSpPr>
        <p:spPr>
          <a:xfrm>
            <a:off x="608642" y="273630"/>
            <a:ext cx="10968961" cy="1143481"/>
          </a:xfrm>
          <a:prstGeom prst="rect">
            <a:avLst/>
          </a:prstGeom>
        </p:spPr>
        <p:txBody>
          <a:bodyPr>
            <a:normAutofit/>
          </a:bodyPr>
          <a:lstStyle>
            <a:lvl1pPr algn="ctr" defTabSz="414607">
              <a:lnSpc>
                <a:spcPct val="93000"/>
              </a:lnSpc>
              <a:defRPr sz="4000">
                <a:solidFill>
                  <a:srgbClr val="000000"/>
                </a:solidFill>
                <a:latin typeface="Arial"/>
                <a:ea typeface="Arial"/>
                <a:cs typeface="Arial"/>
                <a:sym typeface="Arial"/>
              </a:defRPr>
            </a:lvl1pPr>
          </a:lstStyle>
          <a:p>
            <a:r>
              <a:t>Title Text</a:t>
            </a:r>
          </a:p>
        </p:txBody>
      </p:sp>
      <p:sp>
        <p:nvSpPr>
          <p:cNvPr id="525" name="Body Level One…"/>
          <p:cNvSpPr txBox="1">
            <a:spLocks noGrp="1"/>
          </p:cNvSpPr>
          <p:nvPr>
            <p:ph type="body" sz="half" idx="1"/>
          </p:nvPr>
        </p:nvSpPr>
        <p:spPr>
          <a:xfrm>
            <a:off x="608641" y="1604329"/>
            <a:ext cx="5270400" cy="3976259"/>
          </a:xfrm>
          <a:prstGeom prst="rect">
            <a:avLst/>
          </a:prstGeom>
        </p:spPr>
        <p:txBody>
          <a:bodyPr>
            <a:normAutofit/>
          </a:bodyPr>
          <a:lstStyle>
            <a:lvl1pPr marL="310956" indent="-310956" defTabSz="414607">
              <a:lnSpc>
                <a:spcPct val="93000"/>
              </a:lnSpc>
              <a:spcBef>
                <a:spcPts val="1200"/>
              </a:spcBef>
              <a:buClrTx/>
              <a:buSzTx/>
              <a:buNone/>
              <a:defRPr sz="2500">
                <a:latin typeface="Arial"/>
                <a:ea typeface="Arial"/>
                <a:cs typeface="Arial"/>
                <a:sym typeface="Arial"/>
              </a:defRPr>
            </a:lvl1pPr>
            <a:lvl2pPr marL="310956" indent="103648" defTabSz="414607">
              <a:lnSpc>
                <a:spcPct val="93000"/>
              </a:lnSpc>
              <a:spcBef>
                <a:spcPts val="1200"/>
              </a:spcBef>
              <a:buClrTx/>
              <a:buSzTx/>
              <a:buNone/>
              <a:defRPr sz="2500">
                <a:latin typeface="Arial"/>
                <a:ea typeface="Arial"/>
                <a:cs typeface="Arial"/>
                <a:sym typeface="Arial"/>
              </a:defRPr>
            </a:lvl2pPr>
            <a:lvl3pPr marL="310956" indent="518255" defTabSz="414607">
              <a:lnSpc>
                <a:spcPct val="93000"/>
              </a:lnSpc>
              <a:spcBef>
                <a:spcPts val="1200"/>
              </a:spcBef>
              <a:buClrTx/>
              <a:buSzTx/>
              <a:buNone/>
              <a:defRPr sz="2500">
                <a:latin typeface="Arial"/>
                <a:ea typeface="Arial"/>
                <a:cs typeface="Arial"/>
                <a:sym typeface="Arial"/>
              </a:defRPr>
            </a:lvl3pPr>
            <a:lvl4pPr marL="310956" indent="932863" defTabSz="414607">
              <a:lnSpc>
                <a:spcPct val="93000"/>
              </a:lnSpc>
              <a:spcBef>
                <a:spcPts val="1200"/>
              </a:spcBef>
              <a:buClrTx/>
              <a:buSzTx/>
              <a:buNone/>
              <a:defRPr sz="2500">
                <a:latin typeface="Arial"/>
                <a:ea typeface="Arial"/>
                <a:cs typeface="Arial"/>
                <a:sym typeface="Arial"/>
              </a:defRPr>
            </a:lvl4pPr>
            <a:lvl5pPr marL="310956" indent="1347471" defTabSz="414607">
              <a:lnSpc>
                <a:spcPct val="93000"/>
              </a:lnSpc>
              <a:spcBef>
                <a:spcPts val="1200"/>
              </a:spcBef>
              <a:buClrTx/>
              <a:buSzTx/>
              <a:buNone/>
              <a:defRPr sz="25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26"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275279430"/>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436800" y="3689056"/>
            <a:ext cx="3600000" cy="216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dirty="0"/>
              <a:t>Click icon to add picture</a:t>
            </a:r>
          </a:p>
        </p:txBody>
      </p:sp>
      <p:sp>
        <p:nvSpPr>
          <p:cNvPr id="18" name="Picture Placeholder 16"/>
          <p:cNvSpPr>
            <a:spLocks noGrp="1"/>
          </p:cNvSpPr>
          <p:nvPr>
            <p:ph type="pic" sz="quarter" idx="15"/>
          </p:nvPr>
        </p:nvSpPr>
        <p:spPr>
          <a:xfrm>
            <a:off x="4268031" y="3689056"/>
            <a:ext cx="3600000" cy="216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8090331" y="3689056"/>
            <a:ext cx="3600000" cy="216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315383" y="1649464"/>
            <a:ext cx="9408000" cy="192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8"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9"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2717918780"/>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33" name="Title Text"/>
          <p:cNvSpPr txBox="1">
            <a:spLocks noGrp="1"/>
          </p:cNvSpPr>
          <p:nvPr>
            <p:ph type="title"/>
          </p:nvPr>
        </p:nvSpPr>
        <p:spPr>
          <a:xfrm>
            <a:off x="610564" y="275098"/>
            <a:ext cx="10972801" cy="1142040"/>
          </a:xfrm>
          <a:prstGeom prst="rect">
            <a:avLst/>
          </a:prstGeom>
        </p:spPr>
        <p:txBody>
          <a:bodyPr>
            <a:normAutofit/>
          </a:bodyPr>
          <a:lstStyle>
            <a:lvl1pPr algn="ctr" defTabSz="414607">
              <a:lnSpc>
                <a:spcPct val="93000"/>
              </a:lnSpc>
              <a:defRPr sz="4000">
                <a:solidFill>
                  <a:srgbClr val="000000"/>
                </a:solidFill>
                <a:latin typeface="Arial"/>
                <a:ea typeface="Arial"/>
                <a:cs typeface="Arial"/>
                <a:sym typeface="Arial"/>
              </a:defRPr>
            </a:lvl1pPr>
          </a:lstStyle>
          <a:p>
            <a:r>
              <a:t>Title Text</a:t>
            </a:r>
          </a:p>
        </p:txBody>
      </p:sp>
      <p:sp>
        <p:nvSpPr>
          <p:cNvPr id="534" name="Body Level One…"/>
          <p:cNvSpPr txBox="1">
            <a:spLocks noGrp="1"/>
          </p:cNvSpPr>
          <p:nvPr>
            <p:ph type="body" sz="quarter" idx="1"/>
          </p:nvPr>
        </p:nvSpPr>
        <p:spPr>
          <a:xfrm>
            <a:off x="610560" y="1535206"/>
            <a:ext cx="5385600" cy="639428"/>
          </a:xfrm>
          <a:prstGeom prst="rect">
            <a:avLst/>
          </a:prstGeom>
        </p:spPr>
        <p:txBody>
          <a:bodyPr anchor="b">
            <a:normAutofit/>
          </a:bodyPr>
          <a:lstStyle>
            <a:lvl1pPr marL="0" indent="0" defTabSz="414607">
              <a:lnSpc>
                <a:spcPct val="93000"/>
              </a:lnSpc>
              <a:spcBef>
                <a:spcPts val="1200"/>
              </a:spcBef>
              <a:buClrTx/>
              <a:buSzTx/>
              <a:buNone/>
              <a:defRPr sz="2200" b="1">
                <a:latin typeface="Arial"/>
                <a:ea typeface="Arial"/>
                <a:cs typeface="Arial"/>
                <a:sym typeface="Arial"/>
              </a:defRPr>
            </a:lvl1pPr>
            <a:lvl2pPr marL="0" indent="414607" defTabSz="414607">
              <a:lnSpc>
                <a:spcPct val="93000"/>
              </a:lnSpc>
              <a:spcBef>
                <a:spcPts val="1200"/>
              </a:spcBef>
              <a:buClrTx/>
              <a:buSzTx/>
              <a:buNone/>
              <a:defRPr sz="2200" b="1">
                <a:latin typeface="Arial"/>
                <a:ea typeface="Arial"/>
                <a:cs typeface="Arial"/>
                <a:sym typeface="Arial"/>
              </a:defRPr>
            </a:lvl2pPr>
            <a:lvl3pPr marL="0" indent="829211" defTabSz="414607">
              <a:lnSpc>
                <a:spcPct val="93000"/>
              </a:lnSpc>
              <a:spcBef>
                <a:spcPts val="1200"/>
              </a:spcBef>
              <a:buClrTx/>
              <a:buSzTx/>
              <a:buNone/>
              <a:defRPr sz="2200" b="1">
                <a:latin typeface="Arial"/>
                <a:ea typeface="Arial"/>
                <a:cs typeface="Arial"/>
                <a:sym typeface="Arial"/>
              </a:defRPr>
            </a:lvl3pPr>
            <a:lvl4pPr marL="0" indent="1243820" defTabSz="414607">
              <a:lnSpc>
                <a:spcPct val="93000"/>
              </a:lnSpc>
              <a:spcBef>
                <a:spcPts val="1200"/>
              </a:spcBef>
              <a:buClrTx/>
              <a:buSzTx/>
              <a:buNone/>
              <a:defRPr sz="2200" b="1">
                <a:latin typeface="Arial"/>
                <a:ea typeface="Arial"/>
                <a:cs typeface="Arial"/>
                <a:sym typeface="Arial"/>
              </a:defRPr>
            </a:lvl4pPr>
            <a:lvl5pPr marL="0" indent="1658425" defTabSz="414607">
              <a:lnSpc>
                <a:spcPct val="93000"/>
              </a:lnSpc>
              <a:spcBef>
                <a:spcPts val="1200"/>
              </a:spcBef>
              <a:buClrTx/>
              <a:buSzTx/>
              <a:buNone/>
              <a:defRPr sz="22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5" name="Text Placeholder 4"/>
          <p:cNvSpPr>
            <a:spLocks noGrp="1"/>
          </p:cNvSpPr>
          <p:nvPr>
            <p:ph type="body" sz="quarter" idx="13"/>
          </p:nvPr>
        </p:nvSpPr>
        <p:spPr>
          <a:xfrm>
            <a:off x="6193924" y="1535206"/>
            <a:ext cx="5389441" cy="639428"/>
          </a:xfrm>
          <a:prstGeom prst="rect">
            <a:avLst/>
          </a:prstGeom>
        </p:spPr>
        <p:txBody>
          <a:bodyPr anchor="b">
            <a:normAutofit/>
          </a:bodyPr>
          <a:lstStyle>
            <a:lvl1pPr marL="0" indent="0" defTabSz="414607">
              <a:lnSpc>
                <a:spcPct val="93000"/>
              </a:lnSpc>
              <a:spcBef>
                <a:spcPts val="1200"/>
              </a:spcBef>
              <a:buClrTx/>
              <a:buSzTx/>
              <a:buNone/>
              <a:defRPr sz="2200" b="1">
                <a:latin typeface="Arial"/>
                <a:cs typeface="Arial"/>
                <a:sym typeface="Arial"/>
              </a:defRPr>
            </a:lvl1pPr>
          </a:lstStyle>
          <a:p>
            <a:pPr marL="0" indent="0" defTabSz="414607">
              <a:lnSpc>
                <a:spcPct val="93000"/>
              </a:lnSpc>
              <a:spcBef>
                <a:spcPts val="1200"/>
              </a:spcBef>
              <a:buClrTx/>
              <a:buSzTx/>
              <a:buNone/>
              <a:defRPr sz="2200" b="1">
                <a:latin typeface="Arial"/>
                <a:ea typeface="Arial"/>
                <a:cs typeface="Arial"/>
                <a:sym typeface="Arial"/>
              </a:defRPr>
            </a:pPr>
            <a:endParaRPr/>
          </a:p>
        </p:txBody>
      </p:sp>
      <p:sp>
        <p:nvSpPr>
          <p:cNvPr id="536"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3665338963"/>
      </p:ext>
    </p:extLst>
  </p:cSld>
  <p:clrMapOvr>
    <a:masterClrMapping/>
  </p:clrMapOvr>
  <p:transition spd="med"/>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543" name="Title Text"/>
          <p:cNvSpPr txBox="1">
            <a:spLocks noGrp="1"/>
          </p:cNvSpPr>
          <p:nvPr>
            <p:ph type="title"/>
          </p:nvPr>
        </p:nvSpPr>
        <p:spPr>
          <a:xfrm>
            <a:off x="608642" y="273630"/>
            <a:ext cx="10968961" cy="1143481"/>
          </a:xfrm>
          <a:prstGeom prst="rect">
            <a:avLst/>
          </a:prstGeom>
        </p:spPr>
        <p:txBody>
          <a:bodyPr>
            <a:normAutofit/>
          </a:bodyPr>
          <a:lstStyle>
            <a:lvl1pPr algn="ctr" defTabSz="414607">
              <a:lnSpc>
                <a:spcPct val="93000"/>
              </a:lnSpc>
              <a:defRPr sz="4000">
                <a:solidFill>
                  <a:srgbClr val="000000"/>
                </a:solidFill>
                <a:latin typeface="Arial"/>
                <a:ea typeface="Arial"/>
                <a:cs typeface="Arial"/>
                <a:sym typeface="Arial"/>
              </a:defRPr>
            </a:lvl1pPr>
          </a:lstStyle>
          <a:p>
            <a:r>
              <a:t>Title Text</a:t>
            </a:r>
          </a:p>
        </p:txBody>
      </p:sp>
      <p:sp>
        <p:nvSpPr>
          <p:cNvPr id="544"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301259763"/>
      </p:ext>
    </p:extLst>
  </p:cSld>
  <p:clrMapOvr>
    <a:masterClrMapping/>
  </p:clrMapOvr>
  <p:transition spd="med"/>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51"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1977158406"/>
      </p:ext>
    </p:extLst>
  </p:cSld>
  <p:clrMapOvr>
    <a:masterClrMapping/>
  </p:clrMapOvr>
  <p:transition spd="med"/>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558" name="Title Text"/>
          <p:cNvSpPr txBox="1">
            <a:spLocks noGrp="1"/>
          </p:cNvSpPr>
          <p:nvPr>
            <p:ph type="title"/>
          </p:nvPr>
        </p:nvSpPr>
        <p:spPr>
          <a:xfrm>
            <a:off x="610561" y="273630"/>
            <a:ext cx="4010881" cy="1160763"/>
          </a:xfrm>
          <a:prstGeom prst="rect">
            <a:avLst/>
          </a:prstGeom>
        </p:spPr>
        <p:txBody>
          <a:bodyPr anchor="b">
            <a:normAutofit/>
          </a:bodyPr>
          <a:lstStyle>
            <a:lvl1pPr defTabSz="414607">
              <a:lnSpc>
                <a:spcPct val="93000"/>
              </a:lnSpc>
              <a:defRPr sz="1800" b="1">
                <a:solidFill>
                  <a:srgbClr val="000000"/>
                </a:solidFill>
                <a:latin typeface="Arial"/>
                <a:ea typeface="Arial"/>
                <a:cs typeface="Arial"/>
                <a:sym typeface="Arial"/>
              </a:defRPr>
            </a:lvl1pPr>
          </a:lstStyle>
          <a:p>
            <a:r>
              <a:t>Title Text</a:t>
            </a:r>
          </a:p>
        </p:txBody>
      </p:sp>
      <p:sp>
        <p:nvSpPr>
          <p:cNvPr id="559" name="Body Level One…"/>
          <p:cNvSpPr txBox="1">
            <a:spLocks noGrp="1"/>
          </p:cNvSpPr>
          <p:nvPr>
            <p:ph type="body" idx="1"/>
          </p:nvPr>
        </p:nvSpPr>
        <p:spPr>
          <a:xfrm>
            <a:off x="4767364" y="273630"/>
            <a:ext cx="6816001" cy="5852776"/>
          </a:xfrm>
          <a:prstGeom prst="rect">
            <a:avLst/>
          </a:prstGeom>
        </p:spPr>
        <p:txBody>
          <a:bodyPr>
            <a:normAutofit/>
          </a:bodyPr>
          <a:lstStyle>
            <a:lvl1pPr marL="310956" indent="-310956" defTabSz="414607">
              <a:lnSpc>
                <a:spcPct val="93000"/>
              </a:lnSpc>
              <a:spcBef>
                <a:spcPts val="1200"/>
              </a:spcBef>
              <a:buClrTx/>
              <a:buSzTx/>
              <a:buNone/>
              <a:defRPr sz="2900">
                <a:latin typeface="Arial"/>
                <a:ea typeface="Arial"/>
                <a:cs typeface="Arial"/>
                <a:sym typeface="Arial"/>
              </a:defRPr>
            </a:lvl1pPr>
            <a:lvl2pPr marL="310956" indent="103648" defTabSz="414607">
              <a:lnSpc>
                <a:spcPct val="93000"/>
              </a:lnSpc>
              <a:spcBef>
                <a:spcPts val="1200"/>
              </a:spcBef>
              <a:buClrTx/>
              <a:buSzTx/>
              <a:buNone/>
              <a:defRPr sz="2900">
                <a:latin typeface="Arial"/>
                <a:ea typeface="Arial"/>
                <a:cs typeface="Arial"/>
                <a:sym typeface="Arial"/>
              </a:defRPr>
            </a:lvl2pPr>
            <a:lvl3pPr marL="310956" indent="518255" defTabSz="414607">
              <a:lnSpc>
                <a:spcPct val="93000"/>
              </a:lnSpc>
              <a:spcBef>
                <a:spcPts val="1200"/>
              </a:spcBef>
              <a:buClrTx/>
              <a:buSzTx/>
              <a:buNone/>
              <a:defRPr sz="2900">
                <a:latin typeface="Arial"/>
                <a:ea typeface="Arial"/>
                <a:cs typeface="Arial"/>
                <a:sym typeface="Arial"/>
              </a:defRPr>
            </a:lvl3pPr>
            <a:lvl4pPr marL="310956" indent="932863" defTabSz="414607">
              <a:lnSpc>
                <a:spcPct val="93000"/>
              </a:lnSpc>
              <a:spcBef>
                <a:spcPts val="1200"/>
              </a:spcBef>
              <a:buClrTx/>
              <a:buSzTx/>
              <a:buNone/>
              <a:defRPr sz="2900">
                <a:latin typeface="Arial"/>
                <a:ea typeface="Arial"/>
                <a:cs typeface="Arial"/>
                <a:sym typeface="Arial"/>
              </a:defRPr>
            </a:lvl4pPr>
            <a:lvl5pPr marL="310956" indent="1347471" defTabSz="414607">
              <a:lnSpc>
                <a:spcPct val="93000"/>
              </a:lnSpc>
              <a:spcBef>
                <a:spcPts val="1200"/>
              </a:spcBef>
              <a:buClrTx/>
              <a:buSzTx/>
              <a:buNone/>
              <a:defRPr sz="29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60" name="Text Placeholder 3"/>
          <p:cNvSpPr>
            <a:spLocks noGrp="1"/>
          </p:cNvSpPr>
          <p:nvPr>
            <p:ph type="body" sz="half" idx="13"/>
          </p:nvPr>
        </p:nvSpPr>
        <p:spPr>
          <a:xfrm>
            <a:off x="610561" y="1434393"/>
            <a:ext cx="4010881" cy="4692013"/>
          </a:xfrm>
          <a:prstGeom prst="rect">
            <a:avLst/>
          </a:prstGeom>
        </p:spPr>
        <p:txBody>
          <a:bodyPr>
            <a:normAutofit/>
          </a:bodyPr>
          <a:lstStyle>
            <a:lvl1pPr marL="0" indent="0" defTabSz="414607">
              <a:lnSpc>
                <a:spcPct val="93000"/>
              </a:lnSpc>
              <a:spcBef>
                <a:spcPts val="1200"/>
              </a:spcBef>
              <a:buClrTx/>
              <a:buSzTx/>
              <a:buNone/>
              <a:defRPr sz="1300">
                <a:latin typeface="Arial"/>
                <a:cs typeface="Arial"/>
                <a:sym typeface="Arial"/>
              </a:defRPr>
            </a:lvl1pPr>
          </a:lstStyle>
          <a:p>
            <a:pPr marL="0" indent="0" defTabSz="414607">
              <a:lnSpc>
                <a:spcPct val="93000"/>
              </a:lnSpc>
              <a:spcBef>
                <a:spcPts val="1200"/>
              </a:spcBef>
              <a:buClrTx/>
              <a:buSzTx/>
              <a:buNone/>
              <a:defRPr sz="1300">
                <a:latin typeface="Arial"/>
                <a:ea typeface="Arial"/>
                <a:cs typeface="Arial"/>
                <a:sym typeface="Arial"/>
              </a:defRPr>
            </a:pPr>
            <a:endParaRPr/>
          </a:p>
        </p:txBody>
      </p:sp>
      <p:sp>
        <p:nvSpPr>
          <p:cNvPr id="561"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1390230058"/>
      </p:ext>
    </p:extLst>
  </p:cSld>
  <p:clrMapOvr>
    <a:masterClrMapping/>
  </p:clrMapOvr>
  <p:transition spd="med"/>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568" name="Title Text"/>
          <p:cNvSpPr txBox="1">
            <a:spLocks noGrp="1"/>
          </p:cNvSpPr>
          <p:nvPr>
            <p:ph type="title"/>
          </p:nvPr>
        </p:nvSpPr>
        <p:spPr>
          <a:xfrm>
            <a:off x="2390404" y="4800027"/>
            <a:ext cx="7315201" cy="567421"/>
          </a:xfrm>
          <a:prstGeom prst="rect">
            <a:avLst/>
          </a:prstGeom>
        </p:spPr>
        <p:txBody>
          <a:bodyPr anchor="b">
            <a:normAutofit/>
          </a:bodyPr>
          <a:lstStyle>
            <a:lvl1pPr defTabSz="414607">
              <a:lnSpc>
                <a:spcPct val="93000"/>
              </a:lnSpc>
              <a:defRPr sz="1800" b="1">
                <a:solidFill>
                  <a:srgbClr val="000000"/>
                </a:solidFill>
                <a:latin typeface="Arial"/>
                <a:ea typeface="Arial"/>
                <a:cs typeface="Arial"/>
                <a:sym typeface="Arial"/>
              </a:defRPr>
            </a:lvl1pPr>
          </a:lstStyle>
          <a:p>
            <a:r>
              <a:t>Title Text</a:t>
            </a:r>
          </a:p>
        </p:txBody>
      </p:sp>
      <p:sp>
        <p:nvSpPr>
          <p:cNvPr id="569" name="Picture Placeholder 2"/>
          <p:cNvSpPr>
            <a:spLocks noGrp="1"/>
          </p:cNvSpPr>
          <p:nvPr>
            <p:ph type="pic" sz="half" idx="13"/>
          </p:nvPr>
        </p:nvSpPr>
        <p:spPr>
          <a:xfrm>
            <a:off x="2390404" y="612065"/>
            <a:ext cx="7315201" cy="4115952"/>
          </a:xfrm>
          <a:prstGeom prst="rect">
            <a:avLst/>
          </a:prstGeom>
        </p:spPr>
        <p:txBody>
          <a:bodyPr lIns="91439" tIns="45719" rIns="91439" bIns="45719"/>
          <a:lstStyle/>
          <a:p>
            <a:endParaRPr/>
          </a:p>
        </p:txBody>
      </p:sp>
      <p:sp>
        <p:nvSpPr>
          <p:cNvPr id="570" name="Body Level One…"/>
          <p:cNvSpPr txBox="1">
            <a:spLocks noGrp="1"/>
          </p:cNvSpPr>
          <p:nvPr>
            <p:ph type="body" sz="quarter" idx="1"/>
          </p:nvPr>
        </p:nvSpPr>
        <p:spPr>
          <a:xfrm>
            <a:off x="2390404" y="5367447"/>
            <a:ext cx="7315201" cy="805045"/>
          </a:xfrm>
          <a:prstGeom prst="rect">
            <a:avLst/>
          </a:prstGeom>
        </p:spPr>
        <p:txBody>
          <a:bodyPr>
            <a:normAutofit/>
          </a:bodyPr>
          <a:lstStyle>
            <a:lvl1pPr marL="0" indent="0" defTabSz="414607">
              <a:lnSpc>
                <a:spcPct val="93000"/>
              </a:lnSpc>
              <a:spcBef>
                <a:spcPts val="1200"/>
              </a:spcBef>
              <a:buClrTx/>
              <a:buSzTx/>
              <a:buNone/>
              <a:defRPr sz="1300">
                <a:latin typeface="Arial"/>
                <a:ea typeface="Arial"/>
                <a:cs typeface="Arial"/>
                <a:sym typeface="Arial"/>
              </a:defRPr>
            </a:lvl1pPr>
            <a:lvl2pPr marL="0" indent="414607" defTabSz="414607">
              <a:lnSpc>
                <a:spcPct val="93000"/>
              </a:lnSpc>
              <a:spcBef>
                <a:spcPts val="1200"/>
              </a:spcBef>
              <a:buClrTx/>
              <a:buSzTx/>
              <a:buNone/>
              <a:defRPr sz="1300">
                <a:latin typeface="Arial"/>
                <a:ea typeface="Arial"/>
                <a:cs typeface="Arial"/>
                <a:sym typeface="Arial"/>
              </a:defRPr>
            </a:lvl2pPr>
            <a:lvl3pPr marL="0" indent="829211" defTabSz="414607">
              <a:lnSpc>
                <a:spcPct val="93000"/>
              </a:lnSpc>
              <a:spcBef>
                <a:spcPts val="1200"/>
              </a:spcBef>
              <a:buClrTx/>
              <a:buSzTx/>
              <a:buNone/>
              <a:defRPr sz="1300">
                <a:latin typeface="Arial"/>
                <a:ea typeface="Arial"/>
                <a:cs typeface="Arial"/>
                <a:sym typeface="Arial"/>
              </a:defRPr>
            </a:lvl3pPr>
            <a:lvl4pPr marL="0" indent="1243820" defTabSz="414607">
              <a:lnSpc>
                <a:spcPct val="93000"/>
              </a:lnSpc>
              <a:spcBef>
                <a:spcPts val="1200"/>
              </a:spcBef>
              <a:buClrTx/>
              <a:buSzTx/>
              <a:buNone/>
              <a:defRPr sz="1300">
                <a:latin typeface="Arial"/>
                <a:ea typeface="Arial"/>
                <a:cs typeface="Arial"/>
                <a:sym typeface="Arial"/>
              </a:defRPr>
            </a:lvl4pPr>
            <a:lvl5pPr marL="0" indent="1658425" defTabSz="414607">
              <a:lnSpc>
                <a:spcPct val="93000"/>
              </a:lnSpc>
              <a:spcBef>
                <a:spcPts val="1200"/>
              </a:spcBef>
              <a:buClrTx/>
              <a:buSzTx/>
              <a:buNone/>
              <a:defRPr sz="13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1"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2402262371"/>
      </p:ext>
    </p:extLst>
  </p:cSld>
  <p:clrMapOvr>
    <a:masterClrMapping/>
  </p:clrMapOvr>
  <p:transition spd="med"/>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578" name="Title Text"/>
          <p:cNvSpPr txBox="1">
            <a:spLocks noGrp="1"/>
          </p:cNvSpPr>
          <p:nvPr>
            <p:ph type="title"/>
          </p:nvPr>
        </p:nvSpPr>
        <p:spPr>
          <a:xfrm>
            <a:off x="608642" y="273630"/>
            <a:ext cx="10968961" cy="1143481"/>
          </a:xfrm>
          <a:prstGeom prst="rect">
            <a:avLst/>
          </a:prstGeom>
        </p:spPr>
        <p:txBody>
          <a:bodyPr>
            <a:normAutofit/>
          </a:bodyPr>
          <a:lstStyle>
            <a:lvl1pPr algn="ctr" defTabSz="414607">
              <a:lnSpc>
                <a:spcPct val="93000"/>
              </a:lnSpc>
              <a:defRPr sz="4000">
                <a:solidFill>
                  <a:srgbClr val="000000"/>
                </a:solidFill>
                <a:latin typeface="Arial"/>
                <a:ea typeface="Arial"/>
                <a:cs typeface="Arial"/>
                <a:sym typeface="Arial"/>
              </a:defRPr>
            </a:lvl1pPr>
          </a:lstStyle>
          <a:p>
            <a:r>
              <a:t>Title Text</a:t>
            </a:r>
          </a:p>
        </p:txBody>
      </p:sp>
      <p:sp>
        <p:nvSpPr>
          <p:cNvPr id="579" name="Body Level One…"/>
          <p:cNvSpPr txBox="1">
            <a:spLocks noGrp="1"/>
          </p:cNvSpPr>
          <p:nvPr>
            <p:ph type="body" idx="1"/>
          </p:nvPr>
        </p:nvSpPr>
        <p:spPr>
          <a:xfrm>
            <a:off x="608643" y="1604329"/>
            <a:ext cx="10725123" cy="3976259"/>
          </a:xfrm>
          <a:prstGeom prst="rect">
            <a:avLst/>
          </a:prstGeom>
        </p:spPr>
        <p:txBody>
          <a:bodyPr>
            <a:normAutofit/>
          </a:bodyPr>
          <a:lstStyle>
            <a:lvl1pPr marL="310956" indent="-310956" defTabSz="414607">
              <a:lnSpc>
                <a:spcPct val="93000"/>
              </a:lnSpc>
              <a:spcBef>
                <a:spcPts val="1200"/>
              </a:spcBef>
              <a:buClrTx/>
              <a:buSzTx/>
              <a:buNone/>
              <a:defRPr sz="2900">
                <a:latin typeface="Arial"/>
                <a:ea typeface="Arial"/>
                <a:cs typeface="Arial"/>
                <a:sym typeface="Arial"/>
              </a:defRPr>
            </a:lvl1pPr>
            <a:lvl2pPr marL="310956" indent="103648" defTabSz="414607">
              <a:lnSpc>
                <a:spcPct val="93000"/>
              </a:lnSpc>
              <a:spcBef>
                <a:spcPts val="1200"/>
              </a:spcBef>
              <a:buClrTx/>
              <a:buSzTx/>
              <a:buNone/>
              <a:defRPr sz="2900">
                <a:latin typeface="Arial"/>
                <a:ea typeface="Arial"/>
                <a:cs typeface="Arial"/>
                <a:sym typeface="Arial"/>
              </a:defRPr>
            </a:lvl2pPr>
            <a:lvl3pPr marL="310956" indent="518255" defTabSz="414607">
              <a:lnSpc>
                <a:spcPct val="93000"/>
              </a:lnSpc>
              <a:spcBef>
                <a:spcPts val="1200"/>
              </a:spcBef>
              <a:buClrTx/>
              <a:buSzTx/>
              <a:buNone/>
              <a:defRPr sz="2900">
                <a:latin typeface="Arial"/>
                <a:ea typeface="Arial"/>
                <a:cs typeface="Arial"/>
                <a:sym typeface="Arial"/>
              </a:defRPr>
            </a:lvl3pPr>
            <a:lvl4pPr marL="310956" indent="932863" defTabSz="414607">
              <a:lnSpc>
                <a:spcPct val="93000"/>
              </a:lnSpc>
              <a:spcBef>
                <a:spcPts val="1200"/>
              </a:spcBef>
              <a:buClrTx/>
              <a:buSzTx/>
              <a:buNone/>
              <a:defRPr sz="2900">
                <a:latin typeface="Arial"/>
                <a:ea typeface="Arial"/>
                <a:cs typeface="Arial"/>
                <a:sym typeface="Arial"/>
              </a:defRPr>
            </a:lvl4pPr>
            <a:lvl5pPr marL="310956" indent="1347471" defTabSz="414607">
              <a:lnSpc>
                <a:spcPct val="93000"/>
              </a:lnSpc>
              <a:spcBef>
                <a:spcPts val="1200"/>
              </a:spcBef>
              <a:buClrTx/>
              <a:buSzTx/>
              <a:buNone/>
              <a:defRPr sz="29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80"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2725701773"/>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587" name="Title Text"/>
          <p:cNvSpPr txBox="1">
            <a:spLocks noGrp="1"/>
          </p:cNvSpPr>
          <p:nvPr>
            <p:ph type="title"/>
          </p:nvPr>
        </p:nvSpPr>
        <p:spPr>
          <a:xfrm>
            <a:off x="8835839" y="273629"/>
            <a:ext cx="2741763" cy="5306958"/>
          </a:xfrm>
          <a:prstGeom prst="rect">
            <a:avLst/>
          </a:prstGeom>
        </p:spPr>
        <p:txBody>
          <a:bodyPr>
            <a:normAutofit/>
          </a:bodyPr>
          <a:lstStyle>
            <a:lvl1pPr algn="ctr" defTabSz="414607">
              <a:lnSpc>
                <a:spcPct val="93000"/>
              </a:lnSpc>
              <a:defRPr sz="4000">
                <a:solidFill>
                  <a:srgbClr val="000000"/>
                </a:solidFill>
                <a:latin typeface="Arial"/>
                <a:ea typeface="Arial"/>
                <a:cs typeface="Arial"/>
                <a:sym typeface="Arial"/>
              </a:defRPr>
            </a:lvl1pPr>
          </a:lstStyle>
          <a:p>
            <a:r>
              <a:t>Title Text</a:t>
            </a:r>
          </a:p>
        </p:txBody>
      </p:sp>
      <p:sp>
        <p:nvSpPr>
          <p:cNvPr id="588" name="Body Level One…"/>
          <p:cNvSpPr txBox="1">
            <a:spLocks noGrp="1"/>
          </p:cNvSpPr>
          <p:nvPr>
            <p:ph type="body" idx="1"/>
          </p:nvPr>
        </p:nvSpPr>
        <p:spPr>
          <a:xfrm>
            <a:off x="608642" y="273629"/>
            <a:ext cx="8042881" cy="5306958"/>
          </a:xfrm>
          <a:prstGeom prst="rect">
            <a:avLst/>
          </a:prstGeom>
        </p:spPr>
        <p:txBody>
          <a:bodyPr>
            <a:normAutofit/>
          </a:bodyPr>
          <a:lstStyle>
            <a:lvl1pPr marL="310956" indent="-310956" defTabSz="414607">
              <a:lnSpc>
                <a:spcPct val="93000"/>
              </a:lnSpc>
              <a:spcBef>
                <a:spcPts val="1200"/>
              </a:spcBef>
              <a:buClrTx/>
              <a:buSzTx/>
              <a:buNone/>
              <a:defRPr sz="2900">
                <a:latin typeface="Arial"/>
                <a:ea typeface="Arial"/>
                <a:cs typeface="Arial"/>
                <a:sym typeface="Arial"/>
              </a:defRPr>
            </a:lvl1pPr>
            <a:lvl2pPr marL="310956" indent="103648" defTabSz="414607">
              <a:lnSpc>
                <a:spcPct val="93000"/>
              </a:lnSpc>
              <a:spcBef>
                <a:spcPts val="1200"/>
              </a:spcBef>
              <a:buClrTx/>
              <a:buSzTx/>
              <a:buNone/>
              <a:defRPr sz="2900">
                <a:latin typeface="Arial"/>
                <a:ea typeface="Arial"/>
                <a:cs typeface="Arial"/>
                <a:sym typeface="Arial"/>
              </a:defRPr>
            </a:lvl2pPr>
            <a:lvl3pPr marL="310956" indent="518255" defTabSz="414607">
              <a:lnSpc>
                <a:spcPct val="93000"/>
              </a:lnSpc>
              <a:spcBef>
                <a:spcPts val="1200"/>
              </a:spcBef>
              <a:buClrTx/>
              <a:buSzTx/>
              <a:buNone/>
              <a:defRPr sz="2900">
                <a:latin typeface="Arial"/>
                <a:ea typeface="Arial"/>
                <a:cs typeface="Arial"/>
                <a:sym typeface="Arial"/>
              </a:defRPr>
            </a:lvl3pPr>
            <a:lvl4pPr marL="310956" indent="932863" defTabSz="414607">
              <a:lnSpc>
                <a:spcPct val="93000"/>
              </a:lnSpc>
              <a:spcBef>
                <a:spcPts val="1200"/>
              </a:spcBef>
              <a:buClrTx/>
              <a:buSzTx/>
              <a:buNone/>
              <a:defRPr sz="2900">
                <a:latin typeface="Arial"/>
                <a:ea typeface="Arial"/>
                <a:cs typeface="Arial"/>
                <a:sym typeface="Arial"/>
              </a:defRPr>
            </a:lvl4pPr>
            <a:lvl5pPr marL="310956" indent="1347471" defTabSz="414607">
              <a:lnSpc>
                <a:spcPct val="93000"/>
              </a:lnSpc>
              <a:spcBef>
                <a:spcPts val="1200"/>
              </a:spcBef>
              <a:buClrTx/>
              <a:buSzTx/>
              <a:buNone/>
              <a:defRPr sz="29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89"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3968494875"/>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type="tx">
  <p:cSld name="Custom Layout">
    <p:spTree>
      <p:nvGrpSpPr>
        <p:cNvPr id="1" name=""/>
        <p:cNvGrpSpPr/>
        <p:nvPr/>
      </p:nvGrpSpPr>
      <p:grpSpPr>
        <a:xfrm>
          <a:off x="0" y="0"/>
          <a:ext cx="0" cy="0"/>
          <a:chOff x="0" y="0"/>
          <a:chExt cx="0" cy="0"/>
        </a:xfrm>
      </p:grpSpPr>
      <p:sp>
        <p:nvSpPr>
          <p:cNvPr id="596" name="Title Text"/>
          <p:cNvSpPr txBox="1">
            <a:spLocks noGrp="1"/>
          </p:cNvSpPr>
          <p:nvPr>
            <p:ph type="title"/>
          </p:nvPr>
        </p:nvSpPr>
        <p:spPr>
          <a:xfrm>
            <a:off x="608642" y="273630"/>
            <a:ext cx="10968961" cy="1143481"/>
          </a:xfrm>
          <a:prstGeom prst="rect">
            <a:avLst/>
          </a:prstGeom>
        </p:spPr>
        <p:txBody>
          <a:bodyPr>
            <a:normAutofit/>
          </a:bodyPr>
          <a:lstStyle>
            <a:lvl1pPr algn="ctr" defTabSz="414607">
              <a:lnSpc>
                <a:spcPct val="93000"/>
              </a:lnSpc>
              <a:defRPr sz="4000">
                <a:solidFill>
                  <a:srgbClr val="000000"/>
                </a:solidFill>
                <a:latin typeface="Arial"/>
                <a:ea typeface="Arial"/>
                <a:cs typeface="Arial"/>
                <a:sym typeface="Arial"/>
              </a:defRPr>
            </a:lvl1pPr>
          </a:lstStyle>
          <a:p>
            <a:r>
              <a:t>Title Text</a:t>
            </a:r>
          </a:p>
        </p:txBody>
      </p:sp>
      <p:sp>
        <p:nvSpPr>
          <p:cNvPr id="597" name="Slide Number"/>
          <p:cNvSpPr txBox="1">
            <a:spLocks noGrp="1"/>
          </p:cNvSpPr>
          <p:nvPr>
            <p:ph type="sldNum" sz="quarter" idx="2"/>
          </p:nvPr>
        </p:nvSpPr>
        <p:spPr>
          <a:xfrm>
            <a:off x="11383960" y="6247377"/>
            <a:ext cx="195566" cy="200055"/>
          </a:xfrm>
          <a:prstGeom prst="rect">
            <a:avLst/>
          </a:prstGeom>
        </p:spPr>
        <p:txBody>
          <a:bodyPr lIns="0" tIns="0" rIns="0" bIns="0" anchor="t"/>
          <a:lstStyle>
            <a:lvl1pPr defTabSz="456919">
              <a:tabLst>
                <a:tab pos="647700" algn="l"/>
                <a:tab pos="1308100" algn="l"/>
                <a:tab pos="1968500" algn="l"/>
              </a:tabLst>
              <a:defRPr sz="1300">
                <a:latin typeface="Times New Roman"/>
                <a:ea typeface="Times New Roman"/>
                <a:cs typeface="Times New Roman"/>
                <a:sym typeface="Times New Roman"/>
              </a:defRPr>
            </a:lvl1pPr>
          </a:lstStyle>
          <a:p>
            <a:fld id="{86CB4B4D-7CA3-9044-876B-883B54F8677D}" type="slidenum">
              <a:rPr/>
              <a:t>‹#›</a:t>
            </a:fld>
            <a:endParaRPr/>
          </a:p>
        </p:txBody>
      </p:sp>
    </p:spTree>
    <p:extLst>
      <p:ext uri="{BB962C8B-B14F-4D97-AF65-F5344CB8AC3E}">
        <p14:creationId xmlns:p14="http://schemas.microsoft.com/office/powerpoint/2010/main" val="3395911161"/>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type="tx">
  <p:cSld name="2_Titeldias">
    <p:spTree>
      <p:nvGrpSpPr>
        <p:cNvPr id="1" name=""/>
        <p:cNvGrpSpPr/>
        <p:nvPr/>
      </p:nvGrpSpPr>
      <p:grpSpPr>
        <a:xfrm>
          <a:off x="0" y="0"/>
          <a:ext cx="0" cy="0"/>
          <a:chOff x="0" y="0"/>
          <a:chExt cx="0" cy="0"/>
        </a:xfrm>
      </p:grpSpPr>
      <p:pic>
        <p:nvPicPr>
          <p:cNvPr id="604" name="Picture 12" descr="Picture 12"/>
          <p:cNvPicPr>
            <a:picLocks noChangeAspect="1"/>
          </p:cNvPicPr>
          <p:nvPr/>
        </p:nvPicPr>
        <p:blipFill>
          <a:blip r:embed="rId2">
            <a:alphaModFix amt="66000"/>
            <a:extLst/>
          </a:blip>
          <a:stretch>
            <a:fillRect/>
          </a:stretch>
        </p:blipFill>
        <p:spPr>
          <a:xfrm>
            <a:off x="0" y="16870"/>
            <a:ext cx="12192000" cy="6841130"/>
          </a:xfrm>
          <a:prstGeom prst="rect">
            <a:avLst/>
          </a:prstGeom>
          <a:ln w="12700">
            <a:miter lim="400000"/>
          </a:ln>
        </p:spPr>
      </p:pic>
      <p:sp>
        <p:nvSpPr>
          <p:cNvPr id="605"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
        <p:nvSpPr>
          <p:cNvPr id="606" name="Title Text"/>
          <p:cNvSpPr txBox="1">
            <a:spLocks noGrp="1"/>
          </p:cNvSpPr>
          <p:nvPr>
            <p:ph type="title"/>
          </p:nvPr>
        </p:nvSpPr>
        <p:spPr>
          <a:xfrm>
            <a:off x="812800" y="1295400"/>
            <a:ext cx="8536517" cy="838200"/>
          </a:xfrm>
          <a:prstGeom prst="rect">
            <a:avLst/>
          </a:prstGeom>
        </p:spPr>
        <p:txBody>
          <a:bodyPr anchor="b">
            <a:normAutofit/>
          </a:bodyPr>
          <a:lstStyle>
            <a:lvl1pPr defTabSz="914400">
              <a:defRPr sz="2400" b="1">
                <a:solidFill>
                  <a:srgbClr val="000000"/>
                </a:solidFill>
              </a:defRPr>
            </a:lvl1pPr>
          </a:lstStyle>
          <a:p>
            <a:r>
              <a:t>Title Text</a:t>
            </a:r>
          </a:p>
        </p:txBody>
      </p:sp>
      <p:sp>
        <p:nvSpPr>
          <p:cNvPr id="607" name="Body Level One…"/>
          <p:cNvSpPr txBox="1">
            <a:spLocks noGrp="1"/>
          </p:cNvSpPr>
          <p:nvPr>
            <p:ph type="body" sz="quarter" idx="1"/>
          </p:nvPr>
        </p:nvSpPr>
        <p:spPr>
          <a:xfrm>
            <a:off x="812800" y="2286000"/>
            <a:ext cx="8534400" cy="1752600"/>
          </a:xfrm>
          <a:prstGeom prst="rect">
            <a:avLst/>
          </a:prstGeom>
        </p:spPr>
        <p:txBody>
          <a:bodyPr>
            <a:normAutofit/>
          </a:bodyPr>
          <a:lstStyle>
            <a:lvl1pPr marL="0" indent="0" defTabSz="914400">
              <a:spcBef>
                <a:spcPts val="300"/>
              </a:spcBef>
              <a:buClrTx/>
              <a:buSzTx/>
              <a:buNone/>
              <a:defRPr sz="1600"/>
            </a:lvl1pPr>
            <a:lvl2pPr marL="574675" indent="-195262" defTabSz="914400">
              <a:spcBef>
                <a:spcPts val="300"/>
              </a:spcBef>
              <a:buClrTx/>
              <a:buChar char="–"/>
              <a:defRPr sz="1600"/>
            </a:lvl2pPr>
            <a:lvl3pPr marL="1279525" indent="-228600" defTabSz="914400">
              <a:spcBef>
                <a:spcPts val="300"/>
              </a:spcBef>
              <a:buClrTx/>
              <a:buSzPct val="100000"/>
              <a:defRPr sz="1600"/>
            </a:lvl3pPr>
            <a:lvl4pPr marL="1698625" indent="-228600" defTabSz="914400">
              <a:spcBef>
                <a:spcPts val="300"/>
              </a:spcBef>
              <a:buClrTx/>
              <a:defRPr sz="1600"/>
            </a:lvl4pPr>
            <a:lvl5pPr marL="2117725" indent="-228600" defTabSz="914400">
              <a:spcBef>
                <a:spcPts val="300"/>
              </a:spcBef>
              <a:buClrTx/>
              <a:buChar char="»"/>
              <a:defRPr sz="1600"/>
            </a:lvl5pPr>
          </a:lstStyle>
          <a:p>
            <a:r>
              <a:t>Body Level One</a:t>
            </a:r>
          </a:p>
          <a:p>
            <a:pPr lvl="1"/>
            <a:r>
              <a:t>Body Level Two</a:t>
            </a:r>
          </a:p>
          <a:p>
            <a:pPr lvl="2"/>
            <a:r>
              <a:t>Body Level Three</a:t>
            </a:r>
          </a:p>
          <a:p>
            <a:pPr lvl="3"/>
            <a:r>
              <a:t>Body Level Four</a:t>
            </a:r>
          </a:p>
          <a:p>
            <a:pPr lvl="4"/>
            <a:r>
              <a:t>Body Level Five</a:t>
            </a:r>
          </a:p>
        </p:txBody>
      </p:sp>
      <p:pic>
        <p:nvPicPr>
          <p:cNvPr id="608" name="Billede 15" descr="Billed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13" y="5985770"/>
            <a:ext cx="6720747" cy="611583"/>
          </a:xfrm>
          <a:prstGeom prst="rect">
            <a:avLst/>
          </a:prstGeom>
          <a:ln w="12700">
            <a:miter lim="400000"/>
          </a:ln>
        </p:spPr>
      </p:pic>
      <p:pic>
        <p:nvPicPr>
          <p:cNvPr id="609" name="Billede 11" descr="Billede 11"/>
          <p:cNvPicPr>
            <a:picLocks noChangeAspect="1"/>
          </p:cNvPicPr>
          <p:nvPr/>
        </p:nvPicPr>
        <p:blipFill>
          <a:blip r:embed="rId4">
            <a:extLst/>
          </a:blip>
          <a:stretch>
            <a:fillRect/>
          </a:stretch>
        </p:blipFill>
        <p:spPr>
          <a:xfrm>
            <a:off x="5615946" y="3085395"/>
            <a:ext cx="6576055" cy="2359830"/>
          </a:xfrm>
          <a:prstGeom prst="rect">
            <a:avLst/>
          </a:prstGeom>
          <a:ln w="12700">
            <a:miter lim="400000"/>
          </a:ln>
        </p:spPr>
      </p:pic>
      <p:pic>
        <p:nvPicPr>
          <p:cNvPr id="610" name="Picture 13" descr="Picture 13"/>
          <p:cNvPicPr>
            <a:picLocks noChangeAspect="1"/>
          </p:cNvPicPr>
          <p:nvPr/>
        </p:nvPicPr>
        <p:blipFill>
          <a:blip r:embed="rId5">
            <a:extLst/>
          </a:blip>
          <a:stretch>
            <a:fillRect/>
          </a:stretch>
        </p:blipFill>
        <p:spPr>
          <a:xfrm>
            <a:off x="11176000" y="279403"/>
            <a:ext cx="508000" cy="557389"/>
          </a:xfrm>
          <a:prstGeom prst="rect">
            <a:avLst/>
          </a:prstGeom>
          <a:ln w="12700">
            <a:miter lim="400000"/>
          </a:ln>
        </p:spPr>
      </p:pic>
    </p:spTree>
    <p:extLst>
      <p:ext uri="{BB962C8B-B14F-4D97-AF65-F5344CB8AC3E}">
        <p14:creationId xmlns:p14="http://schemas.microsoft.com/office/powerpoint/2010/main" val="1722774637"/>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type="tx">
  <p:cSld name="2_Titel og indholdsobjekt">
    <p:spTree>
      <p:nvGrpSpPr>
        <p:cNvPr id="1" name=""/>
        <p:cNvGrpSpPr/>
        <p:nvPr/>
      </p:nvGrpSpPr>
      <p:grpSpPr>
        <a:xfrm>
          <a:off x="0" y="0"/>
          <a:ext cx="0" cy="0"/>
          <a:chOff x="0" y="0"/>
          <a:chExt cx="0" cy="0"/>
        </a:xfrm>
      </p:grpSpPr>
      <p:pic>
        <p:nvPicPr>
          <p:cNvPr id="617" name="Picture 17" descr="Picture 17"/>
          <p:cNvPicPr>
            <a:picLocks noChangeAspect="1"/>
          </p:cNvPicPr>
          <p:nvPr/>
        </p:nvPicPr>
        <p:blipFill>
          <a:blip r:embed="rId2">
            <a:alphaModFix amt="66000"/>
            <a:extLst/>
          </a:blip>
          <a:stretch>
            <a:fillRect/>
          </a:stretch>
        </p:blipFill>
        <p:spPr>
          <a:xfrm>
            <a:off x="0" y="2"/>
            <a:ext cx="12192000" cy="6858001"/>
          </a:xfrm>
          <a:prstGeom prst="rect">
            <a:avLst/>
          </a:prstGeom>
          <a:ln w="12700">
            <a:miter lim="400000"/>
          </a:ln>
        </p:spPr>
      </p:pic>
      <p:sp>
        <p:nvSpPr>
          <p:cNvPr id="618"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619"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620"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621" name="Body Level One…"/>
          <p:cNvSpPr txBox="1">
            <a:spLocks noGrp="1"/>
          </p:cNvSpPr>
          <p:nvPr>
            <p:ph type="body" idx="1"/>
          </p:nvPr>
        </p:nvSpPr>
        <p:spPr>
          <a:xfrm>
            <a:off x="812800" y="1600200"/>
            <a:ext cx="10363200" cy="4565650"/>
          </a:xfrm>
          <a:prstGeom prst="rect">
            <a:avLst/>
          </a:prstGeom>
        </p:spPr>
        <p:txBody>
          <a:bodyPr>
            <a:normAutofit/>
          </a:bodyPr>
          <a:lstStyle>
            <a:lvl1pPr marL="188912" indent="-188912" defTabSz="914400">
              <a:spcBef>
                <a:spcPts val="300"/>
              </a:spcBef>
              <a:buClrTx/>
              <a:defRPr sz="1600"/>
            </a:lvl1pPr>
            <a:lvl2pPr marL="574675" indent="-195262" defTabSz="914400">
              <a:spcBef>
                <a:spcPts val="300"/>
              </a:spcBef>
              <a:buClrTx/>
              <a:buChar char="–"/>
              <a:defRPr sz="1600"/>
            </a:lvl2pPr>
            <a:lvl3pPr marL="1279525" indent="-228600" defTabSz="914400">
              <a:spcBef>
                <a:spcPts val="300"/>
              </a:spcBef>
              <a:buClrTx/>
              <a:buSzPct val="100000"/>
              <a:defRPr sz="1600"/>
            </a:lvl3pPr>
            <a:lvl4pPr marL="1698625" indent="-228600" defTabSz="914400">
              <a:spcBef>
                <a:spcPts val="300"/>
              </a:spcBef>
              <a:buClrTx/>
              <a:defRPr sz="1600"/>
            </a:lvl4pPr>
            <a:lvl5pPr marL="2117725" indent="-228600" defTabSz="914400">
              <a:spcBef>
                <a:spcPts val="300"/>
              </a:spcBef>
              <a:buClrTx/>
              <a:buChar char="»"/>
              <a:defRPr sz="1600"/>
            </a:lvl5pPr>
          </a:lstStyle>
          <a:p>
            <a:r>
              <a:t>Body Level One</a:t>
            </a:r>
          </a:p>
          <a:p>
            <a:pPr lvl="1"/>
            <a:r>
              <a:t>Body Level Two</a:t>
            </a:r>
          </a:p>
          <a:p>
            <a:pPr lvl="2"/>
            <a:r>
              <a:t>Body Level Three</a:t>
            </a:r>
          </a:p>
          <a:p>
            <a:pPr lvl="3"/>
            <a:r>
              <a:t>Body Level Four</a:t>
            </a:r>
          </a:p>
          <a:p>
            <a:pPr lvl="4"/>
            <a:r>
              <a:t>Body Level Five</a:t>
            </a:r>
          </a:p>
        </p:txBody>
      </p:sp>
      <p:sp>
        <p:nvSpPr>
          <p:cNvPr id="622"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940414189"/>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15383" y="1644095"/>
            <a:ext cx="11688232" cy="42300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5"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9"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content title</a:t>
            </a:r>
          </a:p>
        </p:txBody>
      </p:sp>
    </p:spTree>
    <p:extLst>
      <p:ext uri="{BB962C8B-B14F-4D97-AF65-F5344CB8AC3E}">
        <p14:creationId xmlns:p14="http://schemas.microsoft.com/office/powerpoint/2010/main" val="24573006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type="tx">
  <p:cSld name="2_To indholdsobjekter">
    <p:spTree>
      <p:nvGrpSpPr>
        <p:cNvPr id="1" name=""/>
        <p:cNvGrpSpPr/>
        <p:nvPr/>
      </p:nvGrpSpPr>
      <p:grpSpPr>
        <a:xfrm>
          <a:off x="0" y="0"/>
          <a:ext cx="0" cy="0"/>
          <a:chOff x="0" y="0"/>
          <a:chExt cx="0" cy="0"/>
        </a:xfrm>
      </p:grpSpPr>
      <p:pic>
        <p:nvPicPr>
          <p:cNvPr id="629"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630"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631"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632"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633" name="Body Level One…"/>
          <p:cNvSpPr txBox="1">
            <a:spLocks noGrp="1"/>
          </p:cNvSpPr>
          <p:nvPr>
            <p:ph type="body" sz="half" idx="1"/>
          </p:nvPr>
        </p:nvSpPr>
        <p:spPr>
          <a:xfrm>
            <a:off x="812800" y="1600200"/>
            <a:ext cx="5080000" cy="4565650"/>
          </a:xfrm>
          <a:prstGeom prst="rect">
            <a:avLst/>
          </a:prstGeom>
        </p:spPr>
        <p:txBody>
          <a:bodyPr>
            <a:normAutofit/>
          </a:bodyPr>
          <a:lstStyle>
            <a:lvl1pPr marL="188912" indent="-188912" defTabSz="914400">
              <a:spcBef>
                <a:spcPts val="300"/>
              </a:spcBef>
              <a:buClrTx/>
              <a:defRPr sz="1600"/>
            </a:lvl1pPr>
            <a:lvl2pPr marL="574675" indent="-195262" defTabSz="914400">
              <a:spcBef>
                <a:spcPts val="300"/>
              </a:spcBef>
              <a:buClrTx/>
              <a:buChar char="–"/>
              <a:defRPr sz="1600"/>
            </a:lvl2pPr>
            <a:lvl3pPr marL="1279525" indent="-228600" defTabSz="914400">
              <a:spcBef>
                <a:spcPts val="300"/>
              </a:spcBef>
              <a:buClrTx/>
              <a:buSzPct val="100000"/>
              <a:defRPr sz="1600"/>
            </a:lvl3pPr>
            <a:lvl4pPr marL="1698625" indent="-228600" defTabSz="914400">
              <a:spcBef>
                <a:spcPts val="300"/>
              </a:spcBef>
              <a:buClrTx/>
              <a:defRPr sz="1600"/>
            </a:lvl4pPr>
            <a:lvl5pPr marL="2117725" indent="-228600" defTabSz="914400">
              <a:spcBef>
                <a:spcPts val="300"/>
              </a:spcBef>
              <a:buClrTx/>
              <a:buChar char="»"/>
              <a:defRPr sz="1600"/>
            </a:lvl5pPr>
          </a:lstStyle>
          <a:p>
            <a:r>
              <a:t>Body Level One</a:t>
            </a:r>
          </a:p>
          <a:p>
            <a:pPr lvl="1"/>
            <a:r>
              <a:t>Body Level Two</a:t>
            </a:r>
          </a:p>
          <a:p>
            <a:pPr lvl="2"/>
            <a:r>
              <a:t>Body Level Three</a:t>
            </a:r>
          </a:p>
          <a:p>
            <a:pPr lvl="3"/>
            <a:r>
              <a:t>Body Level Four</a:t>
            </a:r>
          </a:p>
          <a:p>
            <a:pPr lvl="4"/>
            <a:r>
              <a:t>Body Level Five</a:t>
            </a:r>
          </a:p>
        </p:txBody>
      </p:sp>
      <p:sp>
        <p:nvSpPr>
          <p:cNvPr id="634"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1990511524"/>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type="tx">
  <p:cSld name="2_Kun titel">
    <p:spTree>
      <p:nvGrpSpPr>
        <p:cNvPr id="1" name=""/>
        <p:cNvGrpSpPr/>
        <p:nvPr/>
      </p:nvGrpSpPr>
      <p:grpSpPr>
        <a:xfrm>
          <a:off x="0" y="0"/>
          <a:ext cx="0" cy="0"/>
          <a:chOff x="0" y="0"/>
          <a:chExt cx="0" cy="0"/>
        </a:xfrm>
      </p:grpSpPr>
      <p:pic>
        <p:nvPicPr>
          <p:cNvPr id="641"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642"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643"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644" name="Title Text"/>
          <p:cNvSpPr txBox="1">
            <a:spLocks noGrp="1"/>
          </p:cNvSpPr>
          <p:nvPr>
            <p:ph type="title"/>
          </p:nvPr>
        </p:nvSpPr>
        <p:spPr>
          <a:xfrm>
            <a:off x="812800" y="304800"/>
            <a:ext cx="10363200" cy="1143000"/>
          </a:xfrm>
          <a:prstGeom prst="rect">
            <a:avLst/>
          </a:prstGeom>
        </p:spPr>
        <p:txBody>
          <a:bodyPr anchor="b">
            <a:normAutofit/>
          </a:bodyPr>
          <a:lstStyle>
            <a:lvl1pPr defTabSz="914400">
              <a:defRPr sz="2400" b="1">
                <a:solidFill>
                  <a:srgbClr val="000000"/>
                </a:solidFill>
              </a:defRPr>
            </a:lvl1pPr>
          </a:lstStyle>
          <a:p>
            <a:r>
              <a:t>Title Text</a:t>
            </a:r>
          </a:p>
        </p:txBody>
      </p:sp>
      <p:sp>
        <p:nvSpPr>
          <p:cNvPr id="645"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391823671"/>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type="tx">
  <p:cSld name="2_Tomt">
    <p:spTree>
      <p:nvGrpSpPr>
        <p:cNvPr id="1" name=""/>
        <p:cNvGrpSpPr/>
        <p:nvPr/>
      </p:nvGrpSpPr>
      <p:grpSpPr>
        <a:xfrm>
          <a:off x="0" y="0"/>
          <a:ext cx="0" cy="0"/>
          <a:chOff x="0" y="0"/>
          <a:chExt cx="0" cy="0"/>
        </a:xfrm>
      </p:grpSpPr>
      <p:pic>
        <p:nvPicPr>
          <p:cNvPr id="652"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653"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654"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655" name="Slide Number"/>
          <p:cNvSpPr txBox="1">
            <a:spLocks noGrp="1"/>
          </p:cNvSpPr>
          <p:nvPr>
            <p:ph type="sldNum" sz="quarter" idx="2"/>
          </p:nvPr>
        </p:nvSpPr>
        <p:spPr>
          <a:xfrm>
            <a:off x="812801" y="6477000"/>
            <a:ext cx="141064" cy="138499"/>
          </a:xfrm>
          <a:prstGeom prst="rect">
            <a:avLst/>
          </a:prstGeom>
        </p:spPr>
        <p:txBody>
          <a:bodyPr lIns="0" tIns="0" rIns="0" bIns="0" anchor="t"/>
          <a:lstStyle>
            <a:lvl1pPr algn="l" defTabSz="456919"/>
          </a:lstStyle>
          <a:p>
            <a:fld id="{86CB4B4D-7CA3-9044-876B-883B54F8677D}" type="slidenum">
              <a:rPr/>
              <a:t>‹#›</a:t>
            </a:fld>
            <a:endParaRPr/>
          </a:p>
        </p:txBody>
      </p:sp>
    </p:spTree>
    <p:extLst>
      <p:ext uri="{BB962C8B-B14F-4D97-AF65-F5344CB8AC3E}">
        <p14:creationId xmlns:p14="http://schemas.microsoft.com/office/powerpoint/2010/main" val="3203369241"/>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type="tx">
  <p:cSld name="Bullet Content 1">
    <p:spTree>
      <p:nvGrpSpPr>
        <p:cNvPr id="1" name=""/>
        <p:cNvGrpSpPr/>
        <p:nvPr/>
      </p:nvGrpSpPr>
      <p:grpSpPr>
        <a:xfrm>
          <a:off x="0" y="0"/>
          <a:ext cx="0" cy="0"/>
          <a:chOff x="0" y="0"/>
          <a:chExt cx="0" cy="0"/>
        </a:xfrm>
      </p:grpSpPr>
      <p:pic>
        <p:nvPicPr>
          <p:cNvPr id="662" name="Picture 17" descr="Picture 17"/>
          <p:cNvPicPr>
            <a:picLocks noChangeAspect="1"/>
          </p:cNvPicPr>
          <p:nvPr/>
        </p:nvPicPr>
        <p:blipFill>
          <a:blip r:embed="rId2">
            <a:extLst/>
          </a:blip>
          <a:stretch>
            <a:fillRect/>
          </a:stretch>
        </p:blipFill>
        <p:spPr>
          <a:xfrm>
            <a:off x="0" y="2"/>
            <a:ext cx="12192000" cy="6858001"/>
          </a:xfrm>
          <a:prstGeom prst="rect">
            <a:avLst/>
          </a:prstGeom>
          <a:ln w="12700">
            <a:miter lim="400000"/>
          </a:ln>
        </p:spPr>
      </p:pic>
      <p:sp>
        <p:nvSpPr>
          <p:cNvPr id="663" name="bmkOffWorkareaText"/>
          <p:cNvSpPr txBox="1"/>
          <p:nvPr/>
        </p:nvSpPr>
        <p:spPr>
          <a:xfrm>
            <a:off x="1318683" y="6477000"/>
            <a:ext cx="56400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900">
                <a:solidFill>
                  <a:srgbClr val="A6A6A6"/>
                </a:solidFill>
              </a:defRPr>
            </a:lvl1pPr>
          </a:lstStyle>
          <a:p>
            <a:r>
              <a:rPr sz="900"/>
              <a:t>DTU Biosustain, Technical University of Denmark</a:t>
            </a:r>
          </a:p>
        </p:txBody>
      </p:sp>
      <p:pic>
        <p:nvPicPr>
          <p:cNvPr id="664" name="Picture 20" descr="Picture 20"/>
          <p:cNvPicPr>
            <a:picLocks noChangeAspect="1"/>
          </p:cNvPicPr>
          <p:nvPr/>
        </p:nvPicPr>
        <p:blipFill>
          <a:blip r:embed="rId3">
            <a:extLst/>
          </a:blip>
          <a:stretch>
            <a:fillRect/>
          </a:stretch>
        </p:blipFill>
        <p:spPr>
          <a:xfrm>
            <a:off x="11176000" y="279403"/>
            <a:ext cx="508000" cy="557389"/>
          </a:xfrm>
          <a:prstGeom prst="rect">
            <a:avLst/>
          </a:prstGeom>
          <a:ln w="12700">
            <a:miter lim="400000"/>
          </a:ln>
        </p:spPr>
      </p:pic>
      <p:sp>
        <p:nvSpPr>
          <p:cNvPr id="665" name="Title Text"/>
          <p:cNvSpPr txBox="1">
            <a:spLocks noGrp="1"/>
          </p:cNvSpPr>
          <p:nvPr>
            <p:ph type="title"/>
          </p:nvPr>
        </p:nvSpPr>
        <p:spPr>
          <a:xfrm>
            <a:off x="316084" y="269647"/>
            <a:ext cx="11687536" cy="414001"/>
          </a:xfrm>
          <a:prstGeom prst="rect">
            <a:avLst/>
          </a:prstGeom>
        </p:spPr>
        <p:txBody>
          <a:bodyPr anchor="b">
            <a:normAutofit/>
          </a:bodyPr>
          <a:lstStyle>
            <a:lvl1pPr defTabSz="914400">
              <a:lnSpc>
                <a:spcPts val="2200"/>
              </a:lnSpc>
              <a:defRPr sz="2400" b="1">
                <a:solidFill>
                  <a:srgbClr val="000000"/>
                </a:solidFill>
                <a:latin typeface="Arial"/>
                <a:ea typeface="Arial"/>
                <a:cs typeface="Arial"/>
                <a:sym typeface="Arial"/>
              </a:defRPr>
            </a:lvl1pPr>
          </a:lstStyle>
          <a:p>
            <a:r>
              <a:t>Title Text</a:t>
            </a:r>
          </a:p>
        </p:txBody>
      </p:sp>
      <p:sp>
        <p:nvSpPr>
          <p:cNvPr id="666" name="Slide Number"/>
          <p:cNvSpPr txBox="1">
            <a:spLocks noGrp="1"/>
          </p:cNvSpPr>
          <p:nvPr>
            <p:ph type="sldNum" sz="quarter" idx="2"/>
          </p:nvPr>
        </p:nvSpPr>
        <p:spPr>
          <a:xfrm>
            <a:off x="424499" y="6462339"/>
            <a:ext cx="125034" cy="123111"/>
          </a:xfrm>
          <a:prstGeom prst="rect">
            <a:avLst/>
          </a:prstGeom>
        </p:spPr>
        <p:txBody>
          <a:bodyPr lIns="0" tIns="0" rIns="0" bIns="0" anchor="t"/>
          <a:lstStyle>
            <a:lvl1pPr algn="l" defTabSz="456919">
              <a:defRPr sz="800" b="1">
                <a:latin typeface="Arial"/>
                <a:ea typeface="Arial"/>
                <a:cs typeface="Arial"/>
                <a:sym typeface="Arial"/>
              </a:defRPr>
            </a:lvl1pPr>
          </a:lstStyle>
          <a:p>
            <a:fld id="{86CB4B4D-7CA3-9044-876B-883B54F8677D}" type="slidenum">
              <a:rPr/>
              <a:t>‹#›</a:t>
            </a:fld>
            <a:endParaRPr/>
          </a:p>
        </p:txBody>
      </p:sp>
      <p:sp>
        <p:nvSpPr>
          <p:cNvPr id="667" name="Body Level One…"/>
          <p:cNvSpPr txBox="1">
            <a:spLocks noGrp="1"/>
          </p:cNvSpPr>
          <p:nvPr>
            <p:ph type="body" sz="half" idx="1"/>
          </p:nvPr>
        </p:nvSpPr>
        <p:spPr>
          <a:xfrm>
            <a:off x="316801" y="1645921"/>
            <a:ext cx="9408001" cy="2157985"/>
          </a:xfrm>
          <a:prstGeom prst="rect">
            <a:avLst/>
          </a:prstGeom>
        </p:spPr>
        <p:txBody>
          <a:bodyPr>
            <a:normAutofit/>
          </a:bodyPr>
          <a:lstStyle>
            <a:lvl1pPr marL="179999" indent="-179999" defTabSz="914400">
              <a:spcBef>
                <a:spcPts val="0"/>
              </a:spcBef>
              <a:buClr>
                <a:srgbClr val="FF9900"/>
              </a:buClr>
              <a:buFont typeface="Arial"/>
              <a:defRPr sz="1800">
                <a:latin typeface="Arial"/>
                <a:ea typeface="Arial"/>
                <a:cs typeface="Arial"/>
                <a:sym typeface="Arial"/>
              </a:defRPr>
            </a:lvl1pPr>
            <a:lvl2pPr marL="539999" indent="-180000" defTabSz="914400">
              <a:spcBef>
                <a:spcPts val="0"/>
              </a:spcBef>
              <a:buClr>
                <a:srgbClr val="FF9900"/>
              </a:buClr>
              <a:buFont typeface="Arial"/>
              <a:buChar char="–"/>
              <a:defRPr sz="1800">
                <a:latin typeface="Arial"/>
                <a:ea typeface="Arial"/>
                <a:cs typeface="Arial"/>
                <a:sym typeface="Arial"/>
              </a:defRPr>
            </a:lvl2pPr>
            <a:lvl3pPr marL="1344839" indent="-293914" defTabSz="914400">
              <a:spcBef>
                <a:spcPts val="0"/>
              </a:spcBef>
              <a:buClr>
                <a:srgbClr val="FF9900"/>
              </a:buClr>
              <a:buSzPct val="100000"/>
              <a:buFont typeface="Arial"/>
              <a:defRPr sz="1800">
                <a:latin typeface="Arial"/>
                <a:ea typeface="Arial"/>
                <a:cs typeface="Arial"/>
                <a:sym typeface="Arial"/>
              </a:defRPr>
            </a:lvl3pPr>
            <a:lvl4pPr marL="674228" indent="-231428" defTabSz="914400">
              <a:spcBef>
                <a:spcPts val="0"/>
              </a:spcBef>
              <a:buClr>
                <a:srgbClr val="FF9900"/>
              </a:buClr>
              <a:buFont typeface="Arial"/>
              <a:defRPr sz="1800">
                <a:latin typeface="Arial"/>
                <a:ea typeface="Arial"/>
                <a:cs typeface="Arial"/>
                <a:sym typeface="Arial"/>
              </a:defRPr>
            </a:lvl4pPr>
            <a:lvl5pPr marL="688114" indent="-293914" defTabSz="914400">
              <a:spcBef>
                <a:spcPts val="0"/>
              </a:spcBef>
              <a:buClr>
                <a:srgbClr val="FF9900"/>
              </a:buClr>
              <a:buFont typeface="Arial"/>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93144917"/>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type="tx">
  <p:cSld name="9_Rubrikbild">
    <p:spTree>
      <p:nvGrpSpPr>
        <p:cNvPr id="1" name=""/>
        <p:cNvGrpSpPr/>
        <p:nvPr/>
      </p:nvGrpSpPr>
      <p:grpSpPr>
        <a:xfrm>
          <a:off x="0" y="0"/>
          <a:ext cx="0" cy="0"/>
          <a:chOff x="0" y="0"/>
          <a:chExt cx="0" cy="0"/>
        </a:xfrm>
      </p:grpSpPr>
      <p:pic>
        <p:nvPicPr>
          <p:cNvPr id="674"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675" name="Rak 7"/>
          <p:cNvSpPr/>
          <p:nvPr/>
        </p:nvSpPr>
        <p:spPr>
          <a:xfrm>
            <a:off x="410515" y="1649586"/>
            <a:ext cx="11391815" cy="1589"/>
          </a:xfrm>
          <a:prstGeom prst="line">
            <a:avLst/>
          </a:prstGeom>
          <a:ln w="12700">
            <a:solidFill>
              <a:srgbClr val="000000"/>
            </a:solidFill>
          </a:ln>
        </p:spPr>
        <p:txBody>
          <a:bodyPr lIns="45719" rIns="45719"/>
          <a:lstStyle/>
          <a:p>
            <a:endParaRPr sz="1800"/>
          </a:p>
        </p:txBody>
      </p:sp>
      <p:pic>
        <p:nvPicPr>
          <p:cNvPr id="676" name="Bildobjekt 8" descr="Bildobjekt 8"/>
          <p:cNvPicPr>
            <a:picLocks noChangeAspect="1"/>
          </p:cNvPicPr>
          <p:nvPr/>
        </p:nvPicPr>
        <p:blipFill>
          <a:blip r:embed="rId3">
            <a:extLst/>
          </a:blip>
          <a:stretch>
            <a:fillRect/>
          </a:stretch>
        </p:blipFill>
        <p:spPr>
          <a:xfrm>
            <a:off x="410515" y="358771"/>
            <a:ext cx="4203752" cy="1018842"/>
          </a:xfrm>
          <a:prstGeom prst="rect">
            <a:avLst/>
          </a:prstGeom>
          <a:ln w="12700">
            <a:miter lim="400000"/>
          </a:ln>
        </p:spPr>
      </p:pic>
      <p:sp>
        <p:nvSpPr>
          <p:cNvPr id="677" name="Title Text"/>
          <p:cNvSpPr txBox="1">
            <a:spLocks noGrp="1"/>
          </p:cNvSpPr>
          <p:nvPr>
            <p:ph type="title"/>
          </p:nvPr>
        </p:nvSpPr>
        <p:spPr>
          <a:xfrm>
            <a:off x="7145541" y="265016"/>
            <a:ext cx="4656788" cy="793393"/>
          </a:xfrm>
          <a:prstGeom prst="rect">
            <a:avLst/>
          </a:prstGeom>
        </p:spPr>
        <p:txBody>
          <a:bodyPr anchor="t">
            <a:normAutofit/>
          </a:bodyPr>
          <a:lstStyle>
            <a:lvl1pPr algn="r" defTabSz="457200">
              <a:defRPr sz="1500" b="1">
                <a:solidFill>
                  <a:srgbClr val="000000"/>
                </a:solidFill>
                <a:latin typeface="Arial"/>
                <a:ea typeface="Arial"/>
                <a:cs typeface="Arial"/>
                <a:sym typeface="Arial"/>
              </a:defRPr>
            </a:lvl1pPr>
          </a:lstStyle>
          <a:p>
            <a:r>
              <a:t>Title Text</a:t>
            </a:r>
          </a:p>
        </p:txBody>
      </p:sp>
      <p:sp>
        <p:nvSpPr>
          <p:cNvPr id="678" name="Body Level One…"/>
          <p:cNvSpPr txBox="1">
            <a:spLocks noGrp="1"/>
          </p:cNvSpPr>
          <p:nvPr>
            <p:ph type="body" sz="quarter" idx="1"/>
          </p:nvPr>
        </p:nvSpPr>
        <p:spPr>
          <a:xfrm>
            <a:off x="410633" y="1782809"/>
            <a:ext cx="9031232" cy="1223854"/>
          </a:xfrm>
          <a:prstGeom prst="rect">
            <a:avLst/>
          </a:prstGeom>
        </p:spPr>
        <p:txBody>
          <a:bodyPr>
            <a:normAutofit/>
          </a:bodyPr>
          <a:lstStyle>
            <a:lvl1pPr marL="342900" indent="-685800" defTabSz="457200">
              <a:spcBef>
                <a:spcPts val="700"/>
              </a:spcBef>
              <a:buClrTx/>
              <a:buSzTx/>
              <a:buNone/>
              <a:defRPr sz="3200" b="1">
                <a:latin typeface="Arial"/>
                <a:ea typeface="Arial"/>
                <a:cs typeface="Arial"/>
                <a:sym typeface="Arial"/>
              </a:defRPr>
            </a:lvl1pPr>
            <a:lvl2pPr marL="342900" indent="-628650" defTabSz="457200">
              <a:spcBef>
                <a:spcPts val="700"/>
              </a:spcBef>
              <a:buClrTx/>
              <a:buSzTx/>
              <a:buNone/>
              <a:defRPr sz="3200" b="1">
                <a:latin typeface="Arial"/>
                <a:ea typeface="Arial"/>
                <a:cs typeface="Arial"/>
                <a:sym typeface="Arial"/>
              </a:defRPr>
            </a:lvl2pPr>
            <a:lvl3pPr marL="342900" indent="-571500" defTabSz="457200">
              <a:spcBef>
                <a:spcPts val="700"/>
              </a:spcBef>
              <a:buClrTx/>
              <a:buSzTx/>
              <a:buNone/>
              <a:defRPr sz="3200" b="1">
                <a:latin typeface="Arial"/>
                <a:ea typeface="Arial"/>
                <a:cs typeface="Arial"/>
                <a:sym typeface="Arial"/>
              </a:defRPr>
            </a:lvl3pPr>
            <a:lvl4pPr marL="342900" indent="-571500" defTabSz="457200">
              <a:spcBef>
                <a:spcPts val="700"/>
              </a:spcBef>
              <a:buClrTx/>
              <a:buSzTx/>
              <a:buNone/>
              <a:defRPr sz="3200" b="1">
                <a:latin typeface="Arial"/>
                <a:ea typeface="Arial"/>
                <a:cs typeface="Arial"/>
                <a:sym typeface="Arial"/>
              </a:defRPr>
            </a:lvl4pPr>
            <a:lvl5pPr marL="342900" indent="-571500" defTabSz="457200">
              <a:spcBef>
                <a:spcPts val="700"/>
              </a:spcBef>
              <a:buClrTx/>
              <a:buSzTx/>
              <a:buNone/>
              <a:defRPr sz="32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79" name="Platshållare för text 13"/>
          <p:cNvSpPr>
            <a:spLocks noGrp="1"/>
          </p:cNvSpPr>
          <p:nvPr>
            <p:ph type="body" sz="half" idx="13"/>
          </p:nvPr>
        </p:nvSpPr>
        <p:spPr>
          <a:xfrm>
            <a:off x="410634" y="3283795"/>
            <a:ext cx="9031817" cy="2376489"/>
          </a:xfrm>
          <a:prstGeom prst="rect">
            <a:avLst/>
          </a:prstGeom>
        </p:spPr>
        <p:txBody>
          <a:bodyPr>
            <a:normAutofit/>
          </a:bodyPr>
          <a:lstStyle>
            <a:lvl1pPr marL="342900" indent="-342900" defTabSz="457200">
              <a:buClrTx/>
              <a:buFont typeface="Arial"/>
              <a:defRPr sz="2000">
                <a:latin typeface="Arial"/>
                <a:cs typeface="Arial"/>
                <a:sym typeface="Arial"/>
              </a:defRPr>
            </a:lvl1pPr>
          </a:lstStyle>
          <a:p>
            <a:pPr marL="342900" indent="-342900" defTabSz="457200">
              <a:buClrTx/>
              <a:buFont typeface="Arial"/>
              <a:defRPr sz="2000">
                <a:latin typeface="Arial"/>
                <a:ea typeface="Arial"/>
                <a:cs typeface="Arial"/>
                <a:sym typeface="Arial"/>
              </a:defRPr>
            </a:pPr>
            <a:endParaRPr/>
          </a:p>
        </p:txBody>
      </p:sp>
      <p:sp>
        <p:nvSpPr>
          <p:cNvPr id="680"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247572368"/>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type="tx">
  <p:cSld name="10_Rubrikbild">
    <p:spTree>
      <p:nvGrpSpPr>
        <p:cNvPr id="1" name=""/>
        <p:cNvGrpSpPr/>
        <p:nvPr/>
      </p:nvGrpSpPr>
      <p:grpSpPr>
        <a:xfrm>
          <a:off x="0" y="0"/>
          <a:ext cx="0" cy="0"/>
          <a:chOff x="0" y="0"/>
          <a:chExt cx="0" cy="0"/>
        </a:xfrm>
      </p:grpSpPr>
      <p:pic>
        <p:nvPicPr>
          <p:cNvPr id="687"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688" name="Rak 7"/>
          <p:cNvSpPr/>
          <p:nvPr/>
        </p:nvSpPr>
        <p:spPr>
          <a:xfrm>
            <a:off x="410515" y="1649586"/>
            <a:ext cx="11391815" cy="1589"/>
          </a:xfrm>
          <a:prstGeom prst="line">
            <a:avLst/>
          </a:prstGeom>
          <a:ln w="12700">
            <a:solidFill>
              <a:srgbClr val="000000"/>
            </a:solidFill>
          </a:ln>
        </p:spPr>
        <p:txBody>
          <a:bodyPr lIns="45719" rIns="45719"/>
          <a:lstStyle/>
          <a:p>
            <a:endParaRPr sz="1800"/>
          </a:p>
        </p:txBody>
      </p:sp>
      <p:pic>
        <p:nvPicPr>
          <p:cNvPr id="689" name="Bildobjekt 8" descr="Bildobjekt 8"/>
          <p:cNvPicPr>
            <a:picLocks noChangeAspect="1"/>
          </p:cNvPicPr>
          <p:nvPr/>
        </p:nvPicPr>
        <p:blipFill>
          <a:blip r:embed="rId3">
            <a:extLst/>
          </a:blip>
          <a:stretch>
            <a:fillRect/>
          </a:stretch>
        </p:blipFill>
        <p:spPr>
          <a:xfrm>
            <a:off x="410515" y="358771"/>
            <a:ext cx="4203752" cy="1018842"/>
          </a:xfrm>
          <a:prstGeom prst="rect">
            <a:avLst/>
          </a:prstGeom>
          <a:ln w="12700">
            <a:miter lim="400000"/>
          </a:ln>
        </p:spPr>
      </p:pic>
      <p:sp>
        <p:nvSpPr>
          <p:cNvPr id="690" name="Body Level One…"/>
          <p:cNvSpPr txBox="1">
            <a:spLocks noGrp="1"/>
          </p:cNvSpPr>
          <p:nvPr>
            <p:ph type="body" sz="quarter" idx="1"/>
          </p:nvPr>
        </p:nvSpPr>
        <p:spPr>
          <a:xfrm>
            <a:off x="410632" y="1879297"/>
            <a:ext cx="6055791" cy="1898295"/>
          </a:xfrm>
          <a:prstGeom prst="rect">
            <a:avLst/>
          </a:prstGeom>
        </p:spPr>
        <p:txBody>
          <a:bodyPr>
            <a:normAutofit/>
          </a:bodyPr>
          <a:lstStyle>
            <a:lvl1pPr marL="0" indent="0" defTabSz="457200">
              <a:spcBef>
                <a:spcPts val="0"/>
              </a:spcBef>
              <a:buClrTx/>
              <a:buSzTx/>
              <a:buNone/>
              <a:defRPr sz="2400">
                <a:latin typeface="Arial"/>
                <a:ea typeface="Arial"/>
                <a:cs typeface="Arial"/>
                <a:sym typeface="Arial"/>
              </a:defRPr>
            </a:lvl1pPr>
            <a:lvl2pPr marL="800100" indent="-342900" defTabSz="457200">
              <a:spcBef>
                <a:spcPts val="0"/>
              </a:spcBef>
              <a:buClrTx/>
              <a:buChar char="–"/>
              <a:defRPr sz="2400">
                <a:latin typeface="Arial"/>
                <a:ea typeface="Arial"/>
                <a:cs typeface="Arial"/>
                <a:sym typeface="Arial"/>
              </a:defRPr>
            </a:lvl2pPr>
            <a:lvl3pPr marL="1188719" indent="-274319" defTabSz="457200">
              <a:spcBef>
                <a:spcPts val="0"/>
              </a:spcBef>
              <a:buClrTx/>
              <a:buSzPct val="100000"/>
              <a:defRPr sz="2400">
                <a:latin typeface="Arial"/>
                <a:ea typeface="Arial"/>
                <a:cs typeface="Arial"/>
                <a:sym typeface="Arial"/>
              </a:defRPr>
            </a:lvl3pPr>
            <a:lvl4pPr marL="1645920" indent="-274320" defTabSz="457200">
              <a:spcBef>
                <a:spcPts val="0"/>
              </a:spcBef>
              <a:buClrTx/>
              <a:defRPr sz="2400">
                <a:latin typeface="Arial"/>
                <a:ea typeface="Arial"/>
                <a:cs typeface="Arial"/>
                <a:sym typeface="Arial"/>
              </a:defRPr>
            </a:lvl4pPr>
            <a:lvl5pPr marL="2103120" indent="-274320" defTabSz="457200">
              <a:spcBef>
                <a:spcPts val="0"/>
              </a:spcBef>
              <a:buClrTx/>
              <a:buChar char="»"/>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691" name="Bildobjekt 7" descr="Bildobjekt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5312" y="332809"/>
            <a:ext cx="4296149" cy="616252"/>
          </a:xfrm>
          <a:prstGeom prst="rect">
            <a:avLst/>
          </a:prstGeom>
          <a:ln w="12700">
            <a:miter lim="400000"/>
          </a:ln>
        </p:spPr>
      </p:pic>
      <p:sp>
        <p:nvSpPr>
          <p:cNvPr id="692"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808053342"/>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x">
  <p:cSld name="11_Rubrikbild">
    <p:spTree>
      <p:nvGrpSpPr>
        <p:cNvPr id="1" name=""/>
        <p:cNvGrpSpPr/>
        <p:nvPr/>
      </p:nvGrpSpPr>
      <p:grpSpPr>
        <a:xfrm>
          <a:off x="0" y="0"/>
          <a:ext cx="0" cy="0"/>
          <a:chOff x="0" y="0"/>
          <a:chExt cx="0" cy="0"/>
        </a:xfrm>
      </p:grpSpPr>
      <p:pic>
        <p:nvPicPr>
          <p:cNvPr id="699"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700" name="Rak 7"/>
          <p:cNvSpPr/>
          <p:nvPr/>
        </p:nvSpPr>
        <p:spPr>
          <a:xfrm>
            <a:off x="410515" y="1649586"/>
            <a:ext cx="11391815" cy="1589"/>
          </a:xfrm>
          <a:prstGeom prst="line">
            <a:avLst/>
          </a:prstGeom>
          <a:ln w="12700">
            <a:solidFill>
              <a:srgbClr val="000000"/>
            </a:solidFill>
          </a:ln>
        </p:spPr>
        <p:txBody>
          <a:bodyPr lIns="45719" rIns="45719"/>
          <a:lstStyle/>
          <a:p>
            <a:endParaRPr sz="1800"/>
          </a:p>
        </p:txBody>
      </p:sp>
      <p:pic>
        <p:nvPicPr>
          <p:cNvPr id="701" name="Bildobjekt 8" descr="Bildobjekt 8"/>
          <p:cNvPicPr>
            <a:picLocks noChangeAspect="1"/>
          </p:cNvPicPr>
          <p:nvPr/>
        </p:nvPicPr>
        <p:blipFill>
          <a:blip r:embed="rId3">
            <a:extLst/>
          </a:blip>
          <a:stretch>
            <a:fillRect/>
          </a:stretch>
        </p:blipFill>
        <p:spPr>
          <a:xfrm>
            <a:off x="410515" y="358771"/>
            <a:ext cx="4203752" cy="1018842"/>
          </a:xfrm>
          <a:prstGeom prst="rect">
            <a:avLst/>
          </a:prstGeom>
          <a:ln w="12700">
            <a:miter lim="400000"/>
          </a:ln>
        </p:spPr>
      </p:pic>
      <p:sp>
        <p:nvSpPr>
          <p:cNvPr id="702" name="Title Text"/>
          <p:cNvSpPr txBox="1">
            <a:spLocks noGrp="1"/>
          </p:cNvSpPr>
          <p:nvPr>
            <p:ph type="title"/>
          </p:nvPr>
        </p:nvSpPr>
        <p:spPr>
          <a:xfrm>
            <a:off x="7145541" y="265016"/>
            <a:ext cx="4656788" cy="793393"/>
          </a:xfrm>
          <a:prstGeom prst="rect">
            <a:avLst/>
          </a:prstGeom>
        </p:spPr>
        <p:txBody>
          <a:bodyPr anchor="t">
            <a:normAutofit/>
          </a:bodyPr>
          <a:lstStyle>
            <a:lvl1pPr algn="r" defTabSz="457200">
              <a:defRPr sz="1500" b="1">
                <a:solidFill>
                  <a:srgbClr val="000000"/>
                </a:solidFill>
                <a:latin typeface="Arial"/>
                <a:ea typeface="Arial"/>
                <a:cs typeface="Arial"/>
                <a:sym typeface="Arial"/>
              </a:defRPr>
            </a:lvl1pPr>
          </a:lstStyle>
          <a:p>
            <a:r>
              <a:t>Title Text</a:t>
            </a:r>
          </a:p>
        </p:txBody>
      </p:sp>
      <p:sp>
        <p:nvSpPr>
          <p:cNvPr id="703" name="Body Level One…"/>
          <p:cNvSpPr txBox="1">
            <a:spLocks noGrp="1"/>
          </p:cNvSpPr>
          <p:nvPr>
            <p:ph type="body" sz="quarter" idx="1"/>
          </p:nvPr>
        </p:nvSpPr>
        <p:spPr>
          <a:xfrm>
            <a:off x="410633" y="1782809"/>
            <a:ext cx="9031232" cy="1223854"/>
          </a:xfrm>
          <a:prstGeom prst="rect">
            <a:avLst/>
          </a:prstGeom>
        </p:spPr>
        <p:txBody>
          <a:bodyPr>
            <a:normAutofit/>
          </a:bodyPr>
          <a:lstStyle>
            <a:lvl1pPr marL="342900" indent="-685800" defTabSz="457200">
              <a:spcBef>
                <a:spcPts val="700"/>
              </a:spcBef>
              <a:buClrTx/>
              <a:buSzTx/>
              <a:buNone/>
              <a:defRPr sz="3200" b="1">
                <a:latin typeface="Arial"/>
                <a:ea typeface="Arial"/>
                <a:cs typeface="Arial"/>
                <a:sym typeface="Arial"/>
              </a:defRPr>
            </a:lvl1pPr>
            <a:lvl2pPr marL="342900" indent="-628650" defTabSz="457200">
              <a:spcBef>
                <a:spcPts val="700"/>
              </a:spcBef>
              <a:buClrTx/>
              <a:buSzTx/>
              <a:buNone/>
              <a:defRPr sz="3200" b="1">
                <a:latin typeface="Arial"/>
                <a:ea typeface="Arial"/>
                <a:cs typeface="Arial"/>
                <a:sym typeface="Arial"/>
              </a:defRPr>
            </a:lvl2pPr>
            <a:lvl3pPr marL="342900" indent="-571500" defTabSz="457200">
              <a:spcBef>
                <a:spcPts val="700"/>
              </a:spcBef>
              <a:buClrTx/>
              <a:buSzTx/>
              <a:buNone/>
              <a:defRPr sz="3200" b="1">
                <a:latin typeface="Arial"/>
                <a:ea typeface="Arial"/>
                <a:cs typeface="Arial"/>
                <a:sym typeface="Arial"/>
              </a:defRPr>
            </a:lvl3pPr>
            <a:lvl4pPr marL="342900" indent="-571500" defTabSz="457200">
              <a:spcBef>
                <a:spcPts val="700"/>
              </a:spcBef>
              <a:buClrTx/>
              <a:buSzTx/>
              <a:buNone/>
              <a:defRPr sz="3200" b="1">
                <a:latin typeface="Arial"/>
                <a:ea typeface="Arial"/>
                <a:cs typeface="Arial"/>
                <a:sym typeface="Arial"/>
              </a:defRPr>
            </a:lvl4pPr>
            <a:lvl5pPr marL="342900" indent="-571500" defTabSz="457200">
              <a:spcBef>
                <a:spcPts val="700"/>
              </a:spcBef>
              <a:buClrTx/>
              <a:buSzTx/>
              <a:buNone/>
              <a:defRPr sz="32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04" name="Platshållare för text 13"/>
          <p:cNvSpPr>
            <a:spLocks noGrp="1"/>
          </p:cNvSpPr>
          <p:nvPr>
            <p:ph type="body" sz="half" idx="13"/>
          </p:nvPr>
        </p:nvSpPr>
        <p:spPr>
          <a:xfrm>
            <a:off x="410634" y="3283795"/>
            <a:ext cx="9031817" cy="2376489"/>
          </a:xfrm>
          <a:prstGeom prst="rect">
            <a:avLst/>
          </a:prstGeom>
        </p:spPr>
        <p:txBody>
          <a:bodyPr>
            <a:normAutofit/>
          </a:bodyPr>
          <a:lstStyle>
            <a:lvl1pPr marL="342900" indent="-342900" defTabSz="457200">
              <a:buClrTx/>
              <a:buFont typeface="Arial"/>
              <a:defRPr sz="2000">
                <a:latin typeface="Arial"/>
                <a:cs typeface="Arial"/>
                <a:sym typeface="Arial"/>
              </a:defRPr>
            </a:lvl1pPr>
          </a:lstStyle>
          <a:p>
            <a:pPr marL="342900" indent="-342900" defTabSz="457200">
              <a:buClrTx/>
              <a:buFont typeface="Arial"/>
              <a:defRPr sz="2000">
                <a:latin typeface="Arial"/>
                <a:ea typeface="Arial"/>
                <a:cs typeface="Arial"/>
                <a:sym typeface="Arial"/>
              </a:defRPr>
            </a:pPr>
            <a:endParaRPr/>
          </a:p>
        </p:txBody>
      </p:sp>
      <p:sp>
        <p:nvSpPr>
          <p:cNvPr id="705"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505666305"/>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tx">
  <p:cSld name="12_Rubrikbild">
    <p:spTree>
      <p:nvGrpSpPr>
        <p:cNvPr id="1" name=""/>
        <p:cNvGrpSpPr/>
        <p:nvPr/>
      </p:nvGrpSpPr>
      <p:grpSpPr>
        <a:xfrm>
          <a:off x="0" y="0"/>
          <a:ext cx="0" cy="0"/>
          <a:chOff x="0" y="0"/>
          <a:chExt cx="0" cy="0"/>
        </a:xfrm>
      </p:grpSpPr>
      <p:pic>
        <p:nvPicPr>
          <p:cNvPr id="712"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713" name="Rak 7"/>
          <p:cNvSpPr/>
          <p:nvPr/>
        </p:nvSpPr>
        <p:spPr>
          <a:xfrm>
            <a:off x="410515" y="1649586"/>
            <a:ext cx="11391815" cy="1589"/>
          </a:xfrm>
          <a:prstGeom prst="line">
            <a:avLst/>
          </a:prstGeom>
          <a:ln w="12700">
            <a:solidFill>
              <a:srgbClr val="000000"/>
            </a:solidFill>
          </a:ln>
        </p:spPr>
        <p:txBody>
          <a:bodyPr lIns="45719" rIns="45719"/>
          <a:lstStyle/>
          <a:p>
            <a:endParaRPr sz="1800"/>
          </a:p>
        </p:txBody>
      </p:sp>
      <p:pic>
        <p:nvPicPr>
          <p:cNvPr id="714" name="Bildobjekt 8" descr="Bildobjekt 8"/>
          <p:cNvPicPr>
            <a:picLocks noChangeAspect="1"/>
          </p:cNvPicPr>
          <p:nvPr/>
        </p:nvPicPr>
        <p:blipFill>
          <a:blip r:embed="rId3">
            <a:extLst/>
          </a:blip>
          <a:stretch>
            <a:fillRect/>
          </a:stretch>
        </p:blipFill>
        <p:spPr>
          <a:xfrm>
            <a:off x="410515" y="358771"/>
            <a:ext cx="4203752" cy="1018842"/>
          </a:xfrm>
          <a:prstGeom prst="rect">
            <a:avLst/>
          </a:prstGeom>
          <a:ln w="12700">
            <a:miter lim="400000"/>
          </a:ln>
        </p:spPr>
      </p:pic>
      <p:sp>
        <p:nvSpPr>
          <p:cNvPr id="715" name="Body Level One…"/>
          <p:cNvSpPr txBox="1">
            <a:spLocks noGrp="1"/>
          </p:cNvSpPr>
          <p:nvPr>
            <p:ph type="body" sz="quarter" idx="1"/>
          </p:nvPr>
        </p:nvSpPr>
        <p:spPr>
          <a:xfrm>
            <a:off x="410632" y="1879297"/>
            <a:ext cx="6055791" cy="1898295"/>
          </a:xfrm>
          <a:prstGeom prst="rect">
            <a:avLst/>
          </a:prstGeom>
        </p:spPr>
        <p:txBody>
          <a:bodyPr>
            <a:normAutofit/>
          </a:bodyPr>
          <a:lstStyle>
            <a:lvl1pPr marL="0" indent="0" defTabSz="457200">
              <a:spcBef>
                <a:spcPts val="0"/>
              </a:spcBef>
              <a:buClrTx/>
              <a:buSzTx/>
              <a:buNone/>
              <a:defRPr sz="2400">
                <a:latin typeface="Arial"/>
                <a:ea typeface="Arial"/>
                <a:cs typeface="Arial"/>
                <a:sym typeface="Arial"/>
              </a:defRPr>
            </a:lvl1pPr>
            <a:lvl2pPr marL="800100" indent="-342900" defTabSz="457200">
              <a:spcBef>
                <a:spcPts val="0"/>
              </a:spcBef>
              <a:buClrTx/>
              <a:buChar char="–"/>
              <a:defRPr sz="2400">
                <a:latin typeface="Arial"/>
                <a:ea typeface="Arial"/>
                <a:cs typeface="Arial"/>
                <a:sym typeface="Arial"/>
              </a:defRPr>
            </a:lvl2pPr>
            <a:lvl3pPr marL="1188719" indent="-274319" defTabSz="457200">
              <a:spcBef>
                <a:spcPts val="0"/>
              </a:spcBef>
              <a:buClrTx/>
              <a:buSzPct val="100000"/>
              <a:defRPr sz="2400">
                <a:latin typeface="Arial"/>
                <a:ea typeface="Arial"/>
                <a:cs typeface="Arial"/>
                <a:sym typeface="Arial"/>
              </a:defRPr>
            </a:lvl3pPr>
            <a:lvl4pPr marL="1645920" indent="-274320" defTabSz="457200">
              <a:spcBef>
                <a:spcPts val="0"/>
              </a:spcBef>
              <a:buClrTx/>
              <a:defRPr sz="2400">
                <a:latin typeface="Arial"/>
                <a:ea typeface="Arial"/>
                <a:cs typeface="Arial"/>
                <a:sym typeface="Arial"/>
              </a:defRPr>
            </a:lvl4pPr>
            <a:lvl5pPr marL="2103120" indent="-274320" defTabSz="457200">
              <a:spcBef>
                <a:spcPts val="0"/>
              </a:spcBef>
              <a:buClrTx/>
              <a:buChar char="»"/>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716" name="Bildobjekt 7" descr="Bildobjekt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5312" y="332809"/>
            <a:ext cx="4296149" cy="616252"/>
          </a:xfrm>
          <a:prstGeom prst="rect">
            <a:avLst/>
          </a:prstGeom>
          <a:ln w="12700">
            <a:miter lim="400000"/>
          </a:ln>
        </p:spPr>
      </p:pic>
      <p:sp>
        <p:nvSpPr>
          <p:cNvPr id="717"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336448091"/>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type="tx">
  <p:cSld name="13_Rubrikbild">
    <p:spTree>
      <p:nvGrpSpPr>
        <p:cNvPr id="1" name=""/>
        <p:cNvGrpSpPr/>
        <p:nvPr/>
      </p:nvGrpSpPr>
      <p:grpSpPr>
        <a:xfrm>
          <a:off x="0" y="0"/>
          <a:ext cx="0" cy="0"/>
          <a:chOff x="0" y="0"/>
          <a:chExt cx="0" cy="0"/>
        </a:xfrm>
      </p:grpSpPr>
      <p:sp>
        <p:nvSpPr>
          <p:cNvPr id="724" name="Rak 10"/>
          <p:cNvSpPr/>
          <p:nvPr/>
        </p:nvSpPr>
        <p:spPr>
          <a:xfrm>
            <a:off x="410515" y="974116"/>
            <a:ext cx="11391815" cy="1590"/>
          </a:xfrm>
          <a:prstGeom prst="line">
            <a:avLst/>
          </a:prstGeom>
          <a:ln w="12700">
            <a:solidFill>
              <a:srgbClr val="000000"/>
            </a:solidFill>
          </a:ln>
        </p:spPr>
        <p:txBody>
          <a:bodyPr lIns="45719" rIns="45719"/>
          <a:lstStyle/>
          <a:p>
            <a:endParaRPr sz="1800"/>
          </a:p>
        </p:txBody>
      </p:sp>
      <p:pic>
        <p:nvPicPr>
          <p:cNvPr id="725" name="Bildobjekt 11" descr="Bildobjekt 11"/>
          <p:cNvPicPr>
            <a:picLocks noChangeAspect="1"/>
          </p:cNvPicPr>
          <p:nvPr/>
        </p:nvPicPr>
        <p:blipFill>
          <a:blip r:embed="rId2">
            <a:extLst/>
          </a:blip>
          <a:stretch>
            <a:fillRect/>
          </a:stretch>
        </p:blipFill>
        <p:spPr>
          <a:xfrm>
            <a:off x="9403377" y="233736"/>
            <a:ext cx="2398953" cy="581422"/>
          </a:xfrm>
          <a:prstGeom prst="rect">
            <a:avLst/>
          </a:prstGeom>
          <a:ln w="12700">
            <a:miter lim="400000"/>
          </a:ln>
        </p:spPr>
      </p:pic>
      <p:sp>
        <p:nvSpPr>
          <p:cNvPr id="726" name="Slide Number"/>
          <p:cNvSpPr txBox="1">
            <a:spLocks noGrp="1"/>
          </p:cNvSpPr>
          <p:nvPr>
            <p:ph type="sldNum" sz="quarter" idx="2"/>
          </p:nvPr>
        </p:nvSpPr>
        <p:spPr>
          <a:xfrm>
            <a:off x="11522448" y="6400415"/>
            <a:ext cx="279882" cy="276997"/>
          </a:xfrm>
          <a:prstGeom prst="rect">
            <a:avLst/>
          </a:prstGeom>
        </p:spPr>
        <p:txBody>
          <a:bodyPr lIns="45719" tIns="45719" rIns="45719" bIns="45719"/>
          <a:lstStyle>
            <a:lvl1pPr defTabSz="456919">
              <a:defRPr sz="1200">
                <a:solidFill>
                  <a:srgbClr val="888888"/>
                </a:solidFill>
                <a:latin typeface="Arial"/>
                <a:ea typeface="Arial"/>
                <a:cs typeface="Arial"/>
                <a:sym typeface="Arial"/>
              </a:defRPr>
            </a:lvl1pPr>
          </a:lstStyle>
          <a:p>
            <a:fld id="{86CB4B4D-7CA3-9044-876B-883B54F8677D}" type="slidenum">
              <a:rPr/>
              <a:t>‹#›</a:t>
            </a:fld>
            <a:endParaRPr/>
          </a:p>
        </p:txBody>
      </p:sp>
      <p:sp>
        <p:nvSpPr>
          <p:cNvPr id="727" name="Title Text"/>
          <p:cNvSpPr txBox="1">
            <a:spLocks noGrp="1"/>
          </p:cNvSpPr>
          <p:nvPr>
            <p:ph type="title"/>
          </p:nvPr>
        </p:nvSpPr>
        <p:spPr>
          <a:xfrm>
            <a:off x="410515" y="207284"/>
            <a:ext cx="8864579" cy="572090"/>
          </a:xfrm>
          <a:prstGeom prst="rect">
            <a:avLst/>
          </a:prstGeom>
        </p:spPr>
        <p:txBody>
          <a:bodyPr anchor="t">
            <a:normAutofit/>
          </a:bodyPr>
          <a:lstStyle>
            <a:lvl1pPr defTabSz="457200">
              <a:defRPr b="1">
                <a:solidFill>
                  <a:srgbClr val="000000"/>
                </a:solidFill>
                <a:latin typeface="Arial"/>
                <a:ea typeface="Arial"/>
                <a:cs typeface="Arial"/>
                <a:sym typeface="Arial"/>
              </a:defRPr>
            </a:lvl1pPr>
          </a:lstStyle>
          <a:p>
            <a:r>
              <a:t>Title Text</a:t>
            </a:r>
          </a:p>
        </p:txBody>
      </p:sp>
      <p:sp>
        <p:nvSpPr>
          <p:cNvPr id="728" name="Body Level One…"/>
          <p:cNvSpPr txBox="1">
            <a:spLocks noGrp="1"/>
          </p:cNvSpPr>
          <p:nvPr>
            <p:ph type="body" idx="1"/>
          </p:nvPr>
        </p:nvSpPr>
        <p:spPr>
          <a:xfrm>
            <a:off x="410515" y="1173870"/>
            <a:ext cx="11391815" cy="4952294"/>
          </a:xfrm>
          <a:prstGeom prst="rect">
            <a:avLst/>
          </a:prstGeom>
        </p:spPr>
        <p:txBody>
          <a:bodyPr>
            <a:normAutofit/>
          </a:bodyPr>
          <a:lstStyle>
            <a:lvl1pPr marL="342900" indent="-342900" defTabSz="457200">
              <a:buClrTx/>
              <a:buFont typeface="Arial"/>
              <a:defRPr sz="2000">
                <a:latin typeface="Arial"/>
                <a:ea typeface="Arial"/>
                <a:cs typeface="Arial"/>
                <a:sym typeface="Arial"/>
              </a:defRPr>
            </a:lvl1pPr>
            <a:lvl2pPr marL="742950" indent="-285750" defTabSz="457200">
              <a:buClrTx/>
              <a:buFont typeface="Arial"/>
              <a:buChar char="–"/>
              <a:defRPr sz="2000">
                <a:latin typeface="Arial"/>
                <a:ea typeface="Arial"/>
                <a:cs typeface="Arial"/>
                <a:sym typeface="Arial"/>
              </a:defRPr>
            </a:lvl2pPr>
            <a:lvl3pPr marL="1143000" indent="-228600" defTabSz="457200">
              <a:buClrTx/>
              <a:buSzPct val="100000"/>
              <a:buFont typeface="Arial"/>
              <a:defRPr sz="2000">
                <a:latin typeface="Arial"/>
                <a:ea typeface="Arial"/>
                <a:cs typeface="Arial"/>
                <a:sym typeface="Arial"/>
              </a:defRPr>
            </a:lvl3pPr>
            <a:lvl4pPr marL="1600200" indent="-228600" defTabSz="457200">
              <a:buClrTx/>
              <a:buFont typeface="Arial"/>
              <a:defRPr sz="2000">
                <a:latin typeface="Arial"/>
                <a:ea typeface="Arial"/>
                <a:cs typeface="Arial"/>
                <a:sym typeface="Arial"/>
              </a:defRPr>
            </a:lvl4pPr>
            <a:lvl5pPr marL="2057400" indent="-228600" defTabSz="457200">
              <a:buClrTx/>
              <a:buFont typeface="Arial"/>
              <a:buChar char="»"/>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29" name="Rectangle 8"/>
          <p:cNvSpPr/>
          <p:nvPr/>
        </p:nvSpPr>
        <p:spPr>
          <a:xfrm>
            <a:off x="0" y="1"/>
            <a:ext cx="12192000" cy="1236133"/>
          </a:xfrm>
          <a:prstGeom prst="rect">
            <a:avLst/>
          </a:prstGeom>
          <a:solidFill>
            <a:srgbClr val="FFFFFF"/>
          </a:solidFill>
          <a:ln w="12700">
            <a:miter lim="400000"/>
          </a:ln>
        </p:spPr>
        <p:txBody>
          <a:bodyPr lIns="45719" rIns="45719" anchor="ctr"/>
          <a:lstStyle/>
          <a:p>
            <a:pPr algn="ctr" defTabSz="914400">
              <a:defRPr>
                <a:solidFill>
                  <a:srgbClr val="FFFFFF"/>
                </a:solidFill>
                <a:latin typeface="Arial"/>
                <a:ea typeface="Arial"/>
                <a:cs typeface="Arial"/>
                <a:sym typeface="Arial"/>
              </a:defRPr>
            </a:pPr>
            <a:endParaRPr sz="1800"/>
          </a:p>
        </p:txBody>
      </p:sp>
    </p:spTree>
    <p:extLst>
      <p:ext uri="{BB962C8B-B14F-4D97-AF65-F5344CB8AC3E}">
        <p14:creationId xmlns:p14="http://schemas.microsoft.com/office/powerpoint/2010/main" val="1358458477"/>
      </p:ext>
    </p:extLst>
  </p:cSld>
  <p:clrMapOvr>
    <a:masterClrMapping/>
  </p:clrMapOvr>
  <p:transition spd="med"/>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type="tx">
  <p:cSld name="4_Rubrik och innehåll">
    <p:spTree>
      <p:nvGrpSpPr>
        <p:cNvPr id="1" name=""/>
        <p:cNvGrpSpPr/>
        <p:nvPr/>
      </p:nvGrpSpPr>
      <p:grpSpPr>
        <a:xfrm>
          <a:off x="0" y="0"/>
          <a:ext cx="0" cy="0"/>
          <a:chOff x="0" y="0"/>
          <a:chExt cx="0" cy="0"/>
        </a:xfrm>
      </p:grpSpPr>
      <p:sp>
        <p:nvSpPr>
          <p:cNvPr id="736" name="Rak 10"/>
          <p:cNvSpPr/>
          <p:nvPr/>
        </p:nvSpPr>
        <p:spPr>
          <a:xfrm>
            <a:off x="410515" y="974116"/>
            <a:ext cx="11391815" cy="1590"/>
          </a:xfrm>
          <a:prstGeom prst="line">
            <a:avLst/>
          </a:prstGeom>
          <a:ln w="12700">
            <a:solidFill>
              <a:srgbClr val="000000"/>
            </a:solidFill>
          </a:ln>
        </p:spPr>
        <p:txBody>
          <a:bodyPr lIns="45719" rIns="45719"/>
          <a:lstStyle/>
          <a:p>
            <a:endParaRPr sz="1800"/>
          </a:p>
        </p:txBody>
      </p:sp>
      <p:pic>
        <p:nvPicPr>
          <p:cNvPr id="737" name="Bildobjekt 11" descr="Bildobjekt 11"/>
          <p:cNvPicPr>
            <a:picLocks noChangeAspect="1"/>
          </p:cNvPicPr>
          <p:nvPr/>
        </p:nvPicPr>
        <p:blipFill>
          <a:blip r:embed="rId2">
            <a:extLst/>
          </a:blip>
          <a:stretch>
            <a:fillRect/>
          </a:stretch>
        </p:blipFill>
        <p:spPr>
          <a:xfrm>
            <a:off x="9403377" y="233736"/>
            <a:ext cx="2398953" cy="581422"/>
          </a:xfrm>
          <a:prstGeom prst="rect">
            <a:avLst/>
          </a:prstGeom>
          <a:ln w="12700">
            <a:miter lim="400000"/>
          </a:ln>
        </p:spPr>
      </p:pic>
      <p:sp>
        <p:nvSpPr>
          <p:cNvPr id="738" name="Title Text"/>
          <p:cNvSpPr txBox="1">
            <a:spLocks noGrp="1"/>
          </p:cNvSpPr>
          <p:nvPr>
            <p:ph type="title"/>
          </p:nvPr>
        </p:nvSpPr>
        <p:spPr>
          <a:xfrm>
            <a:off x="410514" y="207284"/>
            <a:ext cx="11391815" cy="635150"/>
          </a:xfrm>
          <a:prstGeom prst="rect">
            <a:avLst/>
          </a:prstGeom>
        </p:spPr>
        <p:txBody>
          <a:bodyPr anchor="t">
            <a:normAutofit/>
          </a:bodyPr>
          <a:lstStyle>
            <a:lvl1pPr defTabSz="457200">
              <a:defRPr b="1">
                <a:solidFill>
                  <a:srgbClr val="000000"/>
                </a:solidFill>
                <a:latin typeface="Arial"/>
                <a:ea typeface="Arial"/>
                <a:cs typeface="Arial"/>
                <a:sym typeface="Arial"/>
              </a:defRPr>
            </a:lvl1pPr>
          </a:lstStyle>
          <a:p>
            <a:r>
              <a:t>Title Text</a:t>
            </a:r>
          </a:p>
        </p:txBody>
      </p:sp>
      <p:sp>
        <p:nvSpPr>
          <p:cNvPr id="739" name="Body Level One…"/>
          <p:cNvSpPr txBox="1">
            <a:spLocks noGrp="1"/>
          </p:cNvSpPr>
          <p:nvPr>
            <p:ph type="body" idx="1"/>
          </p:nvPr>
        </p:nvSpPr>
        <p:spPr>
          <a:xfrm>
            <a:off x="410515" y="1173870"/>
            <a:ext cx="11391815" cy="4952294"/>
          </a:xfrm>
          <a:prstGeom prst="rect">
            <a:avLst/>
          </a:prstGeom>
        </p:spPr>
        <p:txBody>
          <a:bodyPr>
            <a:normAutofit/>
          </a:bodyPr>
          <a:lstStyle>
            <a:lvl1pPr marL="342900" indent="-342900" defTabSz="457200">
              <a:buClrTx/>
              <a:buFont typeface="Arial"/>
              <a:defRPr sz="2000">
                <a:latin typeface="Arial"/>
                <a:ea typeface="Arial"/>
                <a:cs typeface="Arial"/>
                <a:sym typeface="Arial"/>
              </a:defRPr>
            </a:lvl1pPr>
            <a:lvl2pPr marL="742950" indent="-285750" defTabSz="457200">
              <a:buClrTx/>
              <a:buFont typeface="Arial"/>
              <a:buChar char="–"/>
              <a:defRPr sz="2000">
                <a:latin typeface="Arial"/>
                <a:ea typeface="Arial"/>
                <a:cs typeface="Arial"/>
                <a:sym typeface="Arial"/>
              </a:defRPr>
            </a:lvl2pPr>
            <a:lvl3pPr marL="1143000" indent="-228600" defTabSz="457200">
              <a:buClrTx/>
              <a:buSzPct val="100000"/>
              <a:buFont typeface="Arial"/>
              <a:defRPr sz="2000">
                <a:latin typeface="Arial"/>
                <a:ea typeface="Arial"/>
                <a:cs typeface="Arial"/>
                <a:sym typeface="Arial"/>
              </a:defRPr>
            </a:lvl3pPr>
            <a:lvl4pPr marL="1600200" indent="-228600" defTabSz="457200">
              <a:buClrTx/>
              <a:buFont typeface="Arial"/>
              <a:defRPr sz="2000">
                <a:latin typeface="Arial"/>
                <a:ea typeface="Arial"/>
                <a:cs typeface="Arial"/>
                <a:sym typeface="Arial"/>
              </a:defRPr>
            </a:lvl4pPr>
            <a:lvl5pPr marL="2057400" indent="-228600" defTabSz="457200">
              <a:buClrTx/>
              <a:buFont typeface="Arial"/>
              <a:buChar char="»"/>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40" name="Slide Number"/>
          <p:cNvSpPr txBox="1">
            <a:spLocks noGrp="1"/>
          </p:cNvSpPr>
          <p:nvPr>
            <p:ph type="sldNum" sz="quarter" idx="2"/>
          </p:nvPr>
        </p:nvSpPr>
        <p:spPr>
          <a:xfrm>
            <a:off x="11522448" y="6400415"/>
            <a:ext cx="279882" cy="276997"/>
          </a:xfrm>
          <a:prstGeom prst="rect">
            <a:avLst/>
          </a:prstGeom>
        </p:spPr>
        <p:txBody>
          <a:bodyPr lIns="45719" tIns="45719" rIns="45719" bIns="45719"/>
          <a:lstStyle>
            <a:lvl1pPr defTabSz="456919">
              <a:defRPr sz="1200">
                <a:solidFill>
                  <a:srgbClr val="888888"/>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45199830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sp>
        <p:nvSpPr>
          <p:cNvPr id="6" name="Title 8"/>
          <p:cNvSpPr>
            <a:spLocks noGrp="1"/>
          </p:cNvSpPr>
          <p:nvPr>
            <p:ph type="title" hasCustomPrompt="1"/>
          </p:nvPr>
        </p:nvSpPr>
        <p:spPr>
          <a:xfrm>
            <a:off x="316087" y="192000"/>
            <a:ext cx="11687535" cy="672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3475497984"/>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type="tx">
  <p:cSld name="1_Två innehållsdelar">
    <p:spTree>
      <p:nvGrpSpPr>
        <p:cNvPr id="1" name=""/>
        <p:cNvGrpSpPr/>
        <p:nvPr/>
      </p:nvGrpSpPr>
      <p:grpSpPr>
        <a:xfrm>
          <a:off x="0" y="0"/>
          <a:ext cx="0" cy="0"/>
          <a:chOff x="0" y="0"/>
          <a:chExt cx="0" cy="0"/>
        </a:xfrm>
      </p:grpSpPr>
      <p:sp>
        <p:nvSpPr>
          <p:cNvPr id="747" name="Rak 10"/>
          <p:cNvSpPr/>
          <p:nvPr/>
        </p:nvSpPr>
        <p:spPr>
          <a:xfrm>
            <a:off x="410515" y="974116"/>
            <a:ext cx="11391815" cy="1590"/>
          </a:xfrm>
          <a:prstGeom prst="line">
            <a:avLst/>
          </a:prstGeom>
          <a:ln w="12700">
            <a:solidFill>
              <a:srgbClr val="000000"/>
            </a:solidFill>
          </a:ln>
        </p:spPr>
        <p:txBody>
          <a:bodyPr lIns="45719" rIns="45719"/>
          <a:lstStyle/>
          <a:p>
            <a:endParaRPr sz="1800"/>
          </a:p>
        </p:txBody>
      </p:sp>
      <p:pic>
        <p:nvPicPr>
          <p:cNvPr id="748" name="Bildobjekt 11" descr="Bildobjekt 11"/>
          <p:cNvPicPr>
            <a:picLocks noChangeAspect="1"/>
          </p:cNvPicPr>
          <p:nvPr/>
        </p:nvPicPr>
        <p:blipFill>
          <a:blip r:embed="rId2">
            <a:extLst/>
          </a:blip>
          <a:stretch>
            <a:fillRect/>
          </a:stretch>
        </p:blipFill>
        <p:spPr>
          <a:xfrm>
            <a:off x="9403377" y="233736"/>
            <a:ext cx="2398953" cy="581422"/>
          </a:xfrm>
          <a:prstGeom prst="rect">
            <a:avLst/>
          </a:prstGeom>
          <a:ln w="12700">
            <a:miter lim="400000"/>
          </a:ln>
        </p:spPr>
      </p:pic>
      <p:sp>
        <p:nvSpPr>
          <p:cNvPr id="749" name="Title Text"/>
          <p:cNvSpPr txBox="1">
            <a:spLocks noGrp="1"/>
          </p:cNvSpPr>
          <p:nvPr>
            <p:ph type="title"/>
          </p:nvPr>
        </p:nvSpPr>
        <p:spPr>
          <a:xfrm>
            <a:off x="410515" y="207284"/>
            <a:ext cx="8327084" cy="572090"/>
          </a:xfrm>
          <a:prstGeom prst="rect">
            <a:avLst/>
          </a:prstGeom>
        </p:spPr>
        <p:txBody>
          <a:bodyPr anchor="t">
            <a:normAutofit/>
          </a:bodyPr>
          <a:lstStyle>
            <a:lvl1pPr defTabSz="457200">
              <a:defRPr b="1">
                <a:solidFill>
                  <a:srgbClr val="000000"/>
                </a:solidFill>
                <a:latin typeface="Arial"/>
                <a:ea typeface="Arial"/>
                <a:cs typeface="Arial"/>
                <a:sym typeface="Arial"/>
              </a:defRPr>
            </a:lvl1pPr>
          </a:lstStyle>
          <a:p>
            <a:r>
              <a:t>Title Text</a:t>
            </a:r>
          </a:p>
        </p:txBody>
      </p:sp>
      <p:sp>
        <p:nvSpPr>
          <p:cNvPr id="750" name="Body Level One…"/>
          <p:cNvSpPr txBox="1">
            <a:spLocks noGrp="1"/>
          </p:cNvSpPr>
          <p:nvPr>
            <p:ph type="body" sz="half" idx="1"/>
          </p:nvPr>
        </p:nvSpPr>
        <p:spPr>
          <a:xfrm>
            <a:off x="455665" y="1231601"/>
            <a:ext cx="5384801" cy="4894562"/>
          </a:xfrm>
          <a:prstGeom prst="rect">
            <a:avLst/>
          </a:prstGeom>
        </p:spPr>
        <p:txBody>
          <a:bodyPr>
            <a:normAutofit/>
          </a:bodyPr>
          <a:lstStyle>
            <a:lvl1pPr marL="342900" indent="-342900" defTabSz="457200">
              <a:buClrTx/>
              <a:buFont typeface="Arial"/>
              <a:defRPr sz="2000">
                <a:latin typeface="Arial"/>
                <a:ea typeface="Arial"/>
                <a:cs typeface="Arial"/>
                <a:sym typeface="Arial"/>
              </a:defRPr>
            </a:lvl1pPr>
            <a:lvl2pPr marL="742950" indent="-285750" defTabSz="457200">
              <a:buClrTx/>
              <a:buFont typeface="Arial"/>
              <a:buChar char="–"/>
              <a:defRPr sz="2000">
                <a:latin typeface="Arial"/>
                <a:ea typeface="Arial"/>
                <a:cs typeface="Arial"/>
                <a:sym typeface="Arial"/>
              </a:defRPr>
            </a:lvl2pPr>
            <a:lvl3pPr marL="1143000" indent="-228600" defTabSz="457200">
              <a:buClrTx/>
              <a:buSzPct val="100000"/>
              <a:buFont typeface="Arial"/>
              <a:defRPr sz="2000">
                <a:latin typeface="Arial"/>
                <a:ea typeface="Arial"/>
                <a:cs typeface="Arial"/>
                <a:sym typeface="Arial"/>
              </a:defRPr>
            </a:lvl3pPr>
            <a:lvl4pPr marL="1600200" indent="-228600" defTabSz="457200">
              <a:buClrTx/>
              <a:buFont typeface="Arial"/>
              <a:defRPr sz="2000">
                <a:latin typeface="Arial"/>
                <a:ea typeface="Arial"/>
                <a:cs typeface="Arial"/>
                <a:sym typeface="Arial"/>
              </a:defRPr>
            </a:lvl4pPr>
            <a:lvl5pPr marL="2057400" indent="-228600" defTabSz="457200">
              <a:buClrTx/>
              <a:buFont typeface="Arial"/>
              <a:buChar char="»"/>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51" name="Slide Number"/>
          <p:cNvSpPr txBox="1">
            <a:spLocks noGrp="1"/>
          </p:cNvSpPr>
          <p:nvPr>
            <p:ph type="sldNum" sz="quarter" idx="2"/>
          </p:nvPr>
        </p:nvSpPr>
        <p:spPr>
          <a:xfrm>
            <a:off x="11522448" y="6400415"/>
            <a:ext cx="279882" cy="276997"/>
          </a:xfrm>
          <a:prstGeom prst="rect">
            <a:avLst/>
          </a:prstGeom>
        </p:spPr>
        <p:txBody>
          <a:bodyPr lIns="45719" tIns="45719" rIns="45719" bIns="45719"/>
          <a:lstStyle>
            <a:lvl1pPr defTabSz="456919">
              <a:defRPr sz="1200">
                <a:solidFill>
                  <a:srgbClr val="888888"/>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131637444"/>
      </p:ext>
    </p:extLst>
  </p:cSld>
  <p:clrMapOvr>
    <a:masterClrMapping/>
  </p:clrMapOvr>
  <p:transition spd="med"/>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type="tx">
  <p:cSld name="6_Endast rubrik">
    <p:spTree>
      <p:nvGrpSpPr>
        <p:cNvPr id="1" name=""/>
        <p:cNvGrpSpPr/>
        <p:nvPr/>
      </p:nvGrpSpPr>
      <p:grpSpPr>
        <a:xfrm>
          <a:off x="0" y="0"/>
          <a:ext cx="0" cy="0"/>
          <a:chOff x="0" y="0"/>
          <a:chExt cx="0" cy="0"/>
        </a:xfrm>
      </p:grpSpPr>
      <p:sp>
        <p:nvSpPr>
          <p:cNvPr id="758" name="Rak 10"/>
          <p:cNvSpPr/>
          <p:nvPr/>
        </p:nvSpPr>
        <p:spPr>
          <a:xfrm>
            <a:off x="410515" y="974116"/>
            <a:ext cx="11391815" cy="1590"/>
          </a:xfrm>
          <a:prstGeom prst="line">
            <a:avLst/>
          </a:prstGeom>
          <a:ln w="12700">
            <a:solidFill>
              <a:srgbClr val="000000"/>
            </a:solidFill>
          </a:ln>
        </p:spPr>
        <p:txBody>
          <a:bodyPr lIns="45719" rIns="45719"/>
          <a:lstStyle/>
          <a:p>
            <a:endParaRPr sz="1800"/>
          </a:p>
        </p:txBody>
      </p:sp>
      <p:pic>
        <p:nvPicPr>
          <p:cNvPr id="759" name="Bildobjekt 11" descr="Bildobjekt 11"/>
          <p:cNvPicPr>
            <a:picLocks noChangeAspect="1"/>
          </p:cNvPicPr>
          <p:nvPr/>
        </p:nvPicPr>
        <p:blipFill>
          <a:blip r:embed="rId2">
            <a:extLst/>
          </a:blip>
          <a:stretch>
            <a:fillRect/>
          </a:stretch>
        </p:blipFill>
        <p:spPr>
          <a:xfrm>
            <a:off x="9403377" y="233736"/>
            <a:ext cx="2398953" cy="581422"/>
          </a:xfrm>
          <a:prstGeom prst="rect">
            <a:avLst/>
          </a:prstGeom>
          <a:ln w="12700">
            <a:miter lim="400000"/>
          </a:ln>
        </p:spPr>
      </p:pic>
      <p:sp>
        <p:nvSpPr>
          <p:cNvPr id="760" name="Title Text"/>
          <p:cNvSpPr txBox="1">
            <a:spLocks noGrp="1"/>
          </p:cNvSpPr>
          <p:nvPr>
            <p:ph type="title"/>
          </p:nvPr>
        </p:nvSpPr>
        <p:spPr>
          <a:xfrm>
            <a:off x="410515" y="207284"/>
            <a:ext cx="8327084" cy="572090"/>
          </a:xfrm>
          <a:prstGeom prst="rect">
            <a:avLst/>
          </a:prstGeom>
        </p:spPr>
        <p:txBody>
          <a:bodyPr anchor="t">
            <a:normAutofit/>
          </a:bodyPr>
          <a:lstStyle>
            <a:lvl1pPr defTabSz="457200">
              <a:defRPr b="1">
                <a:solidFill>
                  <a:srgbClr val="000000"/>
                </a:solidFill>
                <a:latin typeface="Arial"/>
                <a:ea typeface="Arial"/>
                <a:cs typeface="Arial"/>
                <a:sym typeface="Arial"/>
              </a:defRPr>
            </a:lvl1pPr>
          </a:lstStyle>
          <a:p>
            <a:r>
              <a:t>Title Text</a:t>
            </a:r>
          </a:p>
        </p:txBody>
      </p:sp>
      <p:sp>
        <p:nvSpPr>
          <p:cNvPr id="761" name="Slide Number"/>
          <p:cNvSpPr txBox="1">
            <a:spLocks noGrp="1"/>
          </p:cNvSpPr>
          <p:nvPr>
            <p:ph type="sldNum" sz="quarter" idx="2"/>
          </p:nvPr>
        </p:nvSpPr>
        <p:spPr>
          <a:xfrm>
            <a:off x="11522448" y="6400415"/>
            <a:ext cx="279882" cy="276997"/>
          </a:xfrm>
          <a:prstGeom prst="rect">
            <a:avLst/>
          </a:prstGeom>
        </p:spPr>
        <p:txBody>
          <a:bodyPr lIns="45719" tIns="45719" rIns="45719" bIns="45719"/>
          <a:lstStyle>
            <a:lvl1pPr defTabSz="456919">
              <a:defRPr sz="1200">
                <a:solidFill>
                  <a:srgbClr val="888888"/>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1680380124"/>
      </p:ext>
    </p:extLst>
  </p:cSld>
  <p:clrMapOvr>
    <a:masterClrMapping/>
  </p:clrMapOvr>
  <p:transition spd="med"/>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777" name="Title Text"/>
          <p:cNvSpPr txBox="1">
            <a:spLocks noGrp="1"/>
          </p:cNvSpPr>
          <p:nvPr>
            <p:ph type="title"/>
          </p:nvPr>
        </p:nvSpPr>
        <p:spPr>
          <a:xfrm>
            <a:off x="838200" y="365125"/>
            <a:ext cx="10515600" cy="1325564"/>
          </a:xfrm>
          <a:prstGeom prst="rect">
            <a:avLst/>
          </a:prstGeom>
        </p:spPr>
        <p:txBody>
          <a:bodyPr lIns="45719" tIns="45719" rIns="45719" bIns="45719">
            <a:normAutofit/>
          </a:bodyPr>
          <a:lstStyle>
            <a:lvl1pPr defTabSz="914400">
              <a:lnSpc>
                <a:spcPct val="90000"/>
              </a:lnSpc>
              <a:defRPr sz="4400">
                <a:solidFill>
                  <a:srgbClr val="000000"/>
                </a:solidFill>
                <a:latin typeface="Calibri Light"/>
                <a:ea typeface="Calibri Light"/>
                <a:cs typeface="Calibri Light"/>
                <a:sym typeface="Calibri Light"/>
              </a:defRPr>
            </a:lvl1pPr>
          </a:lstStyle>
          <a:p>
            <a:r>
              <a:t>Title Text</a:t>
            </a:r>
          </a:p>
        </p:txBody>
      </p:sp>
      <p:sp>
        <p:nvSpPr>
          <p:cNvPr id="778" name="Body Level One…"/>
          <p:cNvSpPr txBox="1">
            <a:spLocks noGrp="1"/>
          </p:cNvSpPr>
          <p:nvPr>
            <p:ph type="body" idx="1"/>
          </p:nvPr>
        </p:nvSpPr>
        <p:spPr>
          <a:xfrm>
            <a:off x="838200" y="1825625"/>
            <a:ext cx="10515600" cy="4351338"/>
          </a:xfrm>
          <a:prstGeom prst="rect">
            <a:avLst/>
          </a:prstGeom>
        </p:spPr>
        <p:txBody>
          <a:bodyPr lIns="45719" tIns="45719" rIns="45719" bIns="45719">
            <a:normAutofit/>
          </a:bodyPr>
          <a:lstStyle>
            <a:lvl1pPr marL="228600" indent="-228600" defTabSz="914400">
              <a:lnSpc>
                <a:spcPct val="90000"/>
              </a:lnSpc>
              <a:spcBef>
                <a:spcPts val="1000"/>
              </a:spcBef>
              <a:buClrTx/>
              <a:buFont typeface="Arial"/>
              <a:defRPr sz="2800">
                <a:latin typeface="+mj-lt"/>
                <a:ea typeface="+mj-ea"/>
                <a:cs typeface="+mj-cs"/>
                <a:sym typeface="Calibri"/>
              </a:defRPr>
            </a:lvl1pPr>
            <a:lvl2pPr marL="723900" indent="-266700" defTabSz="914400">
              <a:lnSpc>
                <a:spcPct val="90000"/>
              </a:lnSpc>
              <a:spcBef>
                <a:spcPts val="1000"/>
              </a:spcBef>
              <a:buClrTx/>
              <a:buFont typeface="Arial"/>
              <a:buChar char="•"/>
              <a:defRPr sz="2800">
                <a:latin typeface="+mj-lt"/>
                <a:ea typeface="+mj-ea"/>
                <a:cs typeface="+mj-cs"/>
                <a:sym typeface="Calibri"/>
              </a:defRPr>
            </a:lvl2pPr>
            <a:lvl3pPr marL="1234439" indent="-320039" defTabSz="914400">
              <a:lnSpc>
                <a:spcPct val="90000"/>
              </a:lnSpc>
              <a:spcBef>
                <a:spcPts val="1000"/>
              </a:spcBef>
              <a:buClrTx/>
              <a:buSzPct val="100000"/>
              <a:buFont typeface="Arial"/>
              <a:defRPr sz="2800">
                <a:latin typeface="+mj-lt"/>
                <a:ea typeface="+mj-ea"/>
                <a:cs typeface="+mj-cs"/>
                <a:sym typeface="Calibri"/>
              </a:defRPr>
            </a:lvl3pPr>
            <a:lvl4pPr marL="1727200" indent="-355600" defTabSz="914400">
              <a:lnSpc>
                <a:spcPct val="90000"/>
              </a:lnSpc>
              <a:spcBef>
                <a:spcPts val="1000"/>
              </a:spcBef>
              <a:buClrTx/>
              <a:buFont typeface="Arial"/>
              <a:buChar char="•"/>
              <a:defRPr sz="2800">
                <a:latin typeface="+mj-lt"/>
                <a:ea typeface="+mj-ea"/>
                <a:cs typeface="+mj-cs"/>
                <a:sym typeface="Calibri"/>
              </a:defRPr>
            </a:lvl4pPr>
            <a:lvl5pPr marL="2184400" indent="-355600" defTabSz="914400">
              <a:lnSpc>
                <a:spcPct val="90000"/>
              </a:lnSpc>
              <a:spcBef>
                <a:spcPts val="1000"/>
              </a:spcBef>
              <a:buClrTx/>
              <a:buFont typeface="Arial"/>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79"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815913">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3712010951"/>
      </p:ext>
    </p:extLst>
  </p:cSld>
  <p:clrMapOvr>
    <a:masterClrMapping/>
  </p:clrMapOvr>
  <p:transition spd="med"/>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type="tx">
  <p:cSld name="1_Section Header">
    <p:spTree>
      <p:nvGrpSpPr>
        <p:cNvPr id="1" name=""/>
        <p:cNvGrpSpPr/>
        <p:nvPr/>
      </p:nvGrpSpPr>
      <p:grpSpPr>
        <a:xfrm>
          <a:off x="0" y="0"/>
          <a:ext cx="0" cy="0"/>
          <a:chOff x="0" y="0"/>
          <a:chExt cx="0" cy="0"/>
        </a:xfrm>
      </p:grpSpPr>
      <p:sp>
        <p:nvSpPr>
          <p:cNvPr id="786" name="Title Text"/>
          <p:cNvSpPr txBox="1">
            <a:spLocks noGrp="1"/>
          </p:cNvSpPr>
          <p:nvPr>
            <p:ph type="title"/>
          </p:nvPr>
        </p:nvSpPr>
        <p:spPr>
          <a:xfrm>
            <a:off x="831850" y="1709740"/>
            <a:ext cx="10515601" cy="2852737"/>
          </a:xfrm>
          <a:prstGeom prst="rect">
            <a:avLst/>
          </a:prstGeom>
        </p:spPr>
        <p:txBody>
          <a:bodyPr lIns="45719" tIns="45719" rIns="45719" bIns="45719" anchor="b">
            <a:normAutofit/>
          </a:bodyPr>
          <a:lstStyle>
            <a:lvl1pPr defTabSz="914400">
              <a:lnSpc>
                <a:spcPct val="90000"/>
              </a:lnSpc>
              <a:defRPr sz="6000">
                <a:solidFill>
                  <a:srgbClr val="000000"/>
                </a:solidFill>
                <a:latin typeface="Calibri Light"/>
                <a:ea typeface="Calibri Light"/>
                <a:cs typeface="Calibri Light"/>
                <a:sym typeface="Calibri Light"/>
              </a:defRPr>
            </a:lvl1pPr>
          </a:lstStyle>
          <a:p>
            <a:r>
              <a:t>Title Text</a:t>
            </a:r>
          </a:p>
        </p:txBody>
      </p:sp>
      <p:sp>
        <p:nvSpPr>
          <p:cNvPr id="787" name="Body Level One…"/>
          <p:cNvSpPr txBox="1">
            <a:spLocks noGrp="1"/>
          </p:cNvSpPr>
          <p:nvPr>
            <p:ph type="body" sz="quarter" idx="1"/>
          </p:nvPr>
        </p:nvSpPr>
        <p:spPr>
          <a:xfrm>
            <a:off x="831850" y="4589464"/>
            <a:ext cx="10515601" cy="1500188"/>
          </a:xfrm>
          <a:prstGeom prst="rect">
            <a:avLst/>
          </a:prstGeom>
        </p:spPr>
        <p:txBody>
          <a:bodyPr lIns="45719" tIns="45719" rIns="45719" bIns="45719">
            <a:normAutofit/>
          </a:bodyPr>
          <a:lstStyle>
            <a:lvl1pPr marL="0" indent="0" defTabSz="914400">
              <a:lnSpc>
                <a:spcPct val="90000"/>
              </a:lnSpc>
              <a:spcBef>
                <a:spcPts val="1000"/>
              </a:spcBef>
              <a:buClrTx/>
              <a:buSzTx/>
              <a:buNone/>
              <a:defRPr sz="2400">
                <a:latin typeface="+mj-lt"/>
                <a:ea typeface="+mj-ea"/>
                <a:cs typeface="+mj-cs"/>
                <a:sym typeface="Calibri"/>
              </a:defRPr>
            </a:lvl1pPr>
            <a:lvl2pPr marL="0" indent="457200" defTabSz="914400">
              <a:lnSpc>
                <a:spcPct val="90000"/>
              </a:lnSpc>
              <a:spcBef>
                <a:spcPts val="1000"/>
              </a:spcBef>
              <a:buClrTx/>
              <a:buSzTx/>
              <a:buNone/>
              <a:defRPr sz="2400">
                <a:latin typeface="+mj-lt"/>
                <a:ea typeface="+mj-ea"/>
                <a:cs typeface="+mj-cs"/>
                <a:sym typeface="Calibri"/>
              </a:defRPr>
            </a:lvl2pPr>
            <a:lvl3pPr marL="0" indent="914400" defTabSz="914400">
              <a:lnSpc>
                <a:spcPct val="90000"/>
              </a:lnSpc>
              <a:spcBef>
                <a:spcPts val="1000"/>
              </a:spcBef>
              <a:buClrTx/>
              <a:buSzTx/>
              <a:buNone/>
              <a:defRPr sz="2400">
                <a:latin typeface="+mj-lt"/>
                <a:ea typeface="+mj-ea"/>
                <a:cs typeface="+mj-cs"/>
                <a:sym typeface="Calibri"/>
              </a:defRPr>
            </a:lvl3pPr>
            <a:lvl4pPr marL="0" indent="1371600" defTabSz="914400">
              <a:lnSpc>
                <a:spcPct val="90000"/>
              </a:lnSpc>
              <a:spcBef>
                <a:spcPts val="1000"/>
              </a:spcBef>
              <a:buClrTx/>
              <a:buSzTx/>
              <a:buNone/>
              <a:defRPr sz="2400">
                <a:latin typeface="+mj-lt"/>
                <a:ea typeface="+mj-ea"/>
                <a:cs typeface="+mj-cs"/>
                <a:sym typeface="Calibri"/>
              </a:defRPr>
            </a:lvl4pPr>
            <a:lvl5pPr marL="0" indent="1828800" defTabSz="914400">
              <a:lnSpc>
                <a:spcPct val="90000"/>
              </a:lnSpc>
              <a:spcBef>
                <a:spcPts val="1000"/>
              </a:spcBef>
              <a:buClrTx/>
              <a:buSzTx/>
              <a:buNone/>
              <a:defRPr sz="24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88"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815913">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2655575672"/>
      </p:ext>
    </p:extLst>
  </p:cSld>
  <p:clrMapOvr>
    <a:masterClrMapping/>
  </p:clrMapOvr>
  <p:transition spd="med"/>
</p:sldLayout>
</file>

<file path=ppt/slideLayouts/slideLayout594.xml><?xml version="1.0" encoding="utf-8"?>
<p:sldLayout xmlns:a="http://schemas.openxmlformats.org/drawingml/2006/main" xmlns:r="http://schemas.openxmlformats.org/officeDocument/2006/relationships" xmlns:p="http://schemas.openxmlformats.org/presentationml/2006/main" showMasterSp="0" type="tx">
  <p:cSld name="1_Two Content">
    <p:spTree>
      <p:nvGrpSpPr>
        <p:cNvPr id="1" name=""/>
        <p:cNvGrpSpPr/>
        <p:nvPr/>
      </p:nvGrpSpPr>
      <p:grpSpPr>
        <a:xfrm>
          <a:off x="0" y="0"/>
          <a:ext cx="0" cy="0"/>
          <a:chOff x="0" y="0"/>
          <a:chExt cx="0" cy="0"/>
        </a:xfrm>
      </p:grpSpPr>
      <p:sp>
        <p:nvSpPr>
          <p:cNvPr id="795" name="Title Text"/>
          <p:cNvSpPr txBox="1">
            <a:spLocks noGrp="1"/>
          </p:cNvSpPr>
          <p:nvPr>
            <p:ph type="title"/>
          </p:nvPr>
        </p:nvSpPr>
        <p:spPr>
          <a:xfrm>
            <a:off x="838200" y="365125"/>
            <a:ext cx="10515600" cy="1325564"/>
          </a:xfrm>
          <a:prstGeom prst="rect">
            <a:avLst/>
          </a:prstGeom>
        </p:spPr>
        <p:txBody>
          <a:bodyPr lIns="45719" tIns="45719" rIns="45719" bIns="45719">
            <a:normAutofit/>
          </a:bodyPr>
          <a:lstStyle>
            <a:lvl1pPr defTabSz="914400">
              <a:lnSpc>
                <a:spcPct val="90000"/>
              </a:lnSpc>
              <a:defRPr sz="4400">
                <a:solidFill>
                  <a:srgbClr val="000000"/>
                </a:solidFill>
                <a:latin typeface="Calibri Light"/>
                <a:ea typeface="Calibri Light"/>
                <a:cs typeface="Calibri Light"/>
                <a:sym typeface="Calibri Light"/>
              </a:defRPr>
            </a:lvl1pPr>
          </a:lstStyle>
          <a:p>
            <a:r>
              <a:t>Title Text</a:t>
            </a:r>
          </a:p>
        </p:txBody>
      </p:sp>
      <p:sp>
        <p:nvSpPr>
          <p:cNvPr id="796" name="Body Level One…"/>
          <p:cNvSpPr txBox="1">
            <a:spLocks noGrp="1"/>
          </p:cNvSpPr>
          <p:nvPr>
            <p:ph type="body" sz="half" idx="1"/>
          </p:nvPr>
        </p:nvSpPr>
        <p:spPr>
          <a:xfrm>
            <a:off x="838200" y="1825625"/>
            <a:ext cx="5181600" cy="4351338"/>
          </a:xfrm>
          <a:prstGeom prst="rect">
            <a:avLst/>
          </a:prstGeom>
        </p:spPr>
        <p:txBody>
          <a:bodyPr lIns="45719" tIns="45719" rIns="45719" bIns="45719">
            <a:normAutofit/>
          </a:bodyPr>
          <a:lstStyle>
            <a:lvl1pPr marL="228600" indent="-228600" defTabSz="914400">
              <a:lnSpc>
                <a:spcPct val="90000"/>
              </a:lnSpc>
              <a:spcBef>
                <a:spcPts val="1000"/>
              </a:spcBef>
              <a:buClrTx/>
              <a:buFont typeface="Arial"/>
              <a:defRPr sz="2800">
                <a:latin typeface="+mj-lt"/>
                <a:ea typeface="+mj-ea"/>
                <a:cs typeface="+mj-cs"/>
                <a:sym typeface="Calibri"/>
              </a:defRPr>
            </a:lvl1pPr>
            <a:lvl2pPr marL="723900" indent="-266700" defTabSz="914400">
              <a:lnSpc>
                <a:spcPct val="90000"/>
              </a:lnSpc>
              <a:spcBef>
                <a:spcPts val="1000"/>
              </a:spcBef>
              <a:buClrTx/>
              <a:buFont typeface="Arial"/>
              <a:buChar char="•"/>
              <a:defRPr sz="2800">
                <a:latin typeface="+mj-lt"/>
                <a:ea typeface="+mj-ea"/>
                <a:cs typeface="+mj-cs"/>
                <a:sym typeface="Calibri"/>
              </a:defRPr>
            </a:lvl2pPr>
            <a:lvl3pPr marL="1234439" indent="-320039" defTabSz="914400">
              <a:lnSpc>
                <a:spcPct val="90000"/>
              </a:lnSpc>
              <a:spcBef>
                <a:spcPts val="1000"/>
              </a:spcBef>
              <a:buClrTx/>
              <a:buSzPct val="100000"/>
              <a:buFont typeface="Arial"/>
              <a:defRPr sz="2800">
                <a:latin typeface="+mj-lt"/>
                <a:ea typeface="+mj-ea"/>
                <a:cs typeface="+mj-cs"/>
                <a:sym typeface="Calibri"/>
              </a:defRPr>
            </a:lvl3pPr>
            <a:lvl4pPr marL="1727200" indent="-355600" defTabSz="914400">
              <a:lnSpc>
                <a:spcPct val="90000"/>
              </a:lnSpc>
              <a:spcBef>
                <a:spcPts val="1000"/>
              </a:spcBef>
              <a:buClrTx/>
              <a:buFont typeface="Arial"/>
              <a:buChar char="•"/>
              <a:defRPr sz="2800">
                <a:latin typeface="+mj-lt"/>
                <a:ea typeface="+mj-ea"/>
                <a:cs typeface="+mj-cs"/>
                <a:sym typeface="Calibri"/>
              </a:defRPr>
            </a:lvl4pPr>
            <a:lvl5pPr marL="2184400" indent="-355600" defTabSz="914400">
              <a:lnSpc>
                <a:spcPct val="90000"/>
              </a:lnSpc>
              <a:spcBef>
                <a:spcPts val="1000"/>
              </a:spcBef>
              <a:buClrTx/>
              <a:buFont typeface="Arial"/>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97"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815913">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3600222493"/>
      </p:ext>
    </p:extLst>
  </p:cSld>
  <p:clrMapOvr>
    <a:masterClrMapping/>
  </p:clrMapOvr>
  <p:transition spd="med"/>
</p:sldLayout>
</file>

<file path=ppt/slideLayouts/slideLayout595.xml><?xml version="1.0" encoding="utf-8"?>
<p:sldLayout xmlns:a="http://schemas.openxmlformats.org/drawingml/2006/main" xmlns:r="http://schemas.openxmlformats.org/officeDocument/2006/relationships" xmlns:p="http://schemas.openxmlformats.org/presentationml/2006/main" showMasterSp="0" type="tx">
  <p:cSld name="1_Comparison">
    <p:spTree>
      <p:nvGrpSpPr>
        <p:cNvPr id="1" name=""/>
        <p:cNvGrpSpPr/>
        <p:nvPr/>
      </p:nvGrpSpPr>
      <p:grpSpPr>
        <a:xfrm>
          <a:off x="0" y="0"/>
          <a:ext cx="0" cy="0"/>
          <a:chOff x="0" y="0"/>
          <a:chExt cx="0" cy="0"/>
        </a:xfrm>
      </p:grpSpPr>
      <p:sp>
        <p:nvSpPr>
          <p:cNvPr id="804" name="Title Text"/>
          <p:cNvSpPr txBox="1">
            <a:spLocks noGrp="1"/>
          </p:cNvSpPr>
          <p:nvPr>
            <p:ph type="title"/>
          </p:nvPr>
        </p:nvSpPr>
        <p:spPr>
          <a:xfrm>
            <a:off x="839789" y="365125"/>
            <a:ext cx="10515601" cy="1325564"/>
          </a:xfrm>
          <a:prstGeom prst="rect">
            <a:avLst/>
          </a:prstGeom>
        </p:spPr>
        <p:txBody>
          <a:bodyPr lIns="45719" tIns="45719" rIns="45719" bIns="45719">
            <a:normAutofit/>
          </a:bodyPr>
          <a:lstStyle>
            <a:lvl1pPr defTabSz="914400">
              <a:lnSpc>
                <a:spcPct val="90000"/>
              </a:lnSpc>
              <a:defRPr sz="4400">
                <a:solidFill>
                  <a:srgbClr val="000000"/>
                </a:solidFill>
                <a:latin typeface="Calibri Light"/>
                <a:ea typeface="Calibri Light"/>
                <a:cs typeface="Calibri Light"/>
                <a:sym typeface="Calibri Light"/>
              </a:defRPr>
            </a:lvl1pPr>
          </a:lstStyle>
          <a:p>
            <a:r>
              <a:t>Title Text</a:t>
            </a:r>
          </a:p>
        </p:txBody>
      </p:sp>
      <p:sp>
        <p:nvSpPr>
          <p:cNvPr id="805" name="Body Level One…"/>
          <p:cNvSpPr txBox="1">
            <a:spLocks noGrp="1"/>
          </p:cNvSpPr>
          <p:nvPr>
            <p:ph type="body" sz="quarter" idx="1"/>
          </p:nvPr>
        </p:nvSpPr>
        <p:spPr>
          <a:xfrm>
            <a:off x="839789" y="1681164"/>
            <a:ext cx="5157788" cy="823913"/>
          </a:xfrm>
          <a:prstGeom prst="rect">
            <a:avLst/>
          </a:prstGeom>
        </p:spPr>
        <p:txBody>
          <a:bodyPr lIns="45719" tIns="45719" rIns="45719" bIns="45719" anchor="b">
            <a:normAutofit/>
          </a:bodyPr>
          <a:lstStyle>
            <a:lvl1pPr marL="0" indent="0" defTabSz="914400">
              <a:lnSpc>
                <a:spcPct val="90000"/>
              </a:lnSpc>
              <a:spcBef>
                <a:spcPts val="1000"/>
              </a:spcBef>
              <a:buClrTx/>
              <a:buSzTx/>
              <a:buNone/>
              <a:defRPr sz="2400" b="1">
                <a:latin typeface="+mj-lt"/>
                <a:ea typeface="+mj-ea"/>
                <a:cs typeface="+mj-cs"/>
                <a:sym typeface="Calibri"/>
              </a:defRPr>
            </a:lvl1pPr>
            <a:lvl2pPr marL="0" indent="457200" defTabSz="914400">
              <a:lnSpc>
                <a:spcPct val="90000"/>
              </a:lnSpc>
              <a:spcBef>
                <a:spcPts val="1000"/>
              </a:spcBef>
              <a:buClrTx/>
              <a:buSzTx/>
              <a:buNone/>
              <a:defRPr sz="2400" b="1">
                <a:latin typeface="+mj-lt"/>
                <a:ea typeface="+mj-ea"/>
                <a:cs typeface="+mj-cs"/>
                <a:sym typeface="Calibri"/>
              </a:defRPr>
            </a:lvl2pPr>
            <a:lvl3pPr marL="0" indent="914400" defTabSz="914400">
              <a:lnSpc>
                <a:spcPct val="90000"/>
              </a:lnSpc>
              <a:spcBef>
                <a:spcPts val="1000"/>
              </a:spcBef>
              <a:buClrTx/>
              <a:buSzTx/>
              <a:buNone/>
              <a:defRPr sz="2400" b="1">
                <a:latin typeface="+mj-lt"/>
                <a:ea typeface="+mj-ea"/>
                <a:cs typeface="+mj-cs"/>
                <a:sym typeface="Calibri"/>
              </a:defRPr>
            </a:lvl3pPr>
            <a:lvl4pPr marL="0" indent="1371600" defTabSz="914400">
              <a:lnSpc>
                <a:spcPct val="90000"/>
              </a:lnSpc>
              <a:spcBef>
                <a:spcPts val="1000"/>
              </a:spcBef>
              <a:buClrTx/>
              <a:buSzTx/>
              <a:buNone/>
              <a:defRPr sz="2400" b="1">
                <a:latin typeface="+mj-lt"/>
                <a:ea typeface="+mj-ea"/>
                <a:cs typeface="+mj-cs"/>
                <a:sym typeface="Calibri"/>
              </a:defRPr>
            </a:lvl4pPr>
            <a:lvl5pPr marL="0" indent="1828800" defTabSz="914400">
              <a:lnSpc>
                <a:spcPct val="90000"/>
              </a:lnSpc>
              <a:spcBef>
                <a:spcPts val="1000"/>
              </a:spcBef>
              <a:buClrTx/>
              <a:buSzTx/>
              <a:buNone/>
              <a:defRPr sz="2400" b="1">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06" name="Text Placeholder 4"/>
          <p:cNvSpPr>
            <a:spLocks noGrp="1"/>
          </p:cNvSpPr>
          <p:nvPr>
            <p:ph type="body" sz="quarter" idx="13"/>
          </p:nvPr>
        </p:nvSpPr>
        <p:spPr>
          <a:xfrm>
            <a:off x="6172200" y="1681164"/>
            <a:ext cx="5183189" cy="823913"/>
          </a:xfrm>
          <a:prstGeom prst="rect">
            <a:avLst/>
          </a:prstGeom>
        </p:spPr>
        <p:txBody>
          <a:bodyPr lIns="45719" tIns="45719" rIns="45719" bIns="45719" anchor="b">
            <a:normAutofit/>
          </a:bodyPr>
          <a:lstStyle>
            <a:lvl1pPr marL="0" indent="0" defTabSz="914400">
              <a:lnSpc>
                <a:spcPct val="90000"/>
              </a:lnSpc>
              <a:spcBef>
                <a:spcPts val="1000"/>
              </a:spcBef>
              <a:buClrTx/>
              <a:buSzTx/>
              <a:buNone/>
              <a:defRPr sz="2400" b="1">
                <a:latin typeface="+mj-lt"/>
                <a:ea typeface="+mj-ea"/>
                <a:cs typeface="+mj-cs"/>
                <a:sym typeface="Calibri"/>
              </a:defRPr>
            </a:lvl1pPr>
          </a:lstStyle>
          <a:p>
            <a:pPr marL="0" indent="0" defTabSz="914400">
              <a:lnSpc>
                <a:spcPct val="90000"/>
              </a:lnSpc>
              <a:spcBef>
                <a:spcPts val="1000"/>
              </a:spcBef>
              <a:buClrTx/>
              <a:buSzTx/>
              <a:buNone/>
              <a:defRPr sz="2400" b="1">
                <a:latin typeface="+mj-lt"/>
                <a:ea typeface="+mj-ea"/>
                <a:cs typeface="+mj-cs"/>
                <a:sym typeface="Calibri"/>
              </a:defRPr>
            </a:pPr>
            <a:endParaRPr/>
          </a:p>
        </p:txBody>
      </p:sp>
      <p:sp>
        <p:nvSpPr>
          <p:cNvPr id="807"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815913">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379871080"/>
      </p:ext>
    </p:extLst>
  </p:cSld>
  <p:clrMapOvr>
    <a:masterClrMapping/>
  </p:clrMapOvr>
  <p:transition spd="med"/>
</p:sldLayout>
</file>

<file path=ppt/slideLayouts/slideLayout596.xml><?xml version="1.0" encoding="utf-8"?>
<p:sldLayout xmlns:a="http://schemas.openxmlformats.org/drawingml/2006/main" xmlns:r="http://schemas.openxmlformats.org/officeDocument/2006/relationships" xmlns:p="http://schemas.openxmlformats.org/presentationml/2006/main" showMasterSp="0" type="tx">
  <p:cSld name="1_Title Only">
    <p:spTree>
      <p:nvGrpSpPr>
        <p:cNvPr id="1" name=""/>
        <p:cNvGrpSpPr/>
        <p:nvPr/>
      </p:nvGrpSpPr>
      <p:grpSpPr>
        <a:xfrm>
          <a:off x="0" y="0"/>
          <a:ext cx="0" cy="0"/>
          <a:chOff x="0" y="0"/>
          <a:chExt cx="0" cy="0"/>
        </a:xfrm>
      </p:grpSpPr>
      <p:sp>
        <p:nvSpPr>
          <p:cNvPr id="814" name="Title Text"/>
          <p:cNvSpPr txBox="1">
            <a:spLocks noGrp="1"/>
          </p:cNvSpPr>
          <p:nvPr>
            <p:ph type="title"/>
          </p:nvPr>
        </p:nvSpPr>
        <p:spPr>
          <a:xfrm>
            <a:off x="838200" y="365125"/>
            <a:ext cx="10515600" cy="1325564"/>
          </a:xfrm>
          <a:prstGeom prst="rect">
            <a:avLst/>
          </a:prstGeom>
        </p:spPr>
        <p:txBody>
          <a:bodyPr lIns="45719" tIns="45719" rIns="45719" bIns="45719">
            <a:normAutofit/>
          </a:bodyPr>
          <a:lstStyle>
            <a:lvl1pPr defTabSz="914400">
              <a:lnSpc>
                <a:spcPct val="90000"/>
              </a:lnSpc>
              <a:defRPr sz="4400">
                <a:solidFill>
                  <a:srgbClr val="000000"/>
                </a:solidFill>
                <a:latin typeface="Calibri Light"/>
                <a:ea typeface="Calibri Light"/>
                <a:cs typeface="Calibri Light"/>
                <a:sym typeface="Calibri Light"/>
              </a:defRPr>
            </a:lvl1pPr>
          </a:lstStyle>
          <a:p>
            <a:r>
              <a:t>Title Text</a:t>
            </a:r>
          </a:p>
        </p:txBody>
      </p:sp>
      <p:sp>
        <p:nvSpPr>
          <p:cNvPr id="815"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815913">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3402532692"/>
      </p:ext>
    </p:extLst>
  </p:cSld>
  <p:clrMapOvr>
    <a:masterClrMapping/>
  </p:clrMapOvr>
  <p:transition spd="med"/>
</p:sldLayout>
</file>

<file path=ppt/slideLayouts/slideLayout597.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456919">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1572605020"/>
      </p:ext>
    </p:extLst>
  </p:cSld>
  <p:clrMapOvr>
    <a:masterClrMapping/>
  </p:clrMapOvr>
  <p:transition spd="med"/>
</p:sldLayout>
</file>

<file path=ppt/slideLayouts/slideLayout598.xml><?xml version="1.0" encoding="utf-8"?>
<p:sldLayout xmlns:a="http://schemas.openxmlformats.org/drawingml/2006/main" xmlns:r="http://schemas.openxmlformats.org/officeDocument/2006/relationships" xmlns:p="http://schemas.openxmlformats.org/presentationml/2006/main" showMasterSp="0" type="tx">
  <p:cSld name="1_Content with Caption">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839788" y="457200"/>
            <a:ext cx="3932237" cy="1600200"/>
          </a:xfrm>
          <a:prstGeom prst="rect">
            <a:avLst/>
          </a:prstGeom>
        </p:spPr>
        <p:txBody>
          <a:bodyPr lIns="45719" tIns="45719" rIns="45719" bIns="45719" anchor="b">
            <a:normAutofit/>
          </a:bodyPr>
          <a:lstStyle>
            <a:lvl1pPr defTabSz="914400">
              <a:lnSpc>
                <a:spcPct val="90000"/>
              </a:lnSpc>
              <a:defRPr sz="3200">
                <a:solidFill>
                  <a:srgbClr val="000000"/>
                </a:solidFill>
                <a:latin typeface="Calibri Light"/>
                <a:ea typeface="Calibri Light"/>
                <a:cs typeface="Calibri Light"/>
                <a:sym typeface="Calibri Light"/>
              </a:defRPr>
            </a:lvl1pPr>
          </a:lstStyle>
          <a:p>
            <a:r>
              <a:t>Title Text</a:t>
            </a:r>
          </a:p>
        </p:txBody>
      </p:sp>
      <p:sp>
        <p:nvSpPr>
          <p:cNvPr id="830" name="Body Level One…"/>
          <p:cNvSpPr txBox="1">
            <a:spLocks noGrp="1"/>
          </p:cNvSpPr>
          <p:nvPr>
            <p:ph type="body" sz="half" idx="1"/>
          </p:nvPr>
        </p:nvSpPr>
        <p:spPr>
          <a:xfrm>
            <a:off x="5183189" y="987425"/>
            <a:ext cx="6172201" cy="4873626"/>
          </a:xfrm>
          <a:prstGeom prst="rect">
            <a:avLst/>
          </a:prstGeom>
        </p:spPr>
        <p:txBody>
          <a:bodyPr lIns="45719" tIns="45719" rIns="45719" bIns="45719">
            <a:normAutofit/>
          </a:bodyPr>
          <a:lstStyle>
            <a:lvl1pPr marL="228600" indent="-228600" defTabSz="914400">
              <a:lnSpc>
                <a:spcPct val="90000"/>
              </a:lnSpc>
              <a:spcBef>
                <a:spcPts val="1000"/>
              </a:spcBef>
              <a:buClrTx/>
              <a:buFont typeface="Arial"/>
              <a:defRPr sz="3200">
                <a:latin typeface="+mj-lt"/>
                <a:ea typeface="+mj-ea"/>
                <a:cs typeface="+mj-cs"/>
                <a:sym typeface="Calibri"/>
              </a:defRPr>
            </a:lvl1pPr>
            <a:lvl2pPr marL="718457" indent="-261257" defTabSz="914400">
              <a:lnSpc>
                <a:spcPct val="90000"/>
              </a:lnSpc>
              <a:spcBef>
                <a:spcPts val="1000"/>
              </a:spcBef>
              <a:buClrTx/>
              <a:buFont typeface="Arial"/>
              <a:buChar char="•"/>
              <a:defRPr sz="3200">
                <a:latin typeface="+mj-lt"/>
                <a:ea typeface="+mj-ea"/>
                <a:cs typeface="+mj-cs"/>
                <a:sym typeface="Calibri"/>
              </a:defRPr>
            </a:lvl2pPr>
            <a:lvl3pPr marL="1219200" indent="-304800" defTabSz="914400">
              <a:lnSpc>
                <a:spcPct val="90000"/>
              </a:lnSpc>
              <a:spcBef>
                <a:spcPts val="1000"/>
              </a:spcBef>
              <a:buClrTx/>
              <a:buSzPct val="100000"/>
              <a:buFont typeface="Arial"/>
              <a:defRPr sz="3200">
                <a:latin typeface="+mj-lt"/>
                <a:ea typeface="+mj-ea"/>
                <a:cs typeface="+mj-cs"/>
                <a:sym typeface="Calibri"/>
              </a:defRPr>
            </a:lvl3pPr>
            <a:lvl4pPr marL="1737360" indent="-365760" defTabSz="914400">
              <a:lnSpc>
                <a:spcPct val="90000"/>
              </a:lnSpc>
              <a:spcBef>
                <a:spcPts val="1000"/>
              </a:spcBef>
              <a:buClrTx/>
              <a:buFont typeface="Arial"/>
              <a:buChar char="•"/>
              <a:defRPr sz="3200">
                <a:latin typeface="+mj-lt"/>
                <a:ea typeface="+mj-ea"/>
                <a:cs typeface="+mj-cs"/>
                <a:sym typeface="Calibri"/>
              </a:defRPr>
            </a:lvl4pPr>
            <a:lvl5pPr marL="2194560" indent="-365760" defTabSz="914400">
              <a:lnSpc>
                <a:spcPct val="90000"/>
              </a:lnSpc>
              <a:spcBef>
                <a:spcPts val="1000"/>
              </a:spcBef>
              <a:buClrTx/>
              <a:buFont typeface="Arial"/>
              <a:defRPr sz="32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31" name="Text Placeholder 3"/>
          <p:cNvSpPr>
            <a:spLocks noGrp="1"/>
          </p:cNvSpPr>
          <p:nvPr>
            <p:ph type="body" sz="quarter" idx="13"/>
          </p:nvPr>
        </p:nvSpPr>
        <p:spPr>
          <a:xfrm>
            <a:off x="839787" y="2057400"/>
            <a:ext cx="3932240" cy="3811588"/>
          </a:xfrm>
          <a:prstGeom prst="rect">
            <a:avLst/>
          </a:prstGeom>
        </p:spPr>
        <p:txBody>
          <a:bodyPr lIns="45719" tIns="45719" rIns="45719" bIns="45719">
            <a:normAutofit/>
          </a:bodyPr>
          <a:lstStyle>
            <a:lvl1pPr marL="0" indent="0" defTabSz="914400">
              <a:lnSpc>
                <a:spcPct val="90000"/>
              </a:lnSpc>
              <a:spcBef>
                <a:spcPts val="1000"/>
              </a:spcBef>
              <a:buClrTx/>
              <a:buSzTx/>
              <a:buNone/>
              <a:defRPr sz="1600">
                <a:latin typeface="+mj-lt"/>
                <a:ea typeface="+mj-ea"/>
                <a:cs typeface="+mj-cs"/>
                <a:sym typeface="Calibri"/>
              </a:defRPr>
            </a:lvl1pPr>
          </a:lstStyle>
          <a:p>
            <a:pPr marL="0" indent="0" defTabSz="914400">
              <a:lnSpc>
                <a:spcPct val="90000"/>
              </a:lnSpc>
              <a:spcBef>
                <a:spcPts val="1000"/>
              </a:spcBef>
              <a:buClrTx/>
              <a:buSzTx/>
              <a:buNone/>
              <a:defRPr sz="1600">
                <a:latin typeface="+mj-lt"/>
                <a:ea typeface="+mj-ea"/>
                <a:cs typeface="+mj-cs"/>
                <a:sym typeface="Calibri"/>
              </a:defRPr>
            </a:pPr>
            <a:endParaRPr/>
          </a:p>
        </p:txBody>
      </p:sp>
      <p:sp>
        <p:nvSpPr>
          <p:cNvPr id="832"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815913">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1379568766"/>
      </p:ext>
    </p:extLst>
  </p:cSld>
  <p:clrMapOvr>
    <a:masterClrMapping/>
  </p:clrMapOvr>
  <p:transition spd="med"/>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type="tx">
  <p:cSld name="1_Picture with Caption">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839788" y="457200"/>
            <a:ext cx="3932237" cy="1600200"/>
          </a:xfrm>
          <a:prstGeom prst="rect">
            <a:avLst/>
          </a:prstGeom>
        </p:spPr>
        <p:txBody>
          <a:bodyPr lIns="45719" tIns="45719" rIns="45719" bIns="45719" anchor="b">
            <a:normAutofit/>
          </a:bodyPr>
          <a:lstStyle>
            <a:lvl1pPr defTabSz="914400">
              <a:lnSpc>
                <a:spcPct val="90000"/>
              </a:lnSpc>
              <a:defRPr sz="3200">
                <a:solidFill>
                  <a:srgbClr val="000000"/>
                </a:solidFill>
                <a:latin typeface="Calibri Light"/>
                <a:ea typeface="Calibri Light"/>
                <a:cs typeface="Calibri Light"/>
                <a:sym typeface="Calibri Light"/>
              </a:defRPr>
            </a:lvl1pPr>
          </a:lstStyle>
          <a:p>
            <a:r>
              <a:t>Title Text</a:t>
            </a:r>
          </a:p>
        </p:txBody>
      </p:sp>
      <p:sp>
        <p:nvSpPr>
          <p:cNvPr id="840" name="Picture Placeholder 2"/>
          <p:cNvSpPr>
            <a:spLocks noGrp="1"/>
          </p:cNvSpPr>
          <p:nvPr>
            <p:ph type="pic" sz="half" idx="13"/>
          </p:nvPr>
        </p:nvSpPr>
        <p:spPr>
          <a:xfrm>
            <a:off x="5183189" y="987425"/>
            <a:ext cx="6172201" cy="4873626"/>
          </a:xfrm>
          <a:prstGeom prst="rect">
            <a:avLst/>
          </a:prstGeom>
        </p:spPr>
        <p:txBody>
          <a:bodyPr lIns="91439" tIns="45719" rIns="91439" bIns="45719"/>
          <a:lstStyle/>
          <a:p>
            <a:endParaRPr/>
          </a:p>
        </p:txBody>
      </p:sp>
      <p:sp>
        <p:nvSpPr>
          <p:cNvPr id="841" name="Body Level One…"/>
          <p:cNvSpPr txBox="1">
            <a:spLocks noGrp="1"/>
          </p:cNvSpPr>
          <p:nvPr>
            <p:ph type="body" sz="quarter" idx="1"/>
          </p:nvPr>
        </p:nvSpPr>
        <p:spPr>
          <a:xfrm>
            <a:off x="839788" y="2057400"/>
            <a:ext cx="3932237" cy="3811588"/>
          </a:xfrm>
          <a:prstGeom prst="rect">
            <a:avLst/>
          </a:prstGeom>
        </p:spPr>
        <p:txBody>
          <a:bodyPr lIns="45719" tIns="45719" rIns="45719" bIns="45719">
            <a:normAutofit/>
          </a:bodyPr>
          <a:lstStyle>
            <a:lvl1pPr marL="0" indent="0" defTabSz="914400">
              <a:lnSpc>
                <a:spcPct val="90000"/>
              </a:lnSpc>
              <a:spcBef>
                <a:spcPts val="1000"/>
              </a:spcBef>
              <a:buClrTx/>
              <a:buSzTx/>
              <a:buNone/>
              <a:defRPr sz="1600">
                <a:latin typeface="+mj-lt"/>
                <a:ea typeface="+mj-ea"/>
                <a:cs typeface="+mj-cs"/>
                <a:sym typeface="Calibri"/>
              </a:defRPr>
            </a:lvl1pPr>
            <a:lvl2pPr marL="0" indent="457200" defTabSz="914400">
              <a:lnSpc>
                <a:spcPct val="90000"/>
              </a:lnSpc>
              <a:spcBef>
                <a:spcPts val="1000"/>
              </a:spcBef>
              <a:buClrTx/>
              <a:buSzTx/>
              <a:buNone/>
              <a:defRPr sz="1600">
                <a:latin typeface="+mj-lt"/>
                <a:ea typeface="+mj-ea"/>
                <a:cs typeface="+mj-cs"/>
                <a:sym typeface="Calibri"/>
              </a:defRPr>
            </a:lvl2pPr>
            <a:lvl3pPr marL="0" indent="914400" defTabSz="914400">
              <a:lnSpc>
                <a:spcPct val="90000"/>
              </a:lnSpc>
              <a:spcBef>
                <a:spcPts val="1000"/>
              </a:spcBef>
              <a:buClrTx/>
              <a:buSzTx/>
              <a:buNone/>
              <a:defRPr sz="1600">
                <a:latin typeface="+mj-lt"/>
                <a:ea typeface="+mj-ea"/>
                <a:cs typeface="+mj-cs"/>
                <a:sym typeface="Calibri"/>
              </a:defRPr>
            </a:lvl3pPr>
            <a:lvl4pPr marL="0" indent="1371600" defTabSz="914400">
              <a:lnSpc>
                <a:spcPct val="90000"/>
              </a:lnSpc>
              <a:spcBef>
                <a:spcPts val="1000"/>
              </a:spcBef>
              <a:buClrTx/>
              <a:buSzTx/>
              <a:buNone/>
              <a:defRPr sz="1600">
                <a:latin typeface="+mj-lt"/>
                <a:ea typeface="+mj-ea"/>
                <a:cs typeface="+mj-cs"/>
                <a:sym typeface="Calibri"/>
              </a:defRPr>
            </a:lvl4pPr>
            <a:lvl5pPr marL="0" indent="1828800" defTabSz="914400">
              <a:lnSpc>
                <a:spcPct val="90000"/>
              </a:lnSpc>
              <a:spcBef>
                <a:spcPts val="1000"/>
              </a:spcBef>
              <a:buClrTx/>
              <a:buSzTx/>
              <a:buNone/>
              <a:defRPr sz="16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42"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815913">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126869805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812800" y="1600200"/>
            <a:ext cx="5080000" cy="456565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096000" y="1600200"/>
            <a:ext cx="5080000" cy="456565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dsholder til dato 4"/>
          <p:cNvSpPr>
            <a:spLocks noGrp="1"/>
          </p:cNvSpPr>
          <p:nvPr>
            <p:ph type="dt" sz="half" idx="10"/>
          </p:nvPr>
        </p:nvSpPr>
        <p:spPr/>
        <p:txBody>
          <a:bodyPr/>
          <a:lstStyle/>
          <a:p>
            <a:fld id="{68E721AE-FC7A-4C0C-8D1C-6F2D6C49FE87}" type="datetime3">
              <a:rPr lang="en-GB" smtClean="0"/>
              <a:t>2 October, 2018</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10" name="Pladsholder til diasnummer 9"/>
          <p:cNvSpPr>
            <a:spLocks noGrp="1"/>
          </p:cNvSpPr>
          <p:nvPr>
            <p:ph type="sldNum" sz="quarter" idx="12"/>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0675331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788607"/>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type="tx">
  <p:cSld name="1_Title and Vertical Text">
    <p:spTree>
      <p:nvGrpSpPr>
        <p:cNvPr id="1" name=""/>
        <p:cNvGrpSpPr/>
        <p:nvPr/>
      </p:nvGrpSpPr>
      <p:grpSpPr>
        <a:xfrm>
          <a:off x="0" y="0"/>
          <a:ext cx="0" cy="0"/>
          <a:chOff x="0" y="0"/>
          <a:chExt cx="0" cy="0"/>
        </a:xfrm>
      </p:grpSpPr>
      <p:sp>
        <p:nvSpPr>
          <p:cNvPr id="849" name="Title Text"/>
          <p:cNvSpPr txBox="1">
            <a:spLocks noGrp="1"/>
          </p:cNvSpPr>
          <p:nvPr>
            <p:ph type="title"/>
          </p:nvPr>
        </p:nvSpPr>
        <p:spPr>
          <a:xfrm>
            <a:off x="838200" y="365125"/>
            <a:ext cx="10515600" cy="1325564"/>
          </a:xfrm>
          <a:prstGeom prst="rect">
            <a:avLst/>
          </a:prstGeom>
        </p:spPr>
        <p:txBody>
          <a:bodyPr lIns="45719" tIns="45719" rIns="45719" bIns="45719">
            <a:normAutofit/>
          </a:bodyPr>
          <a:lstStyle>
            <a:lvl1pPr defTabSz="914400">
              <a:lnSpc>
                <a:spcPct val="90000"/>
              </a:lnSpc>
              <a:defRPr sz="4400">
                <a:solidFill>
                  <a:srgbClr val="000000"/>
                </a:solidFill>
                <a:latin typeface="Calibri Light"/>
                <a:ea typeface="Calibri Light"/>
                <a:cs typeface="Calibri Light"/>
                <a:sym typeface="Calibri Light"/>
              </a:defRPr>
            </a:lvl1pPr>
          </a:lstStyle>
          <a:p>
            <a:r>
              <a:t>Title Text</a:t>
            </a:r>
          </a:p>
        </p:txBody>
      </p:sp>
      <p:sp>
        <p:nvSpPr>
          <p:cNvPr id="850" name="Body Level One…"/>
          <p:cNvSpPr txBox="1">
            <a:spLocks noGrp="1"/>
          </p:cNvSpPr>
          <p:nvPr>
            <p:ph type="body" idx="1"/>
          </p:nvPr>
        </p:nvSpPr>
        <p:spPr>
          <a:xfrm>
            <a:off x="838200" y="1825625"/>
            <a:ext cx="10515600" cy="4351338"/>
          </a:xfrm>
          <a:prstGeom prst="rect">
            <a:avLst/>
          </a:prstGeom>
        </p:spPr>
        <p:txBody>
          <a:bodyPr lIns="45719" tIns="45719" rIns="45719" bIns="45719">
            <a:normAutofit/>
          </a:bodyPr>
          <a:lstStyle>
            <a:lvl1pPr marL="228600" indent="-228600" defTabSz="914400">
              <a:lnSpc>
                <a:spcPct val="90000"/>
              </a:lnSpc>
              <a:spcBef>
                <a:spcPts val="1000"/>
              </a:spcBef>
              <a:buClrTx/>
              <a:buFont typeface="Arial"/>
              <a:defRPr sz="2800">
                <a:latin typeface="+mj-lt"/>
                <a:ea typeface="+mj-ea"/>
                <a:cs typeface="+mj-cs"/>
                <a:sym typeface="Calibri"/>
              </a:defRPr>
            </a:lvl1pPr>
            <a:lvl2pPr marL="723900" indent="-266700" defTabSz="914400">
              <a:lnSpc>
                <a:spcPct val="90000"/>
              </a:lnSpc>
              <a:spcBef>
                <a:spcPts val="1000"/>
              </a:spcBef>
              <a:buClrTx/>
              <a:buFont typeface="Arial"/>
              <a:buChar char="•"/>
              <a:defRPr sz="2800">
                <a:latin typeface="+mj-lt"/>
                <a:ea typeface="+mj-ea"/>
                <a:cs typeface="+mj-cs"/>
                <a:sym typeface="Calibri"/>
              </a:defRPr>
            </a:lvl2pPr>
            <a:lvl3pPr marL="1234439" indent="-320039" defTabSz="914400">
              <a:lnSpc>
                <a:spcPct val="90000"/>
              </a:lnSpc>
              <a:spcBef>
                <a:spcPts val="1000"/>
              </a:spcBef>
              <a:buClrTx/>
              <a:buSzPct val="100000"/>
              <a:buFont typeface="Arial"/>
              <a:defRPr sz="2800">
                <a:latin typeface="+mj-lt"/>
                <a:ea typeface="+mj-ea"/>
                <a:cs typeface="+mj-cs"/>
                <a:sym typeface="Calibri"/>
              </a:defRPr>
            </a:lvl3pPr>
            <a:lvl4pPr marL="1727200" indent="-355600" defTabSz="914400">
              <a:lnSpc>
                <a:spcPct val="90000"/>
              </a:lnSpc>
              <a:spcBef>
                <a:spcPts val="1000"/>
              </a:spcBef>
              <a:buClrTx/>
              <a:buFont typeface="Arial"/>
              <a:buChar char="•"/>
              <a:defRPr sz="2800">
                <a:latin typeface="+mj-lt"/>
                <a:ea typeface="+mj-ea"/>
                <a:cs typeface="+mj-cs"/>
                <a:sym typeface="Calibri"/>
              </a:defRPr>
            </a:lvl4pPr>
            <a:lvl5pPr marL="2184400" indent="-355600" defTabSz="914400">
              <a:lnSpc>
                <a:spcPct val="90000"/>
              </a:lnSpc>
              <a:spcBef>
                <a:spcPts val="1000"/>
              </a:spcBef>
              <a:buClrTx/>
              <a:buFont typeface="Arial"/>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51"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815913">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3617746"/>
      </p:ext>
    </p:extLst>
  </p:cSld>
  <p:clrMapOvr>
    <a:masterClrMapping/>
  </p:clrMapOvr>
  <p:transition spd="med"/>
</p:sldLayout>
</file>

<file path=ppt/slideLayouts/slideLayout601.xml><?xml version="1.0" encoding="utf-8"?>
<p:sldLayout xmlns:a="http://schemas.openxmlformats.org/drawingml/2006/main" xmlns:r="http://schemas.openxmlformats.org/officeDocument/2006/relationships" xmlns:p="http://schemas.openxmlformats.org/presentationml/2006/main" showMasterSp="0" type="tx">
  <p:cSld name="1_Vertical Title and Text">
    <p:spTree>
      <p:nvGrpSpPr>
        <p:cNvPr id="1" name=""/>
        <p:cNvGrpSpPr/>
        <p:nvPr/>
      </p:nvGrpSpPr>
      <p:grpSpPr>
        <a:xfrm>
          <a:off x="0" y="0"/>
          <a:ext cx="0" cy="0"/>
          <a:chOff x="0" y="0"/>
          <a:chExt cx="0" cy="0"/>
        </a:xfrm>
      </p:grpSpPr>
      <p:sp>
        <p:nvSpPr>
          <p:cNvPr id="858" name="Title Text"/>
          <p:cNvSpPr txBox="1">
            <a:spLocks noGrp="1"/>
          </p:cNvSpPr>
          <p:nvPr>
            <p:ph type="title"/>
          </p:nvPr>
        </p:nvSpPr>
        <p:spPr>
          <a:xfrm>
            <a:off x="8724901" y="365125"/>
            <a:ext cx="2628900" cy="5811838"/>
          </a:xfrm>
          <a:prstGeom prst="rect">
            <a:avLst/>
          </a:prstGeom>
        </p:spPr>
        <p:txBody>
          <a:bodyPr lIns="45719" tIns="45719" rIns="45719" bIns="45719">
            <a:normAutofit/>
          </a:bodyPr>
          <a:lstStyle>
            <a:lvl1pPr defTabSz="914400">
              <a:lnSpc>
                <a:spcPct val="90000"/>
              </a:lnSpc>
              <a:defRPr sz="4400">
                <a:solidFill>
                  <a:srgbClr val="000000"/>
                </a:solidFill>
                <a:latin typeface="Calibri Light"/>
                <a:ea typeface="Calibri Light"/>
                <a:cs typeface="Calibri Light"/>
                <a:sym typeface="Calibri Light"/>
              </a:defRPr>
            </a:lvl1pPr>
          </a:lstStyle>
          <a:p>
            <a:r>
              <a:t>Title Text</a:t>
            </a:r>
          </a:p>
        </p:txBody>
      </p:sp>
      <p:sp>
        <p:nvSpPr>
          <p:cNvPr id="859" name="Body Level One…"/>
          <p:cNvSpPr txBox="1">
            <a:spLocks noGrp="1"/>
          </p:cNvSpPr>
          <p:nvPr>
            <p:ph type="body" idx="1"/>
          </p:nvPr>
        </p:nvSpPr>
        <p:spPr>
          <a:xfrm>
            <a:off x="838201" y="365125"/>
            <a:ext cx="7734300" cy="5811838"/>
          </a:xfrm>
          <a:prstGeom prst="rect">
            <a:avLst/>
          </a:prstGeom>
        </p:spPr>
        <p:txBody>
          <a:bodyPr lIns="45719" tIns="45719" rIns="45719" bIns="45719">
            <a:normAutofit/>
          </a:bodyPr>
          <a:lstStyle>
            <a:lvl1pPr marL="228600" indent="-228600" defTabSz="914400">
              <a:lnSpc>
                <a:spcPct val="90000"/>
              </a:lnSpc>
              <a:spcBef>
                <a:spcPts val="1000"/>
              </a:spcBef>
              <a:buClrTx/>
              <a:buFont typeface="Arial"/>
              <a:defRPr sz="2800">
                <a:latin typeface="+mj-lt"/>
                <a:ea typeface="+mj-ea"/>
                <a:cs typeface="+mj-cs"/>
                <a:sym typeface="Calibri"/>
              </a:defRPr>
            </a:lvl1pPr>
            <a:lvl2pPr marL="723900" indent="-266700" defTabSz="914400">
              <a:lnSpc>
                <a:spcPct val="90000"/>
              </a:lnSpc>
              <a:spcBef>
                <a:spcPts val="1000"/>
              </a:spcBef>
              <a:buClrTx/>
              <a:buFont typeface="Arial"/>
              <a:buChar char="•"/>
              <a:defRPr sz="2800">
                <a:latin typeface="+mj-lt"/>
                <a:ea typeface="+mj-ea"/>
                <a:cs typeface="+mj-cs"/>
                <a:sym typeface="Calibri"/>
              </a:defRPr>
            </a:lvl2pPr>
            <a:lvl3pPr marL="1234439" indent="-320039" defTabSz="914400">
              <a:lnSpc>
                <a:spcPct val="90000"/>
              </a:lnSpc>
              <a:spcBef>
                <a:spcPts val="1000"/>
              </a:spcBef>
              <a:buClrTx/>
              <a:buSzPct val="100000"/>
              <a:buFont typeface="Arial"/>
              <a:defRPr sz="2800">
                <a:latin typeface="+mj-lt"/>
                <a:ea typeface="+mj-ea"/>
                <a:cs typeface="+mj-cs"/>
                <a:sym typeface="Calibri"/>
              </a:defRPr>
            </a:lvl3pPr>
            <a:lvl4pPr marL="1727200" indent="-355600" defTabSz="914400">
              <a:lnSpc>
                <a:spcPct val="90000"/>
              </a:lnSpc>
              <a:spcBef>
                <a:spcPts val="1000"/>
              </a:spcBef>
              <a:buClrTx/>
              <a:buFont typeface="Arial"/>
              <a:buChar char="•"/>
              <a:defRPr sz="2800">
                <a:latin typeface="+mj-lt"/>
                <a:ea typeface="+mj-ea"/>
                <a:cs typeface="+mj-cs"/>
                <a:sym typeface="Calibri"/>
              </a:defRPr>
            </a:lvl4pPr>
            <a:lvl5pPr marL="2184400" indent="-355600" defTabSz="914400">
              <a:lnSpc>
                <a:spcPct val="90000"/>
              </a:lnSpc>
              <a:spcBef>
                <a:spcPts val="1000"/>
              </a:spcBef>
              <a:buClrTx/>
              <a:buFont typeface="Arial"/>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60" name="Slide Number"/>
          <p:cNvSpPr txBox="1">
            <a:spLocks noGrp="1"/>
          </p:cNvSpPr>
          <p:nvPr>
            <p:ph type="sldNum" sz="quarter" idx="2"/>
          </p:nvPr>
        </p:nvSpPr>
        <p:spPr>
          <a:xfrm>
            <a:off x="11078727" y="6400417"/>
            <a:ext cx="275073" cy="276997"/>
          </a:xfrm>
          <a:prstGeom prst="rect">
            <a:avLst/>
          </a:prstGeom>
        </p:spPr>
        <p:txBody>
          <a:bodyPr lIns="45719" tIns="45719" rIns="45719" bIns="45719"/>
          <a:lstStyle>
            <a:lvl1pPr defTabSz="815913">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1664656352"/>
      </p:ext>
    </p:extLst>
  </p:cSld>
  <p:clrMapOvr>
    <a:masterClrMapping/>
  </p:clrMapOvr>
  <p:transition spd="med"/>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type="tx">
  <p:cSld name="14_Rubrikbild">
    <p:spTree>
      <p:nvGrpSpPr>
        <p:cNvPr id="1" name=""/>
        <p:cNvGrpSpPr/>
        <p:nvPr/>
      </p:nvGrpSpPr>
      <p:grpSpPr>
        <a:xfrm>
          <a:off x="0" y="0"/>
          <a:ext cx="0" cy="0"/>
          <a:chOff x="0" y="0"/>
          <a:chExt cx="0" cy="0"/>
        </a:xfrm>
      </p:grpSpPr>
      <p:pic>
        <p:nvPicPr>
          <p:cNvPr id="867"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868" name="Rak 7"/>
          <p:cNvSpPr/>
          <p:nvPr/>
        </p:nvSpPr>
        <p:spPr>
          <a:xfrm>
            <a:off x="410515" y="1649586"/>
            <a:ext cx="11391815" cy="1589"/>
          </a:xfrm>
          <a:prstGeom prst="line">
            <a:avLst/>
          </a:prstGeom>
          <a:ln w="12700">
            <a:solidFill>
              <a:srgbClr val="000000"/>
            </a:solidFill>
          </a:ln>
        </p:spPr>
        <p:txBody>
          <a:bodyPr lIns="45719" rIns="45719"/>
          <a:lstStyle/>
          <a:p>
            <a:endParaRPr sz="1800"/>
          </a:p>
        </p:txBody>
      </p:sp>
      <p:pic>
        <p:nvPicPr>
          <p:cNvPr id="869" name="Bildobjekt 8" descr="Bildobjekt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0515" y="358771"/>
            <a:ext cx="4203752" cy="1018842"/>
          </a:xfrm>
          <a:prstGeom prst="rect">
            <a:avLst/>
          </a:prstGeom>
          <a:ln w="12700">
            <a:miter lim="400000"/>
          </a:ln>
        </p:spPr>
      </p:pic>
      <p:sp>
        <p:nvSpPr>
          <p:cNvPr id="870" name="Title Text"/>
          <p:cNvSpPr txBox="1">
            <a:spLocks noGrp="1"/>
          </p:cNvSpPr>
          <p:nvPr>
            <p:ph type="title"/>
          </p:nvPr>
        </p:nvSpPr>
        <p:spPr>
          <a:xfrm>
            <a:off x="7145541" y="265016"/>
            <a:ext cx="4656788" cy="793393"/>
          </a:xfrm>
          <a:prstGeom prst="rect">
            <a:avLst/>
          </a:prstGeom>
        </p:spPr>
        <p:txBody>
          <a:bodyPr anchor="t">
            <a:normAutofit/>
          </a:bodyPr>
          <a:lstStyle>
            <a:lvl1pPr algn="r" defTabSz="457200">
              <a:defRPr sz="1500" b="1">
                <a:solidFill>
                  <a:srgbClr val="000000"/>
                </a:solidFill>
                <a:latin typeface="Arial"/>
                <a:ea typeface="Arial"/>
                <a:cs typeface="Arial"/>
                <a:sym typeface="Arial"/>
              </a:defRPr>
            </a:lvl1pPr>
          </a:lstStyle>
          <a:p>
            <a:r>
              <a:t>Title Text</a:t>
            </a:r>
          </a:p>
        </p:txBody>
      </p:sp>
      <p:sp>
        <p:nvSpPr>
          <p:cNvPr id="871" name="Body Level One…"/>
          <p:cNvSpPr txBox="1">
            <a:spLocks noGrp="1"/>
          </p:cNvSpPr>
          <p:nvPr>
            <p:ph type="body" sz="quarter" idx="1"/>
          </p:nvPr>
        </p:nvSpPr>
        <p:spPr>
          <a:xfrm>
            <a:off x="410633" y="1782809"/>
            <a:ext cx="9031232" cy="1223854"/>
          </a:xfrm>
          <a:prstGeom prst="rect">
            <a:avLst/>
          </a:prstGeom>
        </p:spPr>
        <p:txBody>
          <a:bodyPr>
            <a:normAutofit/>
          </a:bodyPr>
          <a:lstStyle>
            <a:lvl1pPr marL="342900" indent="-685800" defTabSz="457200">
              <a:spcBef>
                <a:spcPts val="700"/>
              </a:spcBef>
              <a:buClrTx/>
              <a:buSzTx/>
              <a:buNone/>
              <a:defRPr sz="3200" b="1">
                <a:latin typeface="Arial"/>
                <a:ea typeface="Arial"/>
                <a:cs typeface="Arial"/>
                <a:sym typeface="Arial"/>
              </a:defRPr>
            </a:lvl1pPr>
            <a:lvl2pPr marL="342900" indent="-628650" defTabSz="457200">
              <a:spcBef>
                <a:spcPts val="700"/>
              </a:spcBef>
              <a:buClrTx/>
              <a:buSzTx/>
              <a:buNone/>
              <a:defRPr sz="3200" b="1">
                <a:latin typeface="Arial"/>
                <a:ea typeface="Arial"/>
                <a:cs typeface="Arial"/>
                <a:sym typeface="Arial"/>
              </a:defRPr>
            </a:lvl2pPr>
            <a:lvl3pPr marL="342900" indent="-571500" defTabSz="457200">
              <a:spcBef>
                <a:spcPts val="700"/>
              </a:spcBef>
              <a:buClrTx/>
              <a:buSzTx/>
              <a:buNone/>
              <a:defRPr sz="3200" b="1">
                <a:latin typeface="Arial"/>
                <a:ea typeface="Arial"/>
                <a:cs typeface="Arial"/>
                <a:sym typeface="Arial"/>
              </a:defRPr>
            </a:lvl3pPr>
            <a:lvl4pPr marL="342900" indent="-571500" defTabSz="457200">
              <a:spcBef>
                <a:spcPts val="700"/>
              </a:spcBef>
              <a:buClrTx/>
              <a:buSzTx/>
              <a:buNone/>
              <a:defRPr sz="3200" b="1">
                <a:latin typeface="Arial"/>
                <a:ea typeface="Arial"/>
                <a:cs typeface="Arial"/>
                <a:sym typeface="Arial"/>
              </a:defRPr>
            </a:lvl4pPr>
            <a:lvl5pPr marL="342900" indent="-571500" defTabSz="457200">
              <a:spcBef>
                <a:spcPts val="700"/>
              </a:spcBef>
              <a:buClrTx/>
              <a:buSzTx/>
              <a:buNone/>
              <a:defRPr sz="32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72" name="Platshållare för text 13"/>
          <p:cNvSpPr>
            <a:spLocks noGrp="1"/>
          </p:cNvSpPr>
          <p:nvPr>
            <p:ph type="body" sz="half" idx="13"/>
          </p:nvPr>
        </p:nvSpPr>
        <p:spPr>
          <a:xfrm>
            <a:off x="410634" y="3283795"/>
            <a:ext cx="9031817" cy="2376489"/>
          </a:xfrm>
          <a:prstGeom prst="rect">
            <a:avLst/>
          </a:prstGeom>
        </p:spPr>
        <p:txBody>
          <a:bodyPr>
            <a:normAutofit/>
          </a:bodyPr>
          <a:lstStyle>
            <a:lvl1pPr marL="342900" indent="-342900" defTabSz="457200">
              <a:buClrTx/>
              <a:buFont typeface="Arial"/>
              <a:defRPr sz="2000">
                <a:latin typeface="Arial"/>
                <a:cs typeface="Arial"/>
                <a:sym typeface="Arial"/>
              </a:defRPr>
            </a:lvl1pPr>
          </a:lstStyle>
          <a:p>
            <a:pPr marL="342900" indent="-342900" defTabSz="457200">
              <a:buClrTx/>
              <a:buFont typeface="Arial"/>
              <a:defRPr sz="2000">
                <a:latin typeface="Arial"/>
                <a:ea typeface="Arial"/>
                <a:cs typeface="Arial"/>
                <a:sym typeface="Arial"/>
              </a:defRPr>
            </a:pPr>
            <a:endParaRPr/>
          </a:p>
        </p:txBody>
      </p:sp>
      <p:sp>
        <p:nvSpPr>
          <p:cNvPr id="873"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156469763"/>
      </p:ext>
    </p:extLst>
  </p:cSld>
  <p:clrMapOvr>
    <a:masterClrMapping/>
  </p:clrMapOvr>
  <p:transition spd="med"/>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type="tx">
  <p:cSld name="15_Rubrikbild">
    <p:spTree>
      <p:nvGrpSpPr>
        <p:cNvPr id="1" name=""/>
        <p:cNvGrpSpPr/>
        <p:nvPr/>
      </p:nvGrpSpPr>
      <p:grpSpPr>
        <a:xfrm>
          <a:off x="0" y="0"/>
          <a:ext cx="0" cy="0"/>
          <a:chOff x="0" y="0"/>
          <a:chExt cx="0" cy="0"/>
        </a:xfrm>
      </p:grpSpPr>
      <p:pic>
        <p:nvPicPr>
          <p:cNvPr id="880"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881" name="Rak 7"/>
          <p:cNvSpPr/>
          <p:nvPr/>
        </p:nvSpPr>
        <p:spPr>
          <a:xfrm>
            <a:off x="410515" y="1649586"/>
            <a:ext cx="11391815" cy="1589"/>
          </a:xfrm>
          <a:prstGeom prst="line">
            <a:avLst/>
          </a:prstGeom>
          <a:ln w="12700">
            <a:solidFill>
              <a:srgbClr val="000000"/>
            </a:solidFill>
          </a:ln>
        </p:spPr>
        <p:txBody>
          <a:bodyPr lIns="45719" rIns="45719"/>
          <a:lstStyle/>
          <a:p>
            <a:endParaRPr sz="1800"/>
          </a:p>
        </p:txBody>
      </p:sp>
      <p:pic>
        <p:nvPicPr>
          <p:cNvPr id="882" name="Bildobjekt 8" descr="Bildobjekt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0515" y="358771"/>
            <a:ext cx="4203752" cy="1018842"/>
          </a:xfrm>
          <a:prstGeom prst="rect">
            <a:avLst/>
          </a:prstGeom>
          <a:ln w="12700">
            <a:miter lim="400000"/>
          </a:ln>
        </p:spPr>
      </p:pic>
      <p:sp>
        <p:nvSpPr>
          <p:cNvPr id="883" name="Body Level One…"/>
          <p:cNvSpPr txBox="1">
            <a:spLocks noGrp="1"/>
          </p:cNvSpPr>
          <p:nvPr>
            <p:ph type="body" sz="quarter" idx="1"/>
          </p:nvPr>
        </p:nvSpPr>
        <p:spPr>
          <a:xfrm>
            <a:off x="410632" y="1879297"/>
            <a:ext cx="6055791" cy="1898295"/>
          </a:xfrm>
          <a:prstGeom prst="rect">
            <a:avLst/>
          </a:prstGeom>
        </p:spPr>
        <p:txBody>
          <a:bodyPr>
            <a:normAutofit/>
          </a:bodyPr>
          <a:lstStyle>
            <a:lvl1pPr marL="0" indent="0" defTabSz="457200">
              <a:spcBef>
                <a:spcPts val="0"/>
              </a:spcBef>
              <a:buClrTx/>
              <a:buSzTx/>
              <a:buNone/>
              <a:defRPr sz="2400">
                <a:latin typeface="Arial"/>
                <a:ea typeface="Arial"/>
                <a:cs typeface="Arial"/>
                <a:sym typeface="Arial"/>
              </a:defRPr>
            </a:lvl1pPr>
            <a:lvl2pPr marL="800100" indent="-342900" defTabSz="457200">
              <a:spcBef>
                <a:spcPts val="0"/>
              </a:spcBef>
              <a:buClrTx/>
              <a:buChar char="–"/>
              <a:defRPr sz="2400">
                <a:latin typeface="Arial"/>
                <a:ea typeface="Arial"/>
                <a:cs typeface="Arial"/>
                <a:sym typeface="Arial"/>
              </a:defRPr>
            </a:lvl2pPr>
            <a:lvl3pPr marL="1188719" indent="-274319" defTabSz="457200">
              <a:spcBef>
                <a:spcPts val="0"/>
              </a:spcBef>
              <a:buClrTx/>
              <a:buSzPct val="100000"/>
              <a:defRPr sz="2400">
                <a:latin typeface="Arial"/>
                <a:ea typeface="Arial"/>
                <a:cs typeface="Arial"/>
                <a:sym typeface="Arial"/>
              </a:defRPr>
            </a:lvl3pPr>
            <a:lvl4pPr marL="1645920" indent="-274320" defTabSz="457200">
              <a:spcBef>
                <a:spcPts val="0"/>
              </a:spcBef>
              <a:buClrTx/>
              <a:defRPr sz="2400">
                <a:latin typeface="Arial"/>
                <a:ea typeface="Arial"/>
                <a:cs typeface="Arial"/>
                <a:sym typeface="Arial"/>
              </a:defRPr>
            </a:lvl4pPr>
            <a:lvl5pPr marL="2103120" indent="-274320" defTabSz="457200">
              <a:spcBef>
                <a:spcPts val="0"/>
              </a:spcBef>
              <a:buClrTx/>
              <a:buChar char="»"/>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884" name="Bildobjekt 7" descr="Bildobjekt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5312" y="332809"/>
            <a:ext cx="4296149" cy="616252"/>
          </a:xfrm>
          <a:prstGeom prst="rect">
            <a:avLst/>
          </a:prstGeom>
          <a:ln w="12700">
            <a:miter lim="400000"/>
          </a:ln>
        </p:spPr>
      </p:pic>
      <p:sp>
        <p:nvSpPr>
          <p:cNvPr id="885"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868751484"/>
      </p:ext>
    </p:extLst>
  </p:cSld>
  <p:clrMapOvr>
    <a:masterClrMapping/>
  </p:clrMapOvr>
  <p:transition spd="med"/>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type="tx">
  <p:cSld name="16_Rubrikbild">
    <p:spTree>
      <p:nvGrpSpPr>
        <p:cNvPr id="1" name=""/>
        <p:cNvGrpSpPr/>
        <p:nvPr/>
      </p:nvGrpSpPr>
      <p:grpSpPr>
        <a:xfrm>
          <a:off x="0" y="0"/>
          <a:ext cx="0" cy="0"/>
          <a:chOff x="0" y="0"/>
          <a:chExt cx="0" cy="0"/>
        </a:xfrm>
      </p:grpSpPr>
      <p:pic>
        <p:nvPicPr>
          <p:cNvPr id="892"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893" name="Rak 7"/>
          <p:cNvSpPr/>
          <p:nvPr/>
        </p:nvSpPr>
        <p:spPr>
          <a:xfrm>
            <a:off x="410515" y="1649586"/>
            <a:ext cx="11391815" cy="1589"/>
          </a:xfrm>
          <a:prstGeom prst="line">
            <a:avLst/>
          </a:prstGeom>
          <a:ln w="12700">
            <a:solidFill>
              <a:srgbClr val="000000"/>
            </a:solidFill>
          </a:ln>
        </p:spPr>
        <p:txBody>
          <a:bodyPr lIns="45719" rIns="45719"/>
          <a:lstStyle/>
          <a:p>
            <a:endParaRPr sz="1800"/>
          </a:p>
        </p:txBody>
      </p:sp>
      <p:pic>
        <p:nvPicPr>
          <p:cNvPr id="894" name="Bildobjekt 8" descr="Bildobjekt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0515" y="358771"/>
            <a:ext cx="4203752" cy="1018842"/>
          </a:xfrm>
          <a:prstGeom prst="rect">
            <a:avLst/>
          </a:prstGeom>
          <a:ln w="12700">
            <a:miter lim="400000"/>
          </a:ln>
        </p:spPr>
      </p:pic>
      <p:sp>
        <p:nvSpPr>
          <p:cNvPr id="895" name="Title Text"/>
          <p:cNvSpPr txBox="1">
            <a:spLocks noGrp="1"/>
          </p:cNvSpPr>
          <p:nvPr>
            <p:ph type="title"/>
          </p:nvPr>
        </p:nvSpPr>
        <p:spPr>
          <a:xfrm>
            <a:off x="7145541" y="265016"/>
            <a:ext cx="4656788" cy="793393"/>
          </a:xfrm>
          <a:prstGeom prst="rect">
            <a:avLst/>
          </a:prstGeom>
        </p:spPr>
        <p:txBody>
          <a:bodyPr anchor="t">
            <a:normAutofit/>
          </a:bodyPr>
          <a:lstStyle>
            <a:lvl1pPr algn="r" defTabSz="457200">
              <a:defRPr sz="1500" b="1">
                <a:solidFill>
                  <a:srgbClr val="000000"/>
                </a:solidFill>
                <a:latin typeface="Arial"/>
                <a:ea typeface="Arial"/>
                <a:cs typeface="Arial"/>
                <a:sym typeface="Arial"/>
              </a:defRPr>
            </a:lvl1pPr>
          </a:lstStyle>
          <a:p>
            <a:r>
              <a:t>Title Text</a:t>
            </a:r>
          </a:p>
        </p:txBody>
      </p:sp>
      <p:sp>
        <p:nvSpPr>
          <p:cNvPr id="896" name="Body Level One…"/>
          <p:cNvSpPr txBox="1">
            <a:spLocks noGrp="1"/>
          </p:cNvSpPr>
          <p:nvPr>
            <p:ph type="body" sz="quarter" idx="1"/>
          </p:nvPr>
        </p:nvSpPr>
        <p:spPr>
          <a:xfrm>
            <a:off x="410633" y="1782809"/>
            <a:ext cx="9031232" cy="1223854"/>
          </a:xfrm>
          <a:prstGeom prst="rect">
            <a:avLst/>
          </a:prstGeom>
        </p:spPr>
        <p:txBody>
          <a:bodyPr>
            <a:normAutofit/>
          </a:bodyPr>
          <a:lstStyle>
            <a:lvl1pPr marL="342900" indent="-685800" defTabSz="457200">
              <a:spcBef>
                <a:spcPts val="700"/>
              </a:spcBef>
              <a:buClrTx/>
              <a:buSzTx/>
              <a:buNone/>
              <a:defRPr sz="3200" b="1">
                <a:latin typeface="Arial"/>
                <a:ea typeface="Arial"/>
                <a:cs typeface="Arial"/>
                <a:sym typeface="Arial"/>
              </a:defRPr>
            </a:lvl1pPr>
            <a:lvl2pPr marL="342900" indent="-628650" defTabSz="457200">
              <a:spcBef>
                <a:spcPts val="700"/>
              </a:spcBef>
              <a:buClrTx/>
              <a:buSzTx/>
              <a:buNone/>
              <a:defRPr sz="3200" b="1">
                <a:latin typeface="Arial"/>
                <a:ea typeface="Arial"/>
                <a:cs typeface="Arial"/>
                <a:sym typeface="Arial"/>
              </a:defRPr>
            </a:lvl2pPr>
            <a:lvl3pPr marL="342900" indent="-571500" defTabSz="457200">
              <a:spcBef>
                <a:spcPts val="700"/>
              </a:spcBef>
              <a:buClrTx/>
              <a:buSzTx/>
              <a:buNone/>
              <a:defRPr sz="3200" b="1">
                <a:latin typeface="Arial"/>
                <a:ea typeface="Arial"/>
                <a:cs typeface="Arial"/>
                <a:sym typeface="Arial"/>
              </a:defRPr>
            </a:lvl3pPr>
            <a:lvl4pPr marL="342900" indent="-571500" defTabSz="457200">
              <a:spcBef>
                <a:spcPts val="700"/>
              </a:spcBef>
              <a:buClrTx/>
              <a:buSzTx/>
              <a:buNone/>
              <a:defRPr sz="3200" b="1">
                <a:latin typeface="Arial"/>
                <a:ea typeface="Arial"/>
                <a:cs typeface="Arial"/>
                <a:sym typeface="Arial"/>
              </a:defRPr>
            </a:lvl4pPr>
            <a:lvl5pPr marL="342900" indent="-571500" defTabSz="457200">
              <a:spcBef>
                <a:spcPts val="700"/>
              </a:spcBef>
              <a:buClrTx/>
              <a:buSzTx/>
              <a:buNone/>
              <a:defRPr sz="32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97" name="Platshållare för text 13"/>
          <p:cNvSpPr>
            <a:spLocks noGrp="1"/>
          </p:cNvSpPr>
          <p:nvPr>
            <p:ph type="body" sz="half" idx="13"/>
          </p:nvPr>
        </p:nvSpPr>
        <p:spPr>
          <a:xfrm>
            <a:off x="410634" y="3283795"/>
            <a:ext cx="9031817" cy="2376489"/>
          </a:xfrm>
          <a:prstGeom prst="rect">
            <a:avLst/>
          </a:prstGeom>
        </p:spPr>
        <p:txBody>
          <a:bodyPr>
            <a:normAutofit/>
          </a:bodyPr>
          <a:lstStyle>
            <a:lvl1pPr marL="342900" indent="-342900" defTabSz="457200">
              <a:buClrTx/>
              <a:buFont typeface="Arial"/>
              <a:defRPr sz="2000">
                <a:latin typeface="Arial"/>
                <a:cs typeface="Arial"/>
                <a:sym typeface="Arial"/>
              </a:defRPr>
            </a:lvl1pPr>
          </a:lstStyle>
          <a:p>
            <a:pPr marL="342900" indent="-342900" defTabSz="457200">
              <a:buClrTx/>
              <a:buFont typeface="Arial"/>
              <a:defRPr sz="2000">
                <a:latin typeface="Arial"/>
                <a:ea typeface="Arial"/>
                <a:cs typeface="Arial"/>
                <a:sym typeface="Arial"/>
              </a:defRPr>
            </a:pPr>
            <a:endParaRPr/>
          </a:p>
        </p:txBody>
      </p:sp>
      <p:sp>
        <p:nvSpPr>
          <p:cNvPr id="898"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506960265"/>
      </p:ext>
    </p:extLst>
  </p:cSld>
  <p:clrMapOvr>
    <a:masterClrMapping/>
  </p:clrMapOvr>
  <p:transition spd="med"/>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type="tx">
  <p:cSld name="17_Rubrikbild">
    <p:spTree>
      <p:nvGrpSpPr>
        <p:cNvPr id="1" name=""/>
        <p:cNvGrpSpPr/>
        <p:nvPr/>
      </p:nvGrpSpPr>
      <p:grpSpPr>
        <a:xfrm>
          <a:off x="0" y="0"/>
          <a:ext cx="0" cy="0"/>
          <a:chOff x="0" y="0"/>
          <a:chExt cx="0" cy="0"/>
        </a:xfrm>
      </p:grpSpPr>
      <p:pic>
        <p:nvPicPr>
          <p:cNvPr id="905" name="Bildobjekt 9" descr="Bildobjekt 9"/>
          <p:cNvPicPr>
            <a:picLocks noChangeAspect="1"/>
          </p:cNvPicPr>
          <p:nvPr/>
        </p:nvPicPr>
        <p:blipFill>
          <a:blip r:embed="rId2">
            <a:extLst/>
          </a:blip>
          <a:stretch>
            <a:fillRect/>
          </a:stretch>
        </p:blipFill>
        <p:spPr>
          <a:xfrm>
            <a:off x="0" y="2835063"/>
            <a:ext cx="12192000" cy="4022939"/>
          </a:xfrm>
          <a:prstGeom prst="rect">
            <a:avLst/>
          </a:prstGeom>
          <a:ln w="12700">
            <a:miter lim="400000"/>
          </a:ln>
        </p:spPr>
      </p:pic>
      <p:sp>
        <p:nvSpPr>
          <p:cNvPr id="906" name="Rak 7"/>
          <p:cNvSpPr/>
          <p:nvPr/>
        </p:nvSpPr>
        <p:spPr>
          <a:xfrm>
            <a:off x="410515" y="1649586"/>
            <a:ext cx="11391815" cy="1589"/>
          </a:xfrm>
          <a:prstGeom prst="line">
            <a:avLst/>
          </a:prstGeom>
          <a:ln w="12700">
            <a:solidFill>
              <a:srgbClr val="000000"/>
            </a:solidFill>
          </a:ln>
        </p:spPr>
        <p:txBody>
          <a:bodyPr lIns="45719" rIns="45719"/>
          <a:lstStyle/>
          <a:p>
            <a:endParaRPr sz="1800"/>
          </a:p>
        </p:txBody>
      </p:sp>
      <p:pic>
        <p:nvPicPr>
          <p:cNvPr id="907" name="Bildobjekt 8" descr="Bildobjekt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0515" y="358771"/>
            <a:ext cx="4203752" cy="1018842"/>
          </a:xfrm>
          <a:prstGeom prst="rect">
            <a:avLst/>
          </a:prstGeom>
          <a:ln w="12700">
            <a:miter lim="400000"/>
          </a:ln>
        </p:spPr>
      </p:pic>
      <p:sp>
        <p:nvSpPr>
          <p:cNvPr id="908" name="Body Level One…"/>
          <p:cNvSpPr txBox="1">
            <a:spLocks noGrp="1"/>
          </p:cNvSpPr>
          <p:nvPr>
            <p:ph type="body" sz="quarter" idx="1"/>
          </p:nvPr>
        </p:nvSpPr>
        <p:spPr>
          <a:xfrm>
            <a:off x="410632" y="1879297"/>
            <a:ext cx="6055791" cy="1898295"/>
          </a:xfrm>
          <a:prstGeom prst="rect">
            <a:avLst/>
          </a:prstGeom>
        </p:spPr>
        <p:txBody>
          <a:bodyPr>
            <a:normAutofit/>
          </a:bodyPr>
          <a:lstStyle>
            <a:lvl1pPr marL="0" indent="0" defTabSz="457200">
              <a:spcBef>
                <a:spcPts val="0"/>
              </a:spcBef>
              <a:buClrTx/>
              <a:buSzTx/>
              <a:buNone/>
              <a:defRPr sz="2400">
                <a:latin typeface="Arial"/>
                <a:ea typeface="Arial"/>
                <a:cs typeface="Arial"/>
                <a:sym typeface="Arial"/>
              </a:defRPr>
            </a:lvl1pPr>
            <a:lvl2pPr marL="800100" indent="-342900" defTabSz="457200">
              <a:spcBef>
                <a:spcPts val="0"/>
              </a:spcBef>
              <a:buClrTx/>
              <a:buChar char="–"/>
              <a:defRPr sz="2400">
                <a:latin typeface="Arial"/>
                <a:ea typeface="Arial"/>
                <a:cs typeface="Arial"/>
                <a:sym typeface="Arial"/>
              </a:defRPr>
            </a:lvl2pPr>
            <a:lvl3pPr marL="1188719" indent="-274319" defTabSz="457200">
              <a:spcBef>
                <a:spcPts val="0"/>
              </a:spcBef>
              <a:buClrTx/>
              <a:buSzPct val="100000"/>
              <a:defRPr sz="2400">
                <a:latin typeface="Arial"/>
                <a:ea typeface="Arial"/>
                <a:cs typeface="Arial"/>
                <a:sym typeface="Arial"/>
              </a:defRPr>
            </a:lvl3pPr>
            <a:lvl4pPr marL="1645920" indent="-274320" defTabSz="457200">
              <a:spcBef>
                <a:spcPts val="0"/>
              </a:spcBef>
              <a:buClrTx/>
              <a:defRPr sz="2400">
                <a:latin typeface="Arial"/>
                <a:ea typeface="Arial"/>
                <a:cs typeface="Arial"/>
                <a:sym typeface="Arial"/>
              </a:defRPr>
            </a:lvl4pPr>
            <a:lvl5pPr marL="2103120" indent="-274320" defTabSz="457200">
              <a:spcBef>
                <a:spcPts val="0"/>
              </a:spcBef>
              <a:buClrTx/>
              <a:buChar char="»"/>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909" name="Bildobjekt 7" descr="Bildobjekt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5312" y="332809"/>
            <a:ext cx="4296149" cy="616252"/>
          </a:xfrm>
          <a:prstGeom prst="rect">
            <a:avLst/>
          </a:prstGeom>
          <a:ln w="12700">
            <a:miter lim="400000"/>
          </a:ln>
        </p:spPr>
      </p:pic>
      <p:sp>
        <p:nvSpPr>
          <p:cNvPr id="910" name="Slide Number"/>
          <p:cNvSpPr txBox="1">
            <a:spLocks noGrp="1"/>
          </p:cNvSpPr>
          <p:nvPr>
            <p:ph type="sldNum" sz="quarter" idx="2"/>
          </p:nvPr>
        </p:nvSpPr>
        <p:spPr>
          <a:xfrm>
            <a:off x="8515639" y="6246653"/>
            <a:ext cx="221961" cy="219396"/>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131635989"/>
      </p:ext>
    </p:extLst>
  </p:cSld>
  <p:clrMapOvr>
    <a:masterClrMapping/>
  </p:clrMapOvr>
  <p:transition spd="med"/>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914400" y="2130426"/>
            <a:ext cx="10363200" cy="1470025"/>
          </a:xfrm>
          <a:prstGeom prst="rect">
            <a:avLst/>
          </a:prstGeom>
        </p:spPr>
        <p:txBody>
          <a:bodyPr lIns="45718" tIns="45718" rIns="45718" bIns="45718">
            <a:normAutofit/>
          </a:bodyPr>
          <a:lstStyle>
            <a:lvl1pPr algn="ctr" defTabSz="457200">
              <a:defRPr sz="4400">
                <a:solidFill>
                  <a:srgbClr val="000000"/>
                </a:solidFill>
                <a:latin typeface="+mj-lt"/>
                <a:ea typeface="+mj-ea"/>
                <a:cs typeface="+mj-cs"/>
                <a:sym typeface="Calibri"/>
              </a:defRPr>
            </a:lvl1pPr>
          </a:lstStyle>
          <a:p>
            <a:r>
              <a:t>Title Text</a:t>
            </a:r>
          </a:p>
        </p:txBody>
      </p:sp>
      <p:sp>
        <p:nvSpPr>
          <p:cNvPr id="918" name="Body Level One…"/>
          <p:cNvSpPr txBox="1">
            <a:spLocks noGrp="1"/>
          </p:cNvSpPr>
          <p:nvPr>
            <p:ph type="body" sz="quarter" idx="1"/>
          </p:nvPr>
        </p:nvSpPr>
        <p:spPr>
          <a:xfrm>
            <a:off x="1828800" y="3886200"/>
            <a:ext cx="8534400" cy="1752600"/>
          </a:xfrm>
          <a:prstGeom prst="rect">
            <a:avLst/>
          </a:prstGeom>
        </p:spPr>
        <p:txBody>
          <a:bodyPr lIns="45718" tIns="45718" rIns="45718" bIns="45718">
            <a:normAutofit/>
          </a:bodyPr>
          <a:lstStyle>
            <a:lvl1pPr marL="0" indent="0" algn="ctr" defTabSz="457200">
              <a:spcBef>
                <a:spcPts val="700"/>
              </a:spcBef>
              <a:buClrTx/>
              <a:buSzTx/>
              <a:buNone/>
              <a:defRPr sz="3200">
                <a:solidFill>
                  <a:srgbClr val="888888"/>
                </a:solidFill>
                <a:latin typeface="+mj-lt"/>
                <a:ea typeface="+mj-ea"/>
                <a:cs typeface="+mj-cs"/>
                <a:sym typeface="Calibri"/>
              </a:defRPr>
            </a:lvl1pPr>
            <a:lvl2pPr marL="0" indent="0" algn="ctr" defTabSz="457200">
              <a:spcBef>
                <a:spcPts val="700"/>
              </a:spcBef>
              <a:buClrTx/>
              <a:buSzTx/>
              <a:buNone/>
              <a:defRPr sz="3200">
                <a:solidFill>
                  <a:srgbClr val="888888"/>
                </a:solidFill>
                <a:latin typeface="+mj-lt"/>
                <a:ea typeface="+mj-ea"/>
                <a:cs typeface="+mj-cs"/>
                <a:sym typeface="Calibri"/>
              </a:defRPr>
            </a:lvl2pPr>
            <a:lvl3pPr marL="0" indent="0" algn="ctr" defTabSz="457200">
              <a:spcBef>
                <a:spcPts val="700"/>
              </a:spcBef>
              <a:buClrTx/>
              <a:buSzTx/>
              <a:buNone/>
              <a:defRPr sz="3200">
                <a:solidFill>
                  <a:srgbClr val="888888"/>
                </a:solidFill>
                <a:latin typeface="+mj-lt"/>
                <a:ea typeface="+mj-ea"/>
                <a:cs typeface="+mj-cs"/>
                <a:sym typeface="Calibri"/>
              </a:defRPr>
            </a:lvl3pPr>
            <a:lvl4pPr marL="0" indent="0" algn="ctr" defTabSz="457200">
              <a:spcBef>
                <a:spcPts val="700"/>
              </a:spcBef>
              <a:buClrTx/>
              <a:buSzTx/>
              <a:buNone/>
              <a:defRPr sz="3200">
                <a:solidFill>
                  <a:srgbClr val="888888"/>
                </a:solidFill>
                <a:latin typeface="+mj-lt"/>
                <a:ea typeface="+mj-ea"/>
                <a:cs typeface="+mj-cs"/>
                <a:sym typeface="Calibri"/>
              </a:defRPr>
            </a:lvl4pPr>
            <a:lvl5pPr marL="0" indent="0" algn="ctr" defTabSz="457200">
              <a:spcBef>
                <a:spcPts val="700"/>
              </a:spcBef>
              <a:buClrTx/>
              <a:buSzTx/>
              <a:buNone/>
              <a:defRPr sz="3200">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919" name="Slide Number"/>
          <p:cNvSpPr txBox="1">
            <a:spLocks noGrp="1"/>
          </p:cNvSpPr>
          <p:nvPr>
            <p:ph type="sldNum" sz="quarter" idx="2"/>
          </p:nvPr>
        </p:nvSpPr>
        <p:spPr>
          <a:xfrm>
            <a:off x="11307330" y="6400416"/>
            <a:ext cx="275071" cy="276995"/>
          </a:xfrm>
          <a:prstGeom prst="rect">
            <a:avLst/>
          </a:prstGeom>
        </p:spPr>
        <p:txBody>
          <a:bodyPr lIns="45718" tIns="45718" rIns="45718" bIns="45718"/>
          <a:lstStyle>
            <a:lvl1pPr defTabSz="456919">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849856028"/>
      </p:ext>
    </p:extLst>
  </p:cSld>
  <p:clrMapOvr>
    <a:masterClrMapping/>
  </p:clrMapOvr>
  <p:transition spd="med"/>
</p:sldLayout>
</file>

<file path=ppt/slideLayouts/slideLayout607.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1190624" y="1151929"/>
            <a:ext cx="9810752" cy="2321720"/>
          </a:xfrm>
          <a:prstGeom prst="rect">
            <a:avLst/>
          </a:prstGeom>
        </p:spPr>
        <p:txBody>
          <a:bodyPr lIns="35718" tIns="35718" rIns="35718" bIns="35718" anchor="b">
            <a:normAutofit/>
          </a:bodyPr>
          <a:lstStyle>
            <a:lvl1pPr algn="ctr" defTabSz="410765">
              <a:defRPr sz="5600">
                <a:solidFill>
                  <a:srgbClr val="000000"/>
                </a:solidFill>
                <a:latin typeface="Helvetica Neue Medium"/>
                <a:ea typeface="Helvetica Neue Medium"/>
                <a:cs typeface="Helvetica Neue Medium"/>
                <a:sym typeface="Helvetica Neue Medium"/>
              </a:defRPr>
            </a:lvl1pPr>
          </a:lstStyle>
          <a:p>
            <a:r>
              <a:t>Title Text</a:t>
            </a:r>
          </a:p>
        </p:txBody>
      </p:sp>
      <p:sp>
        <p:nvSpPr>
          <p:cNvPr id="927" name="Body Level One…"/>
          <p:cNvSpPr txBox="1">
            <a:spLocks noGrp="1"/>
          </p:cNvSpPr>
          <p:nvPr>
            <p:ph type="body" sz="quarter" idx="1"/>
          </p:nvPr>
        </p:nvSpPr>
        <p:spPr>
          <a:xfrm>
            <a:off x="1190624" y="3545085"/>
            <a:ext cx="9810752" cy="794744"/>
          </a:xfrm>
          <a:prstGeom prst="rect">
            <a:avLst/>
          </a:prstGeom>
        </p:spPr>
        <p:txBody>
          <a:bodyPr lIns="35718" tIns="35718" rIns="35718" bIns="35718">
            <a:normAutofit/>
          </a:bodyPr>
          <a:lstStyle>
            <a:lvl1pPr marL="0" indent="0" algn="ctr" defTabSz="410765">
              <a:spcBef>
                <a:spcPts val="0"/>
              </a:spcBef>
              <a:buClrTx/>
              <a:buSzTx/>
              <a:buNone/>
              <a:defRPr sz="2600">
                <a:latin typeface="Helvetica Neue"/>
                <a:ea typeface="Helvetica Neue"/>
                <a:cs typeface="Helvetica Neue"/>
                <a:sym typeface="Helvetica Neue"/>
              </a:defRPr>
            </a:lvl1pPr>
            <a:lvl2pPr marL="0" indent="0" algn="ctr" defTabSz="410765">
              <a:spcBef>
                <a:spcPts val="0"/>
              </a:spcBef>
              <a:buClrTx/>
              <a:buSzTx/>
              <a:buNone/>
              <a:defRPr sz="2600">
                <a:latin typeface="Helvetica Neue"/>
                <a:ea typeface="Helvetica Neue"/>
                <a:cs typeface="Helvetica Neue"/>
                <a:sym typeface="Helvetica Neue"/>
              </a:defRPr>
            </a:lvl2pPr>
            <a:lvl3pPr marL="0" indent="0" algn="ctr" defTabSz="410765">
              <a:spcBef>
                <a:spcPts val="0"/>
              </a:spcBef>
              <a:buClrTx/>
              <a:buSzTx/>
              <a:buNone/>
              <a:defRPr sz="2600">
                <a:latin typeface="Helvetica Neue"/>
                <a:ea typeface="Helvetica Neue"/>
                <a:cs typeface="Helvetica Neue"/>
                <a:sym typeface="Helvetica Neue"/>
              </a:defRPr>
            </a:lvl3pPr>
            <a:lvl4pPr marL="0" indent="0" algn="ctr" defTabSz="410765">
              <a:spcBef>
                <a:spcPts val="0"/>
              </a:spcBef>
              <a:buClrTx/>
              <a:buSzTx/>
              <a:buNone/>
              <a:defRPr sz="2600">
                <a:latin typeface="Helvetica Neue"/>
                <a:ea typeface="Helvetica Neue"/>
                <a:cs typeface="Helvetica Neue"/>
                <a:sym typeface="Helvetica Neue"/>
              </a:defRPr>
            </a:lvl4pPr>
            <a:lvl5pPr marL="0" indent="0" algn="ctr" defTabSz="410765">
              <a:spcBef>
                <a:spcPts val="0"/>
              </a:spcBef>
              <a:buClrTx/>
              <a:buSz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28" name="Slide Number"/>
          <p:cNvSpPr txBox="1">
            <a:spLocks noGrp="1"/>
          </p:cNvSpPr>
          <p:nvPr>
            <p:ph type="sldNum" sz="quarter" idx="2"/>
          </p:nvPr>
        </p:nvSpPr>
        <p:spPr>
          <a:xfrm>
            <a:off x="5980616" y="6536531"/>
            <a:ext cx="224419" cy="241411"/>
          </a:xfrm>
          <a:prstGeom prst="rect">
            <a:avLst/>
          </a:prstGeom>
        </p:spPr>
        <p:txBody>
          <a:bodyPr lIns="35718" tIns="35718" rIns="35718" bIns="35718" anchor="t"/>
          <a:lstStyle>
            <a:lvl1pPr algn="ctr" defTabSz="410765">
              <a:defRPr sz="1100">
                <a:latin typeface="Helvetica Neue Thin"/>
                <a:ea typeface="Helvetica Neue Thin"/>
                <a:cs typeface="Helvetica Neue Thin"/>
                <a:sym typeface="Helvetica Neue Thin"/>
              </a:defRPr>
            </a:lvl1pPr>
          </a:lstStyle>
          <a:p>
            <a:fld id="{86CB4B4D-7CA3-9044-876B-883B54F8677D}" type="slidenum">
              <a:rPr/>
              <a:t>‹#›</a:t>
            </a:fld>
            <a:endParaRPr/>
          </a:p>
        </p:txBody>
      </p:sp>
    </p:spTree>
    <p:extLst>
      <p:ext uri="{BB962C8B-B14F-4D97-AF65-F5344CB8AC3E}">
        <p14:creationId xmlns:p14="http://schemas.microsoft.com/office/powerpoint/2010/main" val="252049125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94445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60873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93737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28379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49320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96130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26219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3201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6303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Pladsholder til dato 2"/>
          <p:cNvSpPr>
            <a:spLocks noGrp="1"/>
          </p:cNvSpPr>
          <p:nvPr>
            <p:ph type="dt" sz="half" idx="10"/>
          </p:nvPr>
        </p:nvSpPr>
        <p:spPr/>
        <p:txBody>
          <a:bodyPr/>
          <a:lstStyle/>
          <a:p>
            <a:fld id="{CEC11450-0567-4201-AA87-1443416DFF8C}" type="datetime3">
              <a:rPr lang="en-GB" smtClean="0"/>
              <a:t>2 October, 2018</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8" name="Pladsholder til diasnummer 7"/>
          <p:cNvSpPr>
            <a:spLocks noGrp="1"/>
          </p:cNvSpPr>
          <p:nvPr>
            <p:ph type="sldNum" sz="quarter" idx="12"/>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3252830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45093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A1A662-E0EB-494A-89CC-942BF17D9F77}"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012FB2-C68E-49F4-AF58-4B8E46EAA2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5402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316085" y="269647"/>
            <a:ext cx="11687535" cy="414000"/>
          </a:xfrm>
          <a:prstGeom prst="rect">
            <a:avLst/>
          </a:prstGeom>
        </p:spPr>
        <p:txBody>
          <a:bodyPr vert="horz"/>
          <a:lstStyle>
            <a:lvl1pPr algn="l">
              <a:lnSpc>
                <a:spcPts val="2250"/>
              </a:lnSpc>
              <a:defRPr sz="2400" b="1" baseline="0">
                <a:solidFill>
                  <a:schemeClr val="tx2"/>
                </a:solidFill>
                <a:latin typeface="Arial" pitchFamily="34" charset="0"/>
                <a:cs typeface="Arial" pitchFamily="34" charset="0"/>
              </a:defRPr>
            </a:lvl1pPr>
          </a:lstStyle>
          <a:p>
            <a:r>
              <a:rPr lang="en-GB" noProof="0" dirty="0"/>
              <a:t>Click to add title</a:t>
            </a:r>
          </a:p>
        </p:txBody>
      </p:sp>
      <p:sp>
        <p:nvSpPr>
          <p:cNvPr id="6"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Content Placeholder 2"/>
          <p:cNvSpPr>
            <a:spLocks noGrp="1"/>
          </p:cNvSpPr>
          <p:nvPr>
            <p:ph idx="15" hasCustomPrompt="1"/>
          </p:nvPr>
        </p:nvSpPr>
        <p:spPr>
          <a:xfrm>
            <a:off x="316800" y="1495625"/>
            <a:ext cx="9408000" cy="2160000"/>
          </a:xfrm>
          <a:prstGeom prst="rect">
            <a:avLst/>
          </a:prstGeom>
        </p:spPr>
        <p:txBody>
          <a:bodyPr/>
          <a:lstStyle>
            <a:lvl1pPr marL="134997" indent="-134997">
              <a:lnSpc>
                <a:spcPct val="15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645734" indent="-285743" defTabSz="539737">
              <a:lnSpc>
                <a:spcPct val="150000"/>
              </a:lnSpc>
              <a:spcBef>
                <a:spcPts val="0"/>
              </a:spcBef>
              <a:defRPr lang="en-GB" sz="1800" kern="1200" baseline="0" noProof="0" dirty="0" smtClean="0">
                <a:solidFill>
                  <a:schemeClr val="tx1"/>
                </a:solidFill>
                <a:latin typeface="Arial" pitchFamily="34" charset="0"/>
                <a:ea typeface="+mn-ea"/>
                <a:cs typeface="Arial" pitchFamily="34" charset="0"/>
              </a:defRPr>
            </a:lvl2pPr>
            <a:lvl3pPr>
              <a:defRPr sz="1050" baseline="0">
                <a:latin typeface="Arial" pitchFamily="34" charset="0"/>
                <a:cs typeface="Arial" pitchFamily="34" charset="0"/>
              </a:defRPr>
            </a:lvl3pPr>
            <a:lvl4pPr marL="467088" indent="-134997">
              <a:defRPr sz="1050">
                <a:latin typeface="Arial" pitchFamily="34" charset="0"/>
                <a:cs typeface="Arial" pitchFamily="34" charset="0"/>
              </a:defRPr>
            </a:lvl4pPr>
            <a:lvl5pPr marL="467088">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marL="539987" lvl="1" indent="-179996" algn="l" defTabSz="457189" rtl="0" eaLnBrk="1" latinLnBrk="0" hangingPunct="1">
              <a:lnSpc>
                <a:spcPct val="150000"/>
              </a:lnSpc>
              <a:spcBef>
                <a:spcPts val="0"/>
              </a:spcBef>
              <a:buFont typeface="Arial"/>
              <a:buChar char="–"/>
            </a:pPr>
            <a:r>
              <a:rPr lang="en-GB" noProof="0" dirty="0"/>
              <a:t>Second level</a:t>
            </a:r>
          </a:p>
          <a:p>
            <a:pPr marL="539987" lvl="1" indent="-179996" algn="l" defTabSz="457189" rtl="0" eaLnBrk="1" latinLnBrk="0" hangingPunct="1">
              <a:lnSpc>
                <a:spcPct val="150000"/>
              </a:lnSpc>
              <a:spcBef>
                <a:spcPts val="0"/>
              </a:spcBef>
              <a:buFont typeface="Arial"/>
              <a:buChar char="–"/>
            </a:pPr>
            <a:r>
              <a:rPr lang="en-GB" noProof="0" dirty="0"/>
              <a:t>Third level</a:t>
            </a:r>
          </a:p>
          <a:p>
            <a:pPr marL="539987" lvl="1" indent="-179996" algn="l" defTabSz="457189" rtl="0" eaLnBrk="1" latinLnBrk="0" hangingPunct="1">
              <a:lnSpc>
                <a:spcPct val="150000"/>
              </a:lnSpc>
              <a:spcBef>
                <a:spcPts val="0"/>
              </a:spcBef>
              <a:buFont typeface="Arial"/>
              <a:buChar char="–"/>
            </a:pPr>
            <a:r>
              <a:rPr lang="en-GB" noProof="0" dirty="0"/>
              <a:t>Fourth level</a:t>
            </a:r>
          </a:p>
        </p:txBody>
      </p:sp>
      <p:sp>
        <p:nvSpPr>
          <p:cNvPr id="7" name="Footer Placeholder 4"/>
          <p:cNvSpPr>
            <a:spLocks noGrp="1"/>
          </p:cNvSpPr>
          <p:nvPr>
            <p:ph type="ftr" sz="quarter" idx="3"/>
          </p:nvPr>
        </p:nvSpPr>
        <p:spPr>
          <a:xfrm>
            <a:off x="1001891" y="6439763"/>
            <a:ext cx="7728000" cy="288000"/>
          </a:xfrm>
          <a:prstGeom prst="rect">
            <a:avLst/>
          </a:prstGeom>
        </p:spPr>
        <p:txBody>
          <a:bodyPr vert="horz" lIns="0" tIns="0" rIns="0" bIns="0" rtlCol="0" anchor="t" anchorCtr="0"/>
          <a:lstStyle>
            <a:lvl1pPr algn="l">
              <a:lnSpc>
                <a:spcPts val="1000"/>
              </a:lnSpc>
              <a:defRPr sz="1000" b="1">
                <a:solidFill>
                  <a:schemeClr val="tx2"/>
                </a:solidFill>
                <a:latin typeface="Arial" pitchFamily="34" charset="0"/>
                <a:cs typeface="Arial" pitchFamily="34" charset="0"/>
              </a:defRPr>
            </a:lvl1pPr>
          </a:lstStyle>
          <a:p>
            <a:pPr defTabSz="914378">
              <a:lnSpc>
                <a:spcPct val="100000"/>
              </a:lnSpc>
              <a:defRPr/>
            </a:pPr>
            <a:r>
              <a:rPr lang="en-GB" kern="0">
                <a:latin typeface="Arial"/>
                <a:cs typeface="Arial"/>
              </a:rPr>
              <a:t>IMED Biotech Unit I Option to include TA or IMED function</a:t>
            </a:r>
          </a:p>
        </p:txBody>
      </p:sp>
    </p:spTree>
    <p:extLst>
      <p:ext uri="{BB962C8B-B14F-4D97-AF65-F5344CB8AC3E}">
        <p14:creationId xmlns:p14="http://schemas.microsoft.com/office/powerpoint/2010/main" val="27540796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4" name="Rektangel 6"/>
          <p:cNvSpPr/>
          <p:nvPr userDrawn="1"/>
        </p:nvSpPr>
        <p:spPr>
          <a:xfrm>
            <a:off x="0" y="1197295"/>
            <a:ext cx="12192000" cy="56607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07" tIns="45652" rIns="91307" bIns="45652" anchor="ctr"/>
          <a:lstStyle/>
          <a:p>
            <a:pPr algn="ctr" defTabSz="912786">
              <a:defRPr/>
            </a:pPr>
            <a:endParaRPr lang="en-US" sz="1800" dirty="0">
              <a:solidFill>
                <a:prstClr val="white"/>
              </a:solidFill>
              <a:sym typeface="Hoefler Text" charset="0"/>
            </a:endParaRPr>
          </a:p>
        </p:txBody>
      </p:sp>
      <p:sp>
        <p:nvSpPr>
          <p:cNvPr id="2" name="Rubrik 1"/>
          <p:cNvSpPr>
            <a:spLocks noGrp="1"/>
          </p:cNvSpPr>
          <p:nvPr>
            <p:ph type="ctrTitle"/>
          </p:nvPr>
        </p:nvSpPr>
        <p:spPr>
          <a:xfrm>
            <a:off x="914400" y="2130569"/>
            <a:ext cx="10363200" cy="1470025"/>
          </a:xfrm>
        </p:spPr>
        <p:txBody>
          <a:bodyPr/>
          <a:lstStyle>
            <a:lvl1pPr>
              <a:defRPr>
                <a:solidFill>
                  <a:schemeClr val="tx1"/>
                </a:solidFill>
              </a:defRPr>
            </a:lvl1pPr>
          </a:lstStyle>
          <a:p>
            <a:r>
              <a:rPr lang="sv-SE"/>
              <a:t>Klicka här för att ändra format</a:t>
            </a:r>
            <a:endParaRPr lang="en-US" dirty="0"/>
          </a:p>
        </p:txBody>
      </p:sp>
      <p:sp>
        <p:nvSpPr>
          <p:cNvPr id="3" name="Underrubrik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6386" indent="0" algn="ctr">
              <a:buNone/>
              <a:defRPr>
                <a:solidFill>
                  <a:schemeClr val="tx1">
                    <a:tint val="75000"/>
                  </a:schemeClr>
                </a:solidFill>
              </a:defRPr>
            </a:lvl2pPr>
            <a:lvl3pPr marL="912786" indent="0" algn="ctr">
              <a:buNone/>
              <a:defRPr>
                <a:solidFill>
                  <a:schemeClr val="tx1">
                    <a:tint val="75000"/>
                  </a:schemeClr>
                </a:solidFill>
              </a:defRPr>
            </a:lvl3pPr>
            <a:lvl4pPr marL="1369184" indent="0" algn="ctr">
              <a:buNone/>
              <a:defRPr>
                <a:solidFill>
                  <a:schemeClr val="tx1">
                    <a:tint val="75000"/>
                  </a:schemeClr>
                </a:solidFill>
              </a:defRPr>
            </a:lvl4pPr>
            <a:lvl5pPr marL="1825574" indent="0" algn="ctr">
              <a:buNone/>
              <a:defRPr>
                <a:solidFill>
                  <a:schemeClr val="tx1">
                    <a:tint val="75000"/>
                  </a:schemeClr>
                </a:solidFill>
              </a:defRPr>
            </a:lvl5pPr>
            <a:lvl6pPr marL="2281964" indent="0" algn="ctr">
              <a:buNone/>
              <a:defRPr>
                <a:solidFill>
                  <a:schemeClr val="tx1">
                    <a:tint val="75000"/>
                  </a:schemeClr>
                </a:solidFill>
              </a:defRPr>
            </a:lvl6pPr>
            <a:lvl7pPr marL="2738363" indent="0" algn="ctr">
              <a:buNone/>
              <a:defRPr>
                <a:solidFill>
                  <a:schemeClr val="tx1">
                    <a:tint val="75000"/>
                  </a:schemeClr>
                </a:solidFill>
              </a:defRPr>
            </a:lvl7pPr>
            <a:lvl8pPr marL="3194737" indent="0" algn="ctr">
              <a:buNone/>
              <a:defRPr>
                <a:solidFill>
                  <a:schemeClr val="tx1">
                    <a:tint val="75000"/>
                  </a:schemeClr>
                </a:solidFill>
              </a:defRPr>
            </a:lvl8pPr>
            <a:lvl9pPr marL="3651143" indent="0" algn="ctr">
              <a:buNone/>
              <a:defRPr>
                <a:solidFill>
                  <a:schemeClr val="tx1">
                    <a:tint val="75000"/>
                  </a:schemeClr>
                </a:solidFill>
              </a:defRPr>
            </a:lvl9pPr>
          </a:lstStyle>
          <a:p>
            <a:r>
              <a:rPr lang="sv-SE"/>
              <a:t>Klicka här för att ändra format på underrubrik i bakgrunden</a:t>
            </a:r>
            <a:endParaRPr lang="en-US" dirty="0"/>
          </a:p>
        </p:txBody>
      </p:sp>
      <p:sp>
        <p:nvSpPr>
          <p:cNvPr id="5" name="Platshållare för datum 3"/>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6" name="Platshållare för sidfot 4"/>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7" name="Platshållare för bildnummer 5"/>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8AE3524D-FBF9-7F45-9020-78360FFBC935}" type="slidenum">
              <a:rPr lang="en-US"/>
              <a:pPr>
                <a:defRPr/>
              </a:pPr>
              <a:t>‹#›</a:t>
            </a:fld>
            <a:endParaRPr lang="en-US" dirty="0"/>
          </a:p>
        </p:txBody>
      </p:sp>
    </p:spTree>
    <p:extLst>
      <p:ext uri="{BB962C8B-B14F-4D97-AF65-F5344CB8AC3E}">
        <p14:creationId xmlns:p14="http://schemas.microsoft.com/office/powerpoint/2010/main" val="26290160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5" name="Platshållare för sidfot 4"/>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6" name="Platshållare för bildnummer 5"/>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499A3B71-1561-1A47-8643-5010361438E9}" type="slidenum">
              <a:rPr lang="en-US"/>
              <a:pPr>
                <a:defRPr/>
              </a:pPr>
              <a:t>‹#›</a:t>
            </a:fld>
            <a:endParaRPr lang="en-US" dirty="0"/>
          </a:p>
        </p:txBody>
      </p:sp>
    </p:spTree>
    <p:extLst>
      <p:ext uri="{BB962C8B-B14F-4D97-AF65-F5344CB8AC3E}">
        <p14:creationId xmlns:p14="http://schemas.microsoft.com/office/powerpoint/2010/main" val="4218085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197295"/>
            <a:ext cx="12192000" cy="56607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ubrik 1"/>
          <p:cNvSpPr>
            <a:spLocks noGrp="1"/>
          </p:cNvSpPr>
          <p:nvPr>
            <p:ph type="title"/>
          </p:nvPr>
        </p:nvSpPr>
        <p:spPr>
          <a:xfrm>
            <a:off x="963084" y="4407018"/>
            <a:ext cx="10363200" cy="1362075"/>
          </a:xfrm>
        </p:spPr>
        <p:txBody>
          <a:bodyPr anchor="t"/>
          <a:lstStyle>
            <a:lvl1pPr algn="l">
              <a:defRPr sz="4000" b="1" cap="all">
                <a:solidFill>
                  <a:schemeClr val="tx1"/>
                </a:solidFill>
              </a:defRPr>
            </a:lvl1pPr>
          </a:lstStyle>
          <a:p>
            <a:r>
              <a:rPr lang="sv-SE"/>
              <a:t>Klicka här för att ändra format</a:t>
            </a:r>
            <a:endParaRPr lang="en-US" dirty="0"/>
          </a:p>
        </p:txBody>
      </p:sp>
      <p:sp>
        <p:nvSpPr>
          <p:cNvPr id="3" name="Platshållare för text 2"/>
          <p:cNvSpPr>
            <a:spLocks noGrp="1"/>
          </p:cNvSpPr>
          <p:nvPr>
            <p:ph type="body" idx="1"/>
          </p:nvPr>
        </p:nvSpPr>
        <p:spPr>
          <a:xfrm>
            <a:off x="963084" y="2906752"/>
            <a:ext cx="10363200" cy="1500187"/>
          </a:xfrm>
        </p:spPr>
        <p:txBody>
          <a:bodyPr anchor="b"/>
          <a:lstStyle>
            <a:lvl1pPr marL="0" indent="0">
              <a:buNone/>
              <a:defRPr sz="2000">
                <a:solidFill>
                  <a:schemeClr val="tx1"/>
                </a:solidFill>
              </a:defRPr>
            </a:lvl1pPr>
            <a:lvl2pPr marL="456386" indent="0">
              <a:buNone/>
              <a:defRPr sz="1800">
                <a:solidFill>
                  <a:schemeClr val="tx1">
                    <a:tint val="75000"/>
                  </a:schemeClr>
                </a:solidFill>
              </a:defRPr>
            </a:lvl2pPr>
            <a:lvl3pPr marL="912786" indent="0">
              <a:buNone/>
              <a:defRPr sz="1600">
                <a:solidFill>
                  <a:schemeClr val="tx1">
                    <a:tint val="75000"/>
                  </a:schemeClr>
                </a:solidFill>
              </a:defRPr>
            </a:lvl3pPr>
            <a:lvl4pPr marL="1369184" indent="0">
              <a:buNone/>
              <a:defRPr sz="1400">
                <a:solidFill>
                  <a:schemeClr val="tx1">
                    <a:tint val="75000"/>
                  </a:schemeClr>
                </a:solidFill>
              </a:defRPr>
            </a:lvl4pPr>
            <a:lvl5pPr marL="1825574" indent="0">
              <a:buNone/>
              <a:defRPr sz="1400">
                <a:solidFill>
                  <a:schemeClr val="tx1">
                    <a:tint val="75000"/>
                  </a:schemeClr>
                </a:solidFill>
              </a:defRPr>
            </a:lvl5pPr>
            <a:lvl6pPr marL="2281964" indent="0">
              <a:buNone/>
              <a:defRPr sz="1400">
                <a:solidFill>
                  <a:schemeClr val="tx1">
                    <a:tint val="75000"/>
                  </a:schemeClr>
                </a:solidFill>
              </a:defRPr>
            </a:lvl6pPr>
            <a:lvl7pPr marL="2738363" indent="0">
              <a:buNone/>
              <a:defRPr sz="1400">
                <a:solidFill>
                  <a:schemeClr val="tx1">
                    <a:tint val="75000"/>
                  </a:schemeClr>
                </a:solidFill>
              </a:defRPr>
            </a:lvl7pPr>
            <a:lvl8pPr marL="3194737" indent="0">
              <a:buNone/>
              <a:defRPr sz="1400">
                <a:solidFill>
                  <a:schemeClr val="tx1">
                    <a:tint val="75000"/>
                  </a:schemeClr>
                </a:solidFill>
              </a:defRPr>
            </a:lvl8pPr>
            <a:lvl9pPr marL="3651143" indent="0">
              <a:buNone/>
              <a:defRPr sz="1400">
                <a:solidFill>
                  <a:schemeClr val="tx1">
                    <a:tint val="75000"/>
                  </a:schemeClr>
                </a:solidFill>
              </a:defRPr>
            </a:lvl9pPr>
          </a:lstStyle>
          <a:p>
            <a:pPr lvl="0"/>
            <a:r>
              <a:rPr lang="sv-SE"/>
              <a:t>Klicka här för att ändra format på bakgrundstexten</a:t>
            </a:r>
          </a:p>
        </p:txBody>
      </p:sp>
      <p:sp>
        <p:nvSpPr>
          <p:cNvPr id="5" name="Platshållare för datum 3"/>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6" name="Platshållare för sidfot 4"/>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7" name="Platshållare för bildnummer 5"/>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02E817A7-12B7-8047-9ACC-ECA4EF67E837}" type="slidenum">
              <a:rPr lang="en-US"/>
              <a:pPr>
                <a:defRPr/>
              </a:pPr>
              <a:t>‹#›</a:t>
            </a:fld>
            <a:endParaRPr lang="en-US" dirty="0"/>
          </a:p>
        </p:txBody>
      </p:sp>
    </p:spTree>
    <p:extLst>
      <p:ext uri="{BB962C8B-B14F-4D97-AF65-F5344CB8AC3E}">
        <p14:creationId xmlns:p14="http://schemas.microsoft.com/office/powerpoint/2010/main" val="38447191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innehåll 2"/>
          <p:cNvSpPr>
            <a:spLocks noGrp="1"/>
          </p:cNvSpPr>
          <p:nvPr>
            <p:ph sz="half" idx="1"/>
          </p:nvPr>
        </p:nvSpPr>
        <p:spPr>
          <a:xfrm>
            <a:off x="609600" y="160023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innehåll 3"/>
          <p:cNvSpPr>
            <a:spLocks noGrp="1"/>
          </p:cNvSpPr>
          <p:nvPr>
            <p:ph sz="half" idx="2"/>
          </p:nvPr>
        </p:nvSpPr>
        <p:spPr>
          <a:xfrm>
            <a:off x="6197603" y="160023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Platshållare för datum 4"/>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6" name="Platshållare för sidfot 5"/>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7" name="Platshållare för bildnummer 6"/>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B3DCD5A6-EA79-B94D-8E86-0F29CE9B6B42}" type="slidenum">
              <a:rPr lang="en-US"/>
              <a:pPr>
                <a:defRPr/>
              </a:pPr>
              <a:t>‹#›</a:t>
            </a:fld>
            <a:endParaRPr lang="en-US" dirty="0"/>
          </a:p>
        </p:txBody>
      </p:sp>
    </p:spTree>
    <p:extLst>
      <p:ext uri="{BB962C8B-B14F-4D97-AF65-F5344CB8AC3E}">
        <p14:creationId xmlns:p14="http://schemas.microsoft.com/office/powerpoint/2010/main" val="5930677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a:t>Klicka här för att ändra format</a:t>
            </a:r>
            <a:endParaRPr lang="en-US"/>
          </a:p>
        </p:txBody>
      </p:sp>
      <p:sp>
        <p:nvSpPr>
          <p:cNvPr id="3" name="Platshållare för text 2"/>
          <p:cNvSpPr>
            <a:spLocks noGrp="1"/>
          </p:cNvSpPr>
          <p:nvPr>
            <p:ph type="body" idx="1"/>
          </p:nvPr>
        </p:nvSpPr>
        <p:spPr>
          <a:xfrm>
            <a:off x="609600" y="1535150"/>
            <a:ext cx="5386917" cy="639763"/>
          </a:xfrm>
        </p:spPr>
        <p:txBody>
          <a:bodyPr anchor="b"/>
          <a:lstStyle>
            <a:lvl1pPr marL="0" indent="0">
              <a:buNone/>
              <a:defRPr sz="2400" b="1"/>
            </a:lvl1pPr>
            <a:lvl2pPr marL="456386" indent="0">
              <a:buNone/>
              <a:defRPr sz="2000" b="1"/>
            </a:lvl2pPr>
            <a:lvl3pPr marL="912786" indent="0">
              <a:buNone/>
              <a:defRPr sz="1800" b="1"/>
            </a:lvl3pPr>
            <a:lvl4pPr marL="1369184" indent="0">
              <a:buNone/>
              <a:defRPr sz="1600" b="1"/>
            </a:lvl4pPr>
            <a:lvl5pPr marL="1825574" indent="0">
              <a:buNone/>
              <a:defRPr sz="1600" b="1"/>
            </a:lvl5pPr>
            <a:lvl6pPr marL="2281964" indent="0">
              <a:buNone/>
              <a:defRPr sz="1600" b="1"/>
            </a:lvl6pPr>
            <a:lvl7pPr marL="2738363" indent="0">
              <a:buNone/>
              <a:defRPr sz="1600" b="1"/>
            </a:lvl7pPr>
            <a:lvl8pPr marL="3194737" indent="0">
              <a:buNone/>
              <a:defRPr sz="1600" b="1"/>
            </a:lvl8pPr>
            <a:lvl9pPr marL="3651143"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Platshållare för text 4"/>
          <p:cNvSpPr>
            <a:spLocks noGrp="1"/>
          </p:cNvSpPr>
          <p:nvPr>
            <p:ph type="body" sz="quarter" idx="3"/>
          </p:nvPr>
        </p:nvSpPr>
        <p:spPr>
          <a:xfrm>
            <a:off x="6193457" y="1535150"/>
            <a:ext cx="5389033" cy="639763"/>
          </a:xfrm>
        </p:spPr>
        <p:txBody>
          <a:bodyPr anchor="b"/>
          <a:lstStyle>
            <a:lvl1pPr marL="0" indent="0">
              <a:buNone/>
              <a:defRPr sz="2400" b="1"/>
            </a:lvl1pPr>
            <a:lvl2pPr marL="456386" indent="0">
              <a:buNone/>
              <a:defRPr sz="2000" b="1"/>
            </a:lvl2pPr>
            <a:lvl3pPr marL="912786" indent="0">
              <a:buNone/>
              <a:defRPr sz="1800" b="1"/>
            </a:lvl3pPr>
            <a:lvl4pPr marL="1369184" indent="0">
              <a:buNone/>
              <a:defRPr sz="1600" b="1"/>
            </a:lvl4pPr>
            <a:lvl5pPr marL="1825574" indent="0">
              <a:buNone/>
              <a:defRPr sz="1600" b="1"/>
            </a:lvl5pPr>
            <a:lvl6pPr marL="2281964" indent="0">
              <a:buNone/>
              <a:defRPr sz="1600" b="1"/>
            </a:lvl6pPr>
            <a:lvl7pPr marL="2738363" indent="0">
              <a:buNone/>
              <a:defRPr sz="1600" b="1"/>
            </a:lvl7pPr>
            <a:lvl8pPr marL="3194737" indent="0">
              <a:buNone/>
              <a:defRPr sz="1600" b="1"/>
            </a:lvl8pPr>
            <a:lvl9pPr marL="3651143"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9345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7" name="Platshållare för datum 6"/>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8" name="Platshållare för sidfot 7"/>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9" name="Platshållare för bildnummer 8"/>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DAB4CFCE-5466-F046-B53A-F421DEA1D7F5}" type="slidenum">
              <a:rPr lang="en-US"/>
              <a:pPr>
                <a:defRPr/>
              </a:pPr>
              <a:t>‹#›</a:t>
            </a:fld>
            <a:endParaRPr lang="en-US" dirty="0"/>
          </a:p>
        </p:txBody>
      </p:sp>
    </p:spTree>
    <p:extLst>
      <p:ext uri="{BB962C8B-B14F-4D97-AF65-F5344CB8AC3E}">
        <p14:creationId xmlns:p14="http://schemas.microsoft.com/office/powerpoint/2010/main" val="21226538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datum 2"/>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4" name="Platshållare för sidfot 3"/>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5" name="Platshållare för bildnummer 4"/>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DBD1CBB4-1509-CE4C-A327-8232A884FDD8}" type="slidenum">
              <a:rPr lang="en-US"/>
              <a:pPr>
                <a:defRPr/>
              </a:pPr>
              <a:t>‹#›</a:t>
            </a:fld>
            <a:endParaRPr lang="en-US" dirty="0"/>
          </a:p>
        </p:txBody>
      </p:sp>
    </p:spTree>
    <p:extLst>
      <p:ext uri="{BB962C8B-B14F-4D97-AF65-F5344CB8AC3E}">
        <p14:creationId xmlns:p14="http://schemas.microsoft.com/office/powerpoint/2010/main" val="1822726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3" name="Platshållare för sidfot 2"/>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4" name="Platshållare för bildnummer 3"/>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1A658873-19FE-7E48-9715-3BD5F22A6839}" type="slidenum">
              <a:rPr lang="en-US"/>
              <a:pPr>
                <a:defRPr/>
              </a:pPr>
              <a:t>‹#›</a:t>
            </a:fld>
            <a:endParaRPr lang="en-US" dirty="0"/>
          </a:p>
        </p:txBody>
      </p:sp>
    </p:spTree>
    <p:extLst>
      <p:ext uri="{BB962C8B-B14F-4D97-AF65-F5344CB8AC3E}">
        <p14:creationId xmlns:p14="http://schemas.microsoft.com/office/powerpoint/2010/main" val="360815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6A5549B7-28E6-4AFB-8BDA-B6E71AFE1C74}" type="datetime3">
              <a:rPr lang="en-GB" smtClean="0"/>
              <a:t>2 October, 2018</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7" name="Pladsholder til diasnummer 6"/>
          <p:cNvSpPr>
            <a:spLocks noGrp="1"/>
          </p:cNvSpPr>
          <p:nvPr>
            <p:ph type="sldNum" sz="quarter" idx="12"/>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0264431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94" y="273126"/>
            <a:ext cx="4011084" cy="1162051"/>
          </a:xfrm>
        </p:spPr>
        <p:txBody>
          <a:bodyPr anchor="b"/>
          <a:lstStyle>
            <a:lvl1pPr algn="l">
              <a:defRPr sz="2000" b="1"/>
            </a:lvl1pPr>
          </a:lstStyle>
          <a:p>
            <a:r>
              <a:rPr lang="sv-SE"/>
              <a:t>Klicka här för att ändra format</a:t>
            </a:r>
            <a:endParaRPr lang="en-US"/>
          </a:p>
        </p:txBody>
      </p:sp>
      <p:sp>
        <p:nvSpPr>
          <p:cNvPr id="3" name="Platshållare för innehåll 2"/>
          <p:cNvSpPr>
            <a:spLocks noGrp="1"/>
          </p:cNvSpPr>
          <p:nvPr>
            <p:ph idx="1"/>
          </p:nvPr>
        </p:nvSpPr>
        <p:spPr>
          <a:xfrm>
            <a:off x="4766735" y="27322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text 3"/>
          <p:cNvSpPr>
            <a:spLocks noGrp="1"/>
          </p:cNvSpPr>
          <p:nvPr>
            <p:ph type="body" sz="half" idx="2"/>
          </p:nvPr>
        </p:nvSpPr>
        <p:spPr>
          <a:xfrm>
            <a:off x="609694" y="1435124"/>
            <a:ext cx="4011084" cy="4691063"/>
          </a:xfrm>
        </p:spPr>
        <p:txBody>
          <a:bodyPr/>
          <a:lstStyle>
            <a:lvl1pPr marL="0" indent="0">
              <a:buNone/>
              <a:defRPr sz="1400"/>
            </a:lvl1pPr>
            <a:lvl2pPr marL="456386" indent="0">
              <a:buNone/>
              <a:defRPr sz="1200"/>
            </a:lvl2pPr>
            <a:lvl3pPr marL="912786" indent="0">
              <a:buNone/>
              <a:defRPr sz="1000"/>
            </a:lvl3pPr>
            <a:lvl4pPr marL="1369184" indent="0">
              <a:buNone/>
              <a:defRPr sz="900"/>
            </a:lvl4pPr>
            <a:lvl5pPr marL="1825574" indent="0">
              <a:buNone/>
              <a:defRPr sz="900"/>
            </a:lvl5pPr>
            <a:lvl6pPr marL="2281964" indent="0">
              <a:buNone/>
              <a:defRPr sz="900"/>
            </a:lvl6pPr>
            <a:lvl7pPr marL="2738363" indent="0">
              <a:buNone/>
              <a:defRPr sz="900"/>
            </a:lvl7pPr>
            <a:lvl8pPr marL="3194737" indent="0">
              <a:buNone/>
              <a:defRPr sz="900"/>
            </a:lvl8pPr>
            <a:lvl9pPr marL="3651143" indent="0">
              <a:buNone/>
              <a:defRPr sz="9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6" name="Platshållare för sidfot 5"/>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7" name="Platshållare för bildnummer 6"/>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7A08FE55-B309-AE41-9680-EEC8B3195BD2}" type="slidenum">
              <a:rPr lang="en-US"/>
              <a:pPr>
                <a:defRPr/>
              </a:pPr>
              <a:t>‹#›</a:t>
            </a:fld>
            <a:endParaRPr lang="en-US" dirty="0"/>
          </a:p>
        </p:txBody>
      </p:sp>
    </p:spTree>
    <p:extLst>
      <p:ext uri="{BB962C8B-B14F-4D97-AF65-F5344CB8AC3E}">
        <p14:creationId xmlns:p14="http://schemas.microsoft.com/office/powerpoint/2010/main" val="33202574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682"/>
            <a:ext cx="7315200" cy="566739"/>
          </a:xfrm>
        </p:spPr>
        <p:txBody>
          <a:bodyPr anchor="b"/>
          <a:lstStyle>
            <a:lvl1pPr algn="l">
              <a:defRPr sz="2000" b="1"/>
            </a:lvl1pPr>
          </a:lstStyle>
          <a:p>
            <a:r>
              <a:rPr lang="sv-SE"/>
              <a:t>Klicka här för att ändra format</a:t>
            </a:r>
            <a:endParaRPr lang="en-US"/>
          </a:p>
        </p:txBody>
      </p:sp>
      <p:sp>
        <p:nvSpPr>
          <p:cNvPr id="3" name="Platshållare för bild 2"/>
          <p:cNvSpPr>
            <a:spLocks noGrp="1"/>
          </p:cNvSpPr>
          <p:nvPr>
            <p:ph type="pic" idx="1"/>
          </p:nvPr>
        </p:nvSpPr>
        <p:spPr>
          <a:xfrm>
            <a:off x="2389717" y="612775"/>
            <a:ext cx="7315200" cy="4114800"/>
          </a:xfrm>
        </p:spPr>
        <p:txBody>
          <a:bodyPr rtlCol="0">
            <a:normAutofit/>
          </a:bodyPr>
          <a:lstStyle>
            <a:lvl1pPr marL="0" indent="0">
              <a:buNone/>
              <a:defRPr sz="3200"/>
            </a:lvl1pPr>
            <a:lvl2pPr marL="456386" indent="0">
              <a:buNone/>
              <a:defRPr sz="2800"/>
            </a:lvl2pPr>
            <a:lvl3pPr marL="912786" indent="0">
              <a:buNone/>
              <a:defRPr sz="2400"/>
            </a:lvl3pPr>
            <a:lvl4pPr marL="1369184" indent="0">
              <a:buNone/>
              <a:defRPr sz="2000"/>
            </a:lvl4pPr>
            <a:lvl5pPr marL="1825574" indent="0">
              <a:buNone/>
              <a:defRPr sz="2000"/>
            </a:lvl5pPr>
            <a:lvl6pPr marL="2281964" indent="0">
              <a:buNone/>
              <a:defRPr sz="2000"/>
            </a:lvl6pPr>
            <a:lvl7pPr marL="2738363" indent="0">
              <a:buNone/>
              <a:defRPr sz="2000"/>
            </a:lvl7pPr>
            <a:lvl8pPr marL="3194737" indent="0">
              <a:buNone/>
              <a:defRPr sz="2000"/>
            </a:lvl8pPr>
            <a:lvl9pPr marL="3651143" indent="0">
              <a:buNone/>
              <a:defRPr sz="2000"/>
            </a:lvl9pPr>
          </a:lstStyle>
          <a:p>
            <a:pPr lvl="0"/>
            <a:r>
              <a:rPr lang="sv-SE" noProof="0" dirty="0"/>
              <a:t>Klicka på ikonen för att lägga till en bild</a:t>
            </a:r>
            <a:endParaRPr lang="en-US" noProof="0" dirty="0"/>
          </a:p>
        </p:txBody>
      </p:sp>
      <p:sp>
        <p:nvSpPr>
          <p:cNvPr id="4" name="Platshållare för text 3"/>
          <p:cNvSpPr>
            <a:spLocks noGrp="1"/>
          </p:cNvSpPr>
          <p:nvPr>
            <p:ph type="body" sz="half" idx="2"/>
          </p:nvPr>
        </p:nvSpPr>
        <p:spPr>
          <a:xfrm>
            <a:off x="2389717" y="5367444"/>
            <a:ext cx="7315200" cy="804863"/>
          </a:xfrm>
        </p:spPr>
        <p:txBody>
          <a:bodyPr/>
          <a:lstStyle>
            <a:lvl1pPr marL="0" indent="0">
              <a:buNone/>
              <a:defRPr sz="1400"/>
            </a:lvl1pPr>
            <a:lvl2pPr marL="456386" indent="0">
              <a:buNone/>
              <a:defRPr sz="1200"/>
            </a:lvl2pPr>
            <a:lvl3pPr marL="912786" indent="0">
              <a:buNone/>
              <a:defRPr sz="1000"/>
            </a:lvl3pPr>
            <a:lvl4pPr marL="1369184" indent="0">
              <a:buNone/>
              <a:defRPr sz="900"/>
            </a:lvl4pPr>
            <a:lvl5pPr marL="1825574" indent="0">
              <a:buNone/>
              <a:defRPr sz="900"/>
            </a:lvl5pPr>
            <a:lvl6pPr marL="2281964" indent="0">
              <a:buNone/>
              <a:defRPr sz="900"/>
            </a:lvl6pPr>
            <a:lvl7pPr marL="2738363" indent="0">
              <a:buNone/>
              <a:defRPr sz="900"/>
            </a:lvl7pPr>
            <a:lvl8pPr marL="3194737" indent="0">
              <a:buNone/>
              <a:defRPr sz="900"/>
            </a:lvl8pPr>
            <a:lvl9pPr marL="3651143" indent="0">
              <a:buNone/>
              <a:defRPr sz="9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6" name="Platshållare för sidfot 5"/>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7" name="Platshållare för bildnummer 6"/>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F136AFA1-2958-8146-8227-4D561C0B87CC}" type="slidenum">
              <a:rPr lang="en-US"/>
              <a:pPr>
                <a:defRPr/>
              </a:pPr>
              <a:t>‹#›</a:t>
            </a:fld>
            <a:endParaRPr lang="en-US" dirty="0"/>
          </a:p>
        </p:txBody>
      </p:sp>
    </p:spTree>
    <p:extLst>
      <p:ext uri="{BB962C8B-B14F-4D97-AF65-F5344CB8AC3E}">
        <p14:creationId xmlns:p14="http://schemas.microsoft.com/office/powerpoint/2010/main" val="2756704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endParaRPr lang="en-US"/>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5" name="Platshållare för sidfot 4"/>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6" name="Platshållare för bildnummer 5"/>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314C5054-FEFD-5346-BAD7-C4B0DD45C7DB}" type="slidenum">
              <a:rPr lang="en-US"/>
              <a:pPr>
                <a:defRPr/>
              </a:pPr>
              <a:t>‹#›</a:t>
            </a:fld>
            <a:endParaRPr lang="en-US" dirty="0"/>
          </a:p>
        </p:txBody>
      </p:sp>
    </p:spTree>
    <p:extLst>
      <p:ext uri="{BB962C8B-B14F-4D97-AF65-F5344CB8AC3E}">
        <p14:creationId xmlns:p14="http://schemas.microsoft.com/office/powerpoint/2010/main" val="25503640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839200" y="1484790"/>
            <a:ext cx="2743200" cy="4641379"/>
          </a:xfrm>
        </p:spPr>
        <p:txBody>
          <a:bodyPr vert="eaVert"/>
          <a:lstStyle/>
          <a:p>
            <a:r>
              <a:rPr lang="sv-SE"/>
              <a:t>Klicka här för att ändra format</a:t>
            </a:r>
            <a:endParaRPr lang="en-US"/>
          </a:p>
        </p:txBody>
      </p:sp>
      <p:sp>
        <p:nvSpPr>
          <p:cNvPr id="3" name="Platshållare för lodrät text 2"/>
          <p:cNvSpPr>
            <a:spLocks noGrp="1"/>
          </p:cNvSpPr>
          <p:nvPr>
            <p:ph type="body" orient="vert" idx="1"/>
          </p:nvPr>
        </p:nvSpPr>
        <p:spPr>
          <a:xfrm>
            <a:off x="609603" y="1484790"/>
            <a:ext cx="8026400" cy="4641379"/>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10"/>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20 Oct 2014</a:t>
            </a:r>
          </a:p>
        </p:txBody>
      </p:sp>
      <p:sp>
        <p:nvSpPr>
          <p:cNvPr id="5" name="Platshållare för sidfot 4"/>
          <p:cNvSpPr>
            <a:spLocks noGrp="1"/>
          </p:cNvSpPr>
          <p:nvPr>
            <p:ph type="ftr" sz="quarter" idx="11"/>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r>
              <a:rPr lang="en-US" dirty="0"/>
              <a:t>Emma Lundberg, Science for Life Laboratory, KTH, Stockholm, Sweden</a:t>
            </a:r>
          </a:p>
        </p:txBody>
      </p:sp>
      <p:sp>
        <p:nvSpPr>
          <p:cNvPr id="6" name="Platshållare för bildnummer 5"/>
          <p:cNvSpPr>
            <a:spLocks noGrp="1"/>
          </p:cNvSpPr>
          <p:nvPr>
            <p:ph type="sldNum" sz="quarter" idx="12"/>
          </p:nvPr>
        </p:nvSpPr>
        <p:spPr/>
        <p:txBody>
          <a:bodyPr/>
          <a:lstStyle>
            <a:lvl1pPr defTabSz="821794" fontAlgn="base">
              <a:spcBef>
                <a:spcPct val="0"/>
              </a:spcBef>
              <a:spcAft>
                <a:spcPct val="0"/>
              </a:spcAft>
              <a:defRPr>
                <a:ea typeface="ヒラギノ明朝 ProN W3" charset="0"/>
                <a:cs typeface="ヒラギノ明朝 ProN W3" charset="0"/>
              </a:defRPr>
            </a:lvl1pPr>
          </a:lstStyle>
          <a:p>
            <a:pPr>
              <a:defRPr/>
            </a:pPr>
            <a:fld id="{DE6739E1-C352-2245-936A-AC87B27A8050}" type="slidenum">
              <a:rPr lang="en-US"/>
              <a:pPr>
                <a:defRPr/>
              </a:pPr>
              <a:t>‹#›</a:t>
            </a:fld>
            <a:endParaRPr lang="en-US" dirty="0"/>
          </a:p>
        </p:txBody>
      </p:sp>
    </p:spTree>
    <p:extLst>
      <p:ext uri="{BB962C8B-B14F-4D97-AF65-F5344CB8AC3E}">
        <p14:creationId xmlns:p14="http://schemas.microsoft.com/office/powerpoint/2010/main" val="42147683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68587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55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20293500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55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8220101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555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2108682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815554"/>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42656160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815554"/>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17732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sp>
        <p:nvSpPr>
          <p:cNvPr id="9" name="Footer Placeholder 2"/>
          <p:cNvSpPr>
            <a:spLocks noGrp="1"/>
          </p:cNvSpPr>
          <p:nvPr>
            <p:ph type="ftr" sz="quarter" idx="3"/>
          </p:nvPr>
        </p:nvSpPr>
        <p:spPr>
          <a:xfrm>
            <a:off x="6096002" y="6477000"/>
            <a:ext cx="3960284" cy="306000"/>
          </a:xfrm>
          <a:prstGeom prst="rect">
            <a:avLst/>
          </a:prstGeom>
        </p:spPr>
        <p:txBody>
          <a:bodyPr vert="horz" lIns="0" tIns="0" rIns="0" bIns="0" rtlCol="0" anchor="t" anchorCtr="0"/>
          <a:lstStyle>
            <a:lvl1pPr algn="r">
              <a:defRPr sz="1200">
                <a:solidFill>
                  <a:schemeClr val="tx1"/>
                </a:solidFill>
              </a:defRPr>
            </a:lvl1pPr>
          </a:lstStyle>
          <a:p>
            <a:endParaRPr lang="en-US"/>
          </a:p>
        </p:txBody>
      </p:sp>
      <p:sp>
        <p:nvSpPr>
          <p:cNvPr id="10" name="Date Placeholder 1"/>
          <p:cNvSpPr>
            <a:spLocks noGrp="1"/>
          </p:cNvSpPr>
          <p:nvPr>
            <p:ph type="dt" sz="half" idx="2"/>
          </p:nvPr>
        </p:nvSpPr>
        <p:spPr>
          <a:xfrm>
            <a:off x="10158400" y="6477000"/>
            <a:ext cx="1017600" cy="306000"/>
          </a:xfrm>
          <a:prstGeom prst="rect">
            <a:avLst/>
          </a:prstGeom>
        </p:spPr>
        <p:txBody>
          <a:bodyPr vert="horz" lIns="0" tIns="0" rIns="0" bIns="0" rtlCol="0" anchor="t" anchorCtr="0"/>
          <a:lstStyle>
            <a:lvl1pPr algn="r">
              <a:defRPr sz="1200">
                <a:solidFill>
                  <a:schemeClr val="tx1"/>
                </a:solidFill>
              </a:defRPr>
            </a:lvl1pPr>
          </a:lstStyle>
          <a:p>
            <a:endParaRPr lang="en-US"/>
          </a:p>
        </p:txBody>
      </p:sp>
      <p:sp>
        <p:nvSpPr>
          <p:cNvPr id="11"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1200">
                <a:solidFill>
                  <a:schemeClr val="tx1"/>
                </a:solidFill>
              </a:defRPr>
            </a:lvl1pPr>
          </a:lstStyle>
          <a:p>
            <a:fld id="{103EA872-A674-449B-A120-B97244F8E91D}" type="slidenum">
              <a:rPr lang="en-US" smtClean="0"/>
              <a:pPr/>
              <a:t>‹#›</a:t>
            </a:fld>
            <a:endParaRPr lang="en-US"/>
          </a:p>
        </p:txBody>
      </p:sp>
      <p:sp>
        <p:nvSpPr>
          <p:cNvPr id="2" name="Rectangle 1"/>
          <p:cNvSpPr/>
          <p:nvPr userDrawn="1"/>
        </p:nvSpPr>
        <p:spPr bwMode="auto">
          <a:xfrm>
            <a:off x="0" y="0"/>
            <a:ext cx="12192000" cy="68580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100000"/>
              </a:lnSpc>
              <a:spcBef>
                <a:spcPct val="50000"/>
              </a:spcBef>
              <a:spcAft>
                <a:spcPct val="0"/>
              </a:spcAft>
              <a:buClrTx/>
              <a:buSzTx/>
              <a:buFontTx/>
              <a:buNone/>
              <a:tabLst/>
            </a:pPr>
            <a:endParaRPr kumimoji="0" lang="en-US" sz="2133" b="0" i="0" u="none" strike="noStrike" cap="none" normalizeH="0" baseline="0">
              <a:ln>
                <a:noFill/>
              </a:ln>
              <a:solidFill>
                <a:schemeClr val="tx1"/>
              </a:solidFill>
              <a:effectLst/>
              <a:latin typeface="Verdana" pitchFamily="34" charset="0"/>
              <a:ea typeface="ＭＳ Ｐゴシック" pitchFamily="-80" charset="-128"/>
            </a:endParaRPr>
          </a:p>
        </p:txBody>
      </p:sp>
      <p:sp>
        <p:nvSpPr>
          <p:cNvPr id="114690" name="Rectangle 2"/>
          <p:cNvSpPr>
            <a:spLocks noGrp="1" noChangeArrowheads="1"/>
          </p:cNvSpPr>
          <p:nvPr>
            <p:ph type="ctrTitle"/>
          </p:nvPr>
        </p:nvSpPr>
        <p:spPr>
          <a:xfrm>
            <a:off x="812800" y="1295400"/>
            <a:ext cx="8536517" cy="838200"/>
          </a:xfrm>
        </p:spPr>
        <p:txBody>
          <a:bodyPr/>
          <a:lstStyle>
            <a:lvl1pPr>
              <a:defRPr/>
            </a:lvl1pPr>
          </a:lstStyle>
          <a:p>
            <a:pPr lvl="0"/>
            <a:r>
              <a:rPr lang="en-US" noProof="0"/>
              <a:t>Klik for at redigere titeltypografi i masteren</a:t>
            </a:r>
          </a:p>
        </p:txBody>
      </p:sp>
      <p:sp>
        <p:nvSpPr>
          <p:cNvPr id="114691" name="Rectangle 3"/>
          <p:cNvSpPr>
            <a:spLocks noGrp="1" noChangeArrowheads="1"/>
          </p:cNvSpPr>
          <p:nvPr>
            <p:ph type="subTitle" idx="1"/>
          </p:nvPr>
        </p:nvSpPr>
        <p:spPr>
          <a:xfrm>
            <a:off x="812800" y="2286000"/>
            <a:ext cx="8534400" cy="1752600"/>
          </a:xfrm>
        </p:spPr>
        <p:txBody>
          <a:bodyPr/>
          <a:lstStyle>
            <a:lvl1pPr marL="0" indent="0">
              <a:buFontTx/>
              <a:buNone/>
              <a:defRPr/>
            </a:lvl1pPr>
          </a:lstStyle>
          <a:p>
            <a:pPr lvl="0"/>
            <a:r>
              <a:rPr lang="en-US" noProof="0"/>
              <a:t>Klik for at redigere undertiteltypografien i masteren</a:t>
            </a:r>
          </a:p>
        </p:txBody>
      </p:sp>
      <p:pic>
        <p:nvPicPr>
          <p:cNvPr id="7" name="Picture 4"/>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1181500" y="279400"/>
            <a:ext cx="485569" cy="53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Billede 15" descr="DTU biosustain A.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5416" y="5985770"/>
            <a:ext cx="6720745" cy="611583"/>
          </a:xfrm>
          <a:prstGeom prst="rect">
            <a:avLst/>
          </a:prstGeom>
        </p:spPr>
      </p:pic>
      <p:pic>
        <p:nvPicPr>
          <p:cNvPr id="15" name="Picture 14" descr="indexbygnfrise2.jpg"/>
          <p:cNvPicPr>
            <a:picLocks noChangeAspect="1"/>
          </p:cNvPicPr>
          <p:nvPr userDrawn="1"/>
        </p:nvPicPr>
        <p:blipFill>
          <a:blip r:embed="rId4" cstate="print"/>
          <a:stretch>
            <a:fillRect/>
          </a:stretch>
        </p:blipFill>
        <p:spPr>
          <a:xfrm>
            <a:off x="2159563" y="3501009"/>
            <a:ext cx="9652000" cy="1943100"/>
          </a:xfrm>
          <a:prstGeom prst="rect">
            <a:avLst/>
          </a:prstGeom>
        </p:spPr>
      </p:pic>
    </p:spTree>
    <p:extLst>
      <p:ext uri="{BB962C8B-B14F-4D97-AF65-F5344CB8AC3E}">
        <p14:creationId xmlns:p14="http://schemas.microsoft.com/office/powerpoint/2010/main" val="3468643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815554"/>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19885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555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29530516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15554"/>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4691550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55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15529859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815554"/>
            <a:fld id="{F13A76C2-94FD-4EB3-A762-FE070C4717FA}" type="datetimeFigureOut">
              <a:rPr lang="en-US" smtClean="0">
                <a:solidFill>
                  <a:prstClr val="black">
                    <a:tint val="75000"/>
                  </a:prstClr>
                </a:solidFill>
              </a:rPr>
              <a:pPr defTabSz="815554"/>
              <a:t>10/2/18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554"/>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554"/>
            <a:fld id="{F05F261B-3AA7-494B-A11A-E5B1AA94D20E}" type="slidenum">
              <a:rPr lang="en-US" smtClean="0">
                <a:solidFill>
                  <a:prstClr val="black">
                    <a:tint val="75000"/>
                  </a:prstClr>
                </a:solidFill>
              </a:rPr>
              <a:pPr defTabSz="815554"/>
              <a:t>‹#›</a:t>
            </a:fld>
            <a:endParaRPr lang="en-US">
              <a:solidFill>
                <a:prstClr val="black">
                  <a:tint val="75000"/>
                </a:prstClr>
              </a:solidFill>
            </a:endParaRPr>
          </a:p>
        </p:txBody>
      </p:sp>
    </p:spTree>
    <p:extLst>
      <p:ext uri="{BB962C8B-B14F-4D97-AF65-F5344CB8AC3E}">
        <p14:creationId xmlns:p14="http://schemas.microsoft.com/office/powerpoint/2010/main" val="294418501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pPr/>
              <a:t>2018-10-02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7DED537-10C4-8C40-8E87-51060FF45365}" type="slidenum">
              <a:rPr lang="sv-SE" smtClean="0"/>
              <a:pPr/>
              <a:t>‹#›</a:t>
            </a:fld>
            <a:endParaRPr lang="sv-SE"/>
          </a:p>
        </p:txBody>
      </p:sp>
      <p:sp>
        <p:nvSpPr>
          <p:cNvPr id="7" name="Platshållare för rubrik 1"/>
          <p:cNvSpPr>
            <a:spLocks noGrp="1"/>
          </p:cNvSpPr>
          <p:nvPr>
            <p:ph type="title"/>
          </p:nvPr>
        </p:nvSpPr>
        <p:spPr>
          <a:xfrm>
            <a:off x="410515" y="207285"/>
            <a:ext cx="8864579"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8" name="Platshållare för text 2"/>
          <p:cNvSpPr>
            <a:spLocks noGrp="1"/>
          </p:cNvSpPr>
          <p:nvPr>
            <p:ph idx="1" hasCustomPrompt="1"/>
          </p:nvPr>
        </p:nvSpPr>
        <p:spPr>
          <a:xfrm>
            <a:off x="410515"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2410671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8CEC639E-0CBF-9D4F-A0BA-59D31147FEB2}" type="datetime1">
              <a:rPr lang="sv-SE" smtClean="0"/>
              <a:pPr/>
              <a:t>2018-10-02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6294052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455664" y="1231603"/>
            <a:ext cx="53848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6364364" y="1231603"/>
            <a:ext cx="53848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2BB3E68B-AA29-4F4A-8F77-CB89B298E5B3}" type="datetime1">
              <a:rPr lang="sv-SE" smtClean="0"/>
              <a:pPr/>
              <a:t>2018-10-02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26892025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14E7A03-BAA6-2E42-929A-DDE164447BB8}" type="datetime1">
              <a:rPr lang="sv-SE" smtClean="0"/>
              <a:pPr/>
              <a:t>2018-10-02</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27446879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A76C2-94FD-4EB3-A762-FE070C4717FA}" type="datetimeFigureOut">
              <a:rPr lang="en-US" smtClean="0">
                <a:solidFill>
                  <a:prstClr val="black">
                    <a:tint val="75000"/>
                  </a:prstClr>
                </a:solidFill>
              </a:rPr>
              <a:pPr/>
              <a:t>10/2/18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5F261B-3AA7-494B-A11A-E5B1AA94D2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0832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1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97.xml"/><Relationship Id="rId7" Type="http://schemas.openxmlformats.org/officeDocument/2006/relationships/image" Target="../media/image18.png"/><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theme" Target="../theme/theme11.xml"/><Relationship Id="rId5" Type="http://schemas.openxmlformats.org/officeDocument/2006/relationships/slideLayout" Target="../slideLayouts/slideLayout99.xml"/><Relationship Id="rId4" Type="http://schemas.openxmlformats.org/officeDocument/2006/relationships/slideLayout" Target="../slideLayouts/slideLayout98.xml"/></Relationships>
</file>

<file path=ppt/slideMasters/_rels/slideMaster12.xml.rels><?xml version="1.0" encoding="UTF-8" standalone="yes"?>
<Relationships xmlns="http://schemas.openxmlformats.org/package/2006/relationships"><Relationship Id="rId117" Type="http://schemas.openxmlformats.org/officeDocument/2006/relationships/slideLayout" Target="../slideLayouts/slideLayout216.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63" Type="http://schemas.openxmlformats.org/officeDocument/2006/relationships/slideLayout" Target="../slideLayouts/slideLayout162.xml"/><Relationship Id="rId84" Type="http://schemas.openxmlformats.org/officeDocument/2006/relationships/slideLayout" Target="../slideLayouts/slideLayout183.xml"/><Relationship Id="rId138" Type="http://schemas.openxmlformats.org/officeDocument/2006/relationships/slideLayout" Target="../slideLayouts/slideLayout237.xml"/><Relationship Id="rId159" Type="http://schemas.openxmlformats.org/officeDocument/2006/relationships/slideLayout" Target="../slideLayouts/slideLayout258.xml"/><Relationship Id="rId170" Type="http://schemas.openxmlformats.org/officeDocument/2006/relationships/slideLayout" Target="../slideLayouts/slideLayout269.xml"/><Relationship Id="rId191" Type="http://schemas.openxmlformats.org/officeDocument/2006/relationships/slideLayout" Target="../slideLayouts/slideLayout290.xml"/><Relationship Id="rId205" Type="http://schemas.openxmlformats.org/officeDocument/2006/relationships/slideLayout" Target="../slideLayouts/slideLayout304.xml"/><Relationship Id="rId226" Type="http://schemas.openxmlformats.org/officeDocument/2006/relationships/slideLayout" Target="../slideLayouts/slideLayout325.xml"/><Relationship Id="rId107" Type="http://schemas.openxmlformats.org/officeDocument/2006/relationships/slideLayout" Target="../slideLayouts/slideLayout206.xml"/><Relationship Id="rId11" Type="http://schemas.openxmlformats.org/officeDocument/2006/relationships/slideLayout" Target="../slideLayouts/slideLayout110.xml"/><Relationship Id="rId32" Type="http://schemas.openxmlformats.org/officeDocument/2006/relationships/slideLayout" Target="../slideLayouts/slideLayout131.xml"/><Relationship Id="rId53" Type="http://schemas.openxmlformats.org/officeDocument/2006/relationships/slideLayout" Target="../slideLayouts/slideLayout152.xml"/><Relationship Id="rId74" Type="http://schemas.openxmlformats.org/officeDocument/2006/relationships/slideLayout" Target="../slideLayouts/slideLayout173.xml"/><Relationship Id="rId128" Type="http://schemas.openxmlformats.org/officeDocument/2006/relationships/slideLayout" Target="../slideLayouts/slideLayout227.xml"/><Relationship Id="rId149" Type="http://schemas.openxmlformats.org/officeDocument/2006/relationships/slideLayout" Target="../slideLayouts/slideLayout248.xml"/><Relationship Id="rId5" Type="http://schemas.openxmlformats.org/officeDocument/2006/relationships/slideLayout" Target="../slideLayouts/slideLayout104.xml"/><Relationship Id="rId95" Type="http://schemas.openxmlformats.org/officeDocument/2006/relationships/slideLayout" Target="../slideLayouts/slideLayout194.xml"/><Relationship Id="rId160" Type="http://schemas.openxmlformats.org/officeDocument/2006/relationships/slideLayout" Target="../slideLayouts/slideLayout259.xml"/><Relationship Id="rId181" Type="http://schemas.openxmlformats.org/officeDocument/2006/relationships/slideLayout" Target="../slideLayouts/slideLayout280.xml"/><Relationship Id="rId216" Type="http://schemas.openxmlformats.org/officeDocument/2006/relationships/slideLayout" Target="../slideLayouts/slideLayout315.xml"/><Relationship Id="rId22" Type="http://schemas.openxmlformats.org/officeDocument/2006/relationships/slideLayout" Target="../slideLayouts/slideLayout121.xml"/><Relationship Id="rId43" Type="http://schemas.openxmlformats.org/officeDocument/2006/relationships/slideLayout" Target="../slideLayouts/slideLayout142.xml"/><Relationship Id="rId64" Type="http://schemas.openxmlformats.org/officeDocument/2006/relationships/slideLayout" Target="../slideLayouts/slideLayout163.xml"/><Relationship Id="rId118" Type="http://schemas.openxmlformats.org/officeDocument/2006/relationships/slideLayout" Target="../slideLayouts/slideLayout217.xml"/><Relationship Id="rId139" Type="http://schemas.openxmlformats.org/officeDocument/2006/relationships/slideLayout" Target="../slideLayouts/slideLayout238.xml"/><Relationship Id="rId85" Type="http://schemas.openxmlformats.org/officeDocument/2006/relationships/slideLayout" Target="../slideLayouts/slideLayout184.xml"/><Relationship Id="rId150" Type="http://schemas.openxmlformats.org/officeDocument/2006/relationships/slideLayout" Target="../slideLayouts/slideLayout249.xml"/><Relationship Id="rId171" Type="http://schemas.openxmlformats.org/officeDocument/2006/relationships/slideLayout" Target="../slideLayouts/slideLayout270.xml"/><Relationship Id="rId192" Type="http://schemas.openxmlformats.org/officeDocument/2006/relationships/slideLayout" Target="../slideLayouts/slideLayout291.xml"/><Relationship Id="rId206" Type="http://schemas.openxmlformats.org/officeDocument/2006/relationships/slideLayout" Target="../slideLayouts/slideLayout305.xml"/><Relationship Id="rId227" Type="http://schemas.openxmlformats.org/officeDocument/2006/relationships/slideLayout" Target="../slideLayouts/slideLayout326.xml"/><Relationship Id="rId12" Type="http://schemas.openxmlformats.org/officeDocument/2006/relationships/slideLayout" Target="../slideLayouts/slideLayout111.xml"/><Relationship Id="rId33" Type="http://schemas.openxmlformats.org/officeDocument/2006/relationships/slideLayout" Target="../slideLayouts/slideLayout132.xml"/><Relationship Id="rId108" Type="http://schemas.openxmlformats.org/officeDocument/2006/relationships/slideLayout" Target="../slideLayouts/slideLayout207.xml"/><Relationship Id="rId129" Type="http://schemas.openxmlformats.org/officeDocument/2006/relationships/slideLayout" Target="../slideLayouts/slideLayout228.xml"/><Relationship Id="rId54" Type="http://schemas.openxmlformats.org/officeDocument/2006/relationships/slideLayout" Target="../slideLayouts/slideLayout153.xml"/><Relationship Id="rId75" Type="http://schemas.openxmlformats.org/officeDocument/2006/relationships/slideLayout" Target="../slideLayouts/slideLayout174.xml"/><Relationship Id="rId96" Type="http://schemas.openxmlformats.org/officeDocument/2006/relationships/slideLayout" Target="../slideLayouts/slideLayout195.xml"/><Relationship Id="rId140" Type="http://schemas.openxmlformats.org/officeDocument/2006/relationships/slideLayout" Target="../slideLayouts/slideLayout239.xml"/><Relationship Id="rId161" Type="http://schemas.openxmlformats.org/officeDocument/2006/relationships/slideLayout" Target="../slideLayouts/slideLayout260.xml"/><Relationship Id="rId182" Type="http://schemas.openxmlformats.org/officeDocument/2006/relationships/slideLayout" Target="../slideLayouts/slideLayout281.xml"/><Relationship Id="rId217" Type="http://schemas.openxmlformats.org/officeDocument/2006/relationships/slideLayout" Target="../slideLayouts/slideLayout316.xml"/><Relationship Id="rId6" Type="http://schemas.openxmlformats.org/officeDocument/2006/relationships/slideLayout" Target="../slideLayouts/slideLayout105.xml"/><Relationship Id="rId23" Type="http://schemas.openxmlformats.org/officeDocument/2006/relationships/slideLayout" Target="../slideLayouts/slideLayout122.xml"/><Relationship Id="rId119" Type="http://schemas.openxmlformats.org/officeDocument/2006/relationships/slideLayout" Target="../slideLayouts/slideLayout218.xml"/><Relationship Id="rId44" Type="http://schemas.openxmlformats.org/officeDocument/2006/relationships/slideLayout" Target="../slideLayouts/slideLayout143.xml"/><Relationship Id="rId65" Type="http://schemas.openxmlformats.org/officeDocument/2006/relationships/slideLayout" Target="../slideLayouts/slideLayout164.xml"/><Relationship Id="rId86" Type="http://schemas.openxmlformats.org/officeDocument/2006/relationships/slideLayout" Target="../slideLayouts/slideLayout185.xml"/><Relationship Id="rId130" Type="http://schemas.openxmlformats.org/officeDocument/2006/relationships/slideLayout" Target="../slideLayouts/slideLayout229.xml"/><Relationship Id="rId151" Type="http://schemas.openxmlformats.org/officeDocument/2006/relationships/slideLayout" Target="../slideLayouts/slideLayout250.xml"/><Relationship Id="rId172" Type="http://schemas.openxmlformats.org/officeDocument/2006/relationships/slideLayout" Target="../slideLayouts/slideLayout271.xml"/><Relationship Id="rId193" Type="http://schemas.openxmlformats.org/officeDocument/2006/relationships/slideLayout" Target="../slideLayouts/slideLayout292.xml"/><Relationship Id="rId207" Type="http://schemas.openxmlformats.org/officeDocument/2006/relationships/slideLayout" Target="../slideLayouts/slideLayout306.xml"/><Relationship Id="rId228" Type="http://schemas.openxmlformats.org/officeDocument/2006/relationships/theme" Target="../theme/theme12.xml"/><Relationship Id="rId13" Type="http://schemas.openxmlformats.org/officeDocument/2006/relationships/slideLayout" Target="../slideLayouts/slideLayout112.xml"/><Relationship Id="rId109" Type="http://schemas.openxmlformats.org/officeDocument/2006/relationships/slideLayout" Target="../slideLayouts/slideLayout208.xml"/><Relationship Id="rId34" Type="http://schemas.openxmlformats.org/officeDocument/2006/relationships/slideLayout" Target="../slideLayouts/slideLayout133.xml"/><Relationship Id="rId55" Type="http://schemas.openxmlformats.org/officeDocument/2006/relationships/slideLayout" Target="../slideLayouts/slideLayout154.xml"/><Relationship Id="rId76" Type="http://schemas.openxmlformats.org/officeDocument/2006/relationships/slideLayout" Target="../slideLayouts/slideLayout175.xml"/><Relationship Id="rId97" Type="http://schemas.openxmlformats.org/officeDocument/2006/relationships/slideLayout" Target="../slideLayouts/slideLayout196.xml"/><Relationship Id="rId120" Type="http://schemas.openxmlformats.org/officeDocument/2006/relationships/slideLayout" Target="../slideLayouts/slideLayout219.xml"/><Relationship Id="rId141" Type="http://schemas.openxmlformats.org/officeDocument/2006/relationships/slideLayout" Target="../slideLayouts/slideLayout240.xml"/><Relationship Id="rId7" Type="http://schemas.openxmlformats.org/officeDocument/2006/relationships/slideLayout" Target="../slideLayouts/slideLayout106.xml"/><Relationship Id="rId162" Type="http://schemas.openxmlformats.org/officeDocument/2006/relationships/slideLayout" Target="../slideLayouts/slideLayout261.xml"/><Relationship Id="rId183" Type="http://schemas.openxmlformats.org/officeDocument/2006/relationships/slideLayout" Target="../slideLayouts/slideLayout282.xml"/><Relationship Id="rId218" Type="http://schemas.openxmlformats.org/officeDocument/2006/relationships/slideLayout" Target="../slideLayouts/slideLayout317.xml"/><Relationship Id="rId24" Type="http://schemas.openxmlformats.org/officeDocument/2006/relationships/slideLayout" Target="../slideLayouts/slideLayout123.xml"/><Relationship Id="rId45" Type="http://schemas.openxmlformats.org/officeDocument/2006/relationships/slideLayout" Target="../slideLayouts/slideLayout144.xml"/><Relationship Id="rId66" Type="http://schemas.openxmlformats.org/officeDocument/2006/relationships/slideLayout" Target="../slideLayouts/slideLayout165.xml"/><Relationship Id="rId87" Type="http://schemas.openxmlformats.org/officeDocument/2006/relationships/slideLayout" Target="../slideLayouts/slideLayout186.xml"/><Relationship Id="rId110" Type="http://schemas.openxmlformats.org/officeDocument/2006/relationships/slideLayout" Target="../slideLayouts/slideLayout209.xml"/><Relationship Id="rId131" Type="http://schemas.openxmlformats.org/officeDocument/2006/relationships/slideLayout" Target="../slideLayouts/slideLayout230.xml"/><Relationship Id="rId152" Type="http://schemas.openxmlformats.org/officeDocument/2006/relationships/slideLayout" Target="../slideLayouts/slideLayout251.xml"/><Relationship Id="rId173" Type="http://schemas.openxmlformats.org/officeDocument/2006/relationships/slideLayout" Target="../slideLayouts/slideLayout272.xml"/><Relationship Id="rId194" Type="http://schemas.openxmlformats.org/officeDocument/2006/relationships/slideLayout" Target="../slideLayouts/slideLayout293.xml"/><Relationship Id="rId208" Type="http://schemas.openxmlformats.org/officeDocument/2006/relationships/slideLayout" Target="../slideLayouts/slideLayout307.xml"/><Relationship Id="rId14" Type="http://schemas.openxmlformats.org/officeDocument/2006/relationships/slideLayout" Target="../slideLayouts/slideLayout113.xml"/><Relationship Id="rId35" Type="http://schemas.openxmlformats.org/officeDocument/2006/relationships/slideLayout" Target="../slideLayouts/slideLayout134.xml"/><Relationship Id="rId56" Type="http://schemas.openxmlformats.org/officeDocument/2006/relationships/slideLayout" Target="../slideLayouts/slideLayout155.xml"/><Relationship Id="rId77" Type="http://schemas.openxmlformats.org/officeDocument/2006/relationships/slideLayout" Target="../slideLayouts/slideLayout176.xml"/><Relationship Id="rId100" Type="http://schemas.openxmlformats.org/officeDocument/2006/relationships/slideLayout" Target="../slideLayouts/slideLayout199.xml"/><Relationship Id="rId8" Type="http://schemas.openxmlformats.org/officeDocument/2006/relationships/slideLayout" Target="../slideLayouts/slideLayout107.xml"/><Relationship Id="rId98" Type="http://schemas.openxmlformats.org/officeDocument/2006/relationships/slideLayout" Target="../slideLayouts/slideLayout197.xml"/><Relationship Id="rId121" Type="http://schemas.openxmlformats.org/officeDocument/2006/relationships/slideLayout" Target="../slideLayouts/slideLayout220.xml"/><Relationship Id="rId142" Type="http://schemas.openxmlformats.org/officeDocument/2006/relationships/slideLayout" Target="../slideLayouts/slideLayout241.xml"/><Relationship Id="rId163" Type="http://schemas.openxmlformats.org/officeDocument/2006/relationships/slideLayout" Target="../slideLayouts/slideLayout262.xml"/><Relationship Id="rId184" Type="http://schemas.openxmlformats.org/officeDocument/2006/relationships/slideLayout" Target="../slideLayouts/slideLayout283.xml"/><Relationship Id="rId219" Type="http://schemas.openxmlformats.org/officeDocument/2006/relationships/slideLayout" Target="../slideLayouts/slideLayout318.xml"/><Relationship Id="rId3" Type="http://schemas.openxmlformats.org/officeDocument/2006/relationships/slideLayout" Target="../slideLayouts/slideLayout102.xml"/><Relationship Id="rId214" Type="http://schemas.openxmlformats.org/officeDocument/2006/relationships/slideLayout" Target="../slideLayouts/slideLayout313.xml"/><Relationship Id="rId25" Type="http://schemas.openxmlformats.org/officeDocument/2006/relationships/slideLayout" Target="../slideLayouts/slideLayout124.xml"/><Relationship Id="rId46" Type="http://schemas.openxmlformats.org/officeDocument/2006/relationships/slideLayout" Target="../slideLayouts/slideLayout145.xml"/><Relationship Id="rId67" Type="http://schemas.openxmlformats.org/officeDocument/2006/relationships/slideLayout" Target="../slideLayouts/slideLayout166.xml"/><Relationship Id="rId116" Type="http://schemas.openxmlformats.org/officeDocument/2006/relationships/slideLayout" Target="../slideLayouts/slideLayout215.xml"/><Relationship Id="rId137" Type="http://schemas.openxmlformats.org/officeDocument/2006/relationships/slideLayout" Target="../slideLayouts/slideLayout236.xml"/><Relationship Id="rId158" Type="http://schemas.openxmlformats.org/officeDocument/2006/relationships/slideLayout" Target="../slideLayouts/slideLayout257.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62" Type="http://schemas.openxmlformats.org/officeDocument/2006/relationships/slideLayout" Target="../slideLayouts/slideLayout161.xml"/><Relationship Id="rId83" Type="http://schemas.openxmlformats.org/officeDocument/2006/relationships/slideLayout" Target="../slideLayouts/slideLayout182.xml"/><Relationship Id="rId88" Type="http://schemas.openxmlformats.org/officeDocument/2006/relationships/slideLayout" Target="../slideLayouts/slideLayout187.xml"/><Relationship Id="rId111" Type="http://schemas.openxmlformats.org/officeDocument/2006/relationships/slideLayout" Target="../slideLayouts/slideLayout210.xml"/><Relationship Id="rId132" Type="http://schemas.openxmlformats.org/officeDocument/2006/relationships/slideLayout" Target="../slideLayouts/slideLayout231.xml"/><Relationship Id="rId153" Type="http://schemas.openxmlformats.org/officeDocument/2006/relationships/slideLayout" Target="../slideLayouts/slideLayout252.xml"/><Relationship Id="rId174" Type="http://schemas.openxmlformats.org/officeDocument/2006/relationships/slideLayout" Target="../slideLayouts/slideLayout273.xml"/><Relationship Id="rId179" Type="http://schemas.openxmlformats.org/officeDocument/2006/relationships/slideLayout" Target="../slideLayouts/slideLayout278.xml"/><Relationship Id="rId195" Type="http://schemas.openxmlformats.org/officeDocument/2006/relationships/slideLayout" Target="../slideLayouts/slideLayout294.xml"/><Relationship Id="rId209" Type="http://schemas.openxmlformats.org/officeDocument/2006/relationships/slideLayout" Target="../slideLayouts/slideLayout308.xml"/><Relationship Id="rId190" Type="http://schemas.openxmlformats.org/officeDocument/2006/relationships/slideLayout" Target="../slideLayouts/slideLayout289.xml"/><Relationship Id="rId204" Type="http://schemas.openxmlformats.org/officeDocument/2006/relationships/slideLayout" Target="../slideLayouts/slideLayout303.xml"/><Relationship Id="rId220" Type="http://schemas.openxmlformats.org/officeDocument/2006/relationships/slideLayout" Target="../slideLayouts/slideLayout319.xml"/><Relationship Id="rId225" Type="http://schemas.openxmlformats.org/officeDocument/2006/relationships/slideLayout" Target="../slideLayouts/slideLayout324.xml"/><Relationship Id="rId15" Type="http://schemas.openxmlformats.org/officeDocument/2006/relationships/slideLayout" Target="../slideLayouts/slideLayout114.xml"/><Relationship Id="rId36" Type="http://schemas.openxmlformats.org/officeDocument/2006/relationships/slideLayout" Target="../slideLayouts/slideLayout135.xml"/><Relationship Id="rId57" Type="http://schemas.openxmlformats.org/officeDocument/2006/relationships/slideLayout" Target="../slideLayouts/slideLayout156.xml"/><Relationship Id="rId106" Type="http://schemas.openxmlformats.org/officeDocument/2006/relationships/slideLayout" Target="../slideLayouts/slideLayout205.xml"/><Relationship Id="rId127" Type="http://schemas.openxmlformats.org/officeDocument/2006/relationships/slideLayout" Target="../slideLayouts/slideLayout22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52" Type="http://schemas.openxmlformats.org/officeDocument/2006/relationships/slideLayout" Target="../slideLayouts/slideLayout151.xml"/><Relationship Id="rId73" Type="http://schemas.openxmlformats.org/officeDocument/2006/relationships/slideLayout" Target="../slideLayouts/slideLayout172.xml"/><Relationship Id="rId78" Type="http://schemas.openxmlformats.org/officeDocument/2006/relationships/slideLayout" Target="../slideLayouts/slideLayout177.xml"/><Relationship Id="rId94" Type="http://schemas.openxmlformats.org/officeDocument/2006/relationships/slideLayout" Target="../slideLayouts/slideLayout193.xml"/><Relationship Id="rId99" Type="http://schemas.openxmlformats.org/officeDocument/2006/relationships/slideLayout" Target="../slideLayouts/slideLayout198.xml"/><Relationship Id="rId101" Type="http://schemas.openxmlformats.org/officeDocument/2006/relationships/slideLayout" Target="../slideLayouts/slideLayout200.xml"/><Relationship Id="rId122" Type="http://schemas.openxmlformats.org/officeDocument/2006/relationships/slideLayout" Target="../slideLayouts/slideLayout221.xml"/><Relationship Id="rId143" Type="http://schemas.openxmlformats.org/officeDocument/2006/relationships/slideLayout" Target="../slideLayouts/slideLayout242.xml"/><Relationship Id="rId148" Type="http://schemas.openxmlformats.org/officeDocument/2006/relationships/slideLayout" Target="../slideLayouts/slideLayout247.xml"/><Relationship Id="rId164" Type="http://schemas.openxmlformats.org/officeDocument/2006/relationships/slideLayout" Target="../slideLayouts/slideLayout263.xml"/><Relationship Id="rId169" Type="http://schemas.openxmlformats.org/officeDocument/2006/relationships/slideLayout" Target="../slideLayouts/slideLayout268.xml"/><Relationship Id="rId185" Type="http://schemas.openxmlformats.org/officeDocument/2006/relationships/slideLayout" Target="../slideLayouts/slideLayout284.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80" Type="http://schemas.openxmlformats.org/officeDocument/2006/relationships/slideLayout" Target="../slideLayouts/slideLayout279.xml"/><Relationship Id="rId210" Type="http://schemas.openxmlformats.org/officeDocument/2006/relationships/slideLayout" Target="../slideLayouts/slideLayout309.xml"/><Relationship Id="rId215" Type="http://schemas.openxmlformats.org/officeDocument/2006/relationships/slideLayout" Target="../slideLayouts/slideLayout314.xml"/><Relationship Id="rId26" Type="http://schemas.openxmlformats.org/officeDocument/2006/relationships/slideLayout" Target="../slideLayouts/slideLayout125.xml"/><Relationship Id="rId47" Type="http://schemas.openxmlformats.org/officeDocument/2006/relationships/slideLayout" Target="../slideLayouts/slideLayout146.xml"/><Relationship Id="rId68" Type="http://schemas.openxmlformats.org/officeDocument/2006/relationships/slideLayout" Target="../slideLayouts/slideLayout167.xml"/><Relationship Id="rId89" Type="http://schemas.openxmlformats.org/officeDocument/2006/relationships/slideLayout" Target="../slideLayouts/slideLayout188.xml"/><Relationship Id="rId112" Type="http://schemas.openxmlformats.org/officeDocument/2006/relationships/slideLayout" Target="../slideLayouts/slideLayout211.xml"/><Relationship Id="rId133" Type="http://schemas.openxmlformats.org/officeDocument/2006/relationships/slideLayout" Target="../slideLayouts/slideLayout232.xml"/><Relationship Id="rId154" Type="http://schemas.openxmlformats.org/officeDocument/2006/relationships/slideLayout" Target="../slideLayouts/slideLayout253.xml"/><Relationship Id="rId175" Type="http://schemas.openxmlformats.org/officeDocument/2006/relationships/slideLayout" Target="../slideLayouts/slideLayout274.xml"/><Relationship Id="rId196" Type="http://schemas.openxmlformats.org/officeDocument/2006/relationships/slideLayout" Target="../slideLayouts/slideLayout295.xml"/><Relationship Id="rId200" Type="http://schemas.openxmlformats.org/officeDocument/2006/relationships/slideLayout" Target="../slideLayouts/slideLayout299.xml"/><Relationship Id="rId16" Type="http://schemas.openxmlformats.org/officeDocument/2006/relationships/slideLayout" Target="../slideLayouts/slideLayout115.xml"/><Relationship Id="rId221" Type="http://schemas.openxmlformats.org/officeDocument/2006/relationships/slideLayout" Target="../slideLayouts/slideLayout320.xml"/><Relationship Id="rId37" Type="http://schemas.openxmlformats.org/officeDocument/2006/relationships/slideLayout" Target="../slideLayouts/slideLayout136.xml"/><Relationship Id="rId58" Type="http://schemas.openxmlformats.org/officeDocument/2006/relationships/slideLayout" Target="../slideLayouts/slideLayout157.xml"/><Relationship Id="rId79" Type="http://schemas.openxmlformats.org/officeDocument/2006/relationships/slideLayout" Target="../slideLayouts/slideLayout178.xml"/><Relationship Id="rId102" Type="http://schemas.openxmlformats.org/officeDocument/2006/relationships/slideLayout" Target="../slideLayouts/slideLayout201.xml"/><Relationship Id="rId123" Type="http://schemas.openxmlformats.org/officeDocument/2006/relationships/slideLayout" Target="../slideLayouts/slideLayout222.xml"/><Relationship Id="rId144" Type="http://schemas.openxmlformats.org/officeDocument/2006/relationships/slideLayout" Target="../slideLayouts/slideLayout243.xml"/><Relationship Id="rId90" Type="http://schemas.openxmlformats.org/officeDocument/2006/relationships/slideLayout" Target="../slideLayouts/slideLayout189.xml"/><Relationship Id="rId165" Type="http://schemas.openxmlformats.org/officeDocument/2006/relationships/slideLayout" Target="../slideLayouts/slideLayout264.xml"/><Relationship Id="rId186" Type="http://schemas.openxmlformats.org/officeDocument/2006/relationships/slideLayout" Target="../slideLayouts/slideLayout285.xml"/><Relationship Id="rId211" Type="http://schemas.openxmlformats.org/officeDocument/2006/relationships/slideLayout" Target="../slideLayouts/slideLayout310.xml"/><Relationship Id="rId27" Type="http://schemas.openxmlformats.org/officeDocument/2006/relationships/slideLayout" Target="../slideLayouts/slideLayout126.xml"/><Relationship Id="rId48" Type="http://schemas.openxmlformats.org/officeDocument/2006/relationships/slideLayout" Target="../slideLayouts/slideLayout147.xml"/><Relationship Id="rId69" Type="http://schemas.openxmlformats.org/officeDocument/2006/relationships/slideLayout" Target="../slideLayouts/slideLayout168.xml"/><Relationship Id="rId113" Type="http://schemas.openxmlformats.org/officeDocument/2006/relationships/slideLayout" Target="../slideLayouts/slideLayout212.xml"/><Relationship Id="rId134" Type="http://schemas.openxmlformats.org/officeDocument/2006/relationships/slideLayout" Target="../slideLayouts/slideLayout233.xml"/><Relationship Id="rId80" Type="http://schemas.openxmlformats.org/officeDocument/2006/relationships/slideLayout" Target="../slideLayouts/slideLayout179.xml"/><Relationship Id="rId155" Type="http://schemas.openxmlformats.org/officeDocument/2006/relationships/slideLayout" Target="../slideLayouts/slideLayout254.xml"/><Relationship Id="rId176" Type="http://schemas.openxmlformats.org/officeDocument/2006/relationships/slideLayout" Target="../slideLayouts/slideLayout275.xml"/><Relationship Id="rId197" Type="http://schemas.openxmlformats.org/officeDocument/2006/relationships/slideLayout" Target="../slideLayouts/slideLayout296.xml"/><Relationship Id="rId201" Type="http://schemas.openxmlformats.org/officeDocument/2006/relationships/slideLayout" Target="../slideLayouts/slideLayout300.xml"/><Relationship Id="rId222" Type="http://schemas.openxmlformats.org/officeDocument/2006/relationships/slideLayout" Target="../slideLayouts/slideLayout321.xml"/><Relationship Id="rId17" Type="http://schemas.openxmlformats.org/officeDocument/2006/relationships/slideLayout" Target="../slideLayouts/slideLayout116.xml"/><Relationship Id="rId38" Type="http://schemas.openxmlformats.org/officeDocument/2006/relationships/slideLayout" Target="../slideLayouts/slideLayout137.xml"/><Relationship Id="rId59" Type="http://schemas.openxmlformats.org/officeDocument/2006/relationships/slideLayout" Target="../slideLayouts/slideLayout158.xml"/><Relationship Id="rId103" Type="http://schemas.openxmlformats.org/officeDocument/2006/relationships/slideLayout" Target="../slideLayouts/slideLayout202.xml"/><Relationship Id="rId124" Type="http://schemas.openxmlformats.org/officeDocument/2006/relationships/slideLayout" Target="../slideLayouts/slideLayout223.xml"/><Relationship Id="rId70" Type="http://schemas.openxmlformats.org/officeDocument/2006/relationships/slideLayout" Target="../slideLayouts/slideLayout169.xml"/><Relationship Id="rId91" Type="http://schemas.openxmlformats.org/officeDocument/2006/relationships/slideLayout" Target="../slideLayouts/slideLayout190.xml"/><Relationship Id="rId145" Type="http://schemas.openxmlformats.org/officeDocument/2006/relationships/slideLayout" Target="../slideLayouts/slideLayout244.xml"/><Relationship Id="rId166" Type="http://schemas.openxmlformats.org/officeDocument/2006/relationships/slideLayout" Target="../slideLayouts/slideLayout265.xml"/><Relationship Id="rId187" Type="http://schemas.openxmlformats.org/officeDocument/2006/relationships/slideLayout" Target="../slideLayouts/slideLayout286.xml"/><Relationship Id="rId1" Type="http://schemas.openxmlformats.org/officeDocument/2006/relationships/slideLayout" Target="../slideLayouts/slideLayout100.xml"/><Relationship Id="rId212" Type="http://schemas.openxmlformats.org/officeDocument/2006/relationships/slideLayout" Target="../slideLayouts/slideLayout311.xml"/><Relationship Id="rId28" Type="http://schemas.openxmlformats.org/officeDocument/2006/relationships/slideLayout" Target="../slideLayouts/slideLayout127.xml"/><Relationship Id="rId49" Type="http://schemas.openxmlformats.org/officeDocument/2006/relationships/slideLayout" Target="../slideLayouts/slideLayout148.xml"/><Relationship Id="rId114" Type="http://schemas.openxmlformats.org/officeDocument/2006/relationships/slideLayout" Target="../slideLayouts/slideLayout213.xml"/><Relationship Id="rId60" Type="http://schemas.openxmlformats.org/officeDocument/2006/relationships/slideLayout" Target="../slideLayouts/slideLayout159.xml"/><Relationship Id="rId81" Type="http://schemas.openxmlformats.org/officeDocument/2006/relationships/slideLayout" Target="../slideLayouts/slideLayout180.xml"/><Relationship Id="rId135" Type="http://schemas.openxmlformats.org/officeDocument/2006/relationships/slideLayout" Target="../slideLayouts/slideLayout234.xml"/><Relationship Id="rId156" Type="http://schemas.openxmlformats.org/officeDocument/2006/relationships/slideLayout" Target="../slideLayouts/slideLayout255.xml"/><Relationship Id="rId177" Type="http://schemas.openxmlformats.org/officeDocument/2006/relationships/slideLayout" Target="../slideLayouts/slideLayout276.xml"/><Relationship Id="rId198" Type="http://schemas.openxmlformats.org/officeDocument/2006/relationships/slideLayout" Target="../slideLayouts/slideLayout297.xml"/><Relationship Id="rId202" Type="http://schemas.openxmlformats.org/officeDocument/2006/relationships/slideLayout" Target="../slideLayouts/slideLayout301.xml"/><Relationship Id="rId223" Type="http://schemas.openxmlformats.org/officeDocument/2006/relationships/slideLayout" Target="../slideLayouts/slideLayout32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50" Type="http://schemas.openxmlformats.org/officeDocument/2006/relationships/slideLayout" Target="../slideLayouts/slideLayout149.xml"/><Relationship Id="rId104" Type="http://schemas.openxmlformats.org/officeDocument/2006/relationships/slideLayout" Target="../slideLayouts/slideLayout203.xml"/><Relationship Id="rId125" Type="http://schemas.openxmlformats.org/officeDocument/2006/relationships/slideLayout" Target="../slideLayouts/slideLayout224.xml"/><Relationship Id="rId146" Type="http://schemas.openxmlformats.org/officeDocument/2006/relationships/slideLayout" Target="../slideLayouts/slideLayout245.xml"/><Relationship Id="rId167" Type="http://schemas.openxmlformats.org/officeDocument/2006/relationships/slideLayout" Target="../slideLayouts/slideLayout266.xml"/><Relationship Id="rId188" Type="http://schemas.openxmlformats.org/officeDocument/2006/relationships/slideLayout" Target="../slideLayouts/slideLayout287.xml"/><Relationship Id="rId71" Type="http://schemas.openxmlformats.org/officeDocument/2006/relationships/slideLayout" Target="../slideLayouts/slideLayout170.xml"/><Relationship Id="rId92" Type="http://schemas.openxmlformats.org/officeDocument/2006/relationships/slideLayout" Target="../slideLayouts/slideLayout191.xml"/><Relationship Id="rId213" Type="http://schemas.openxmlformats.org/officeDocument/2006/relationships/slideLayout" Target="../slideLayouts/slideLayout312.xml"/><Relationship Id="rId2" Type="http://schemas.openxmlformats.org/officeDocument/2006/relationships/slideLayout" Target="../slideLayouts/slideLayout101.xml"/><Relationship Id="rId29" Type="http://schemas.openxmlformats.org/officeDocument/2006/relationships/slideLayout" Target="../slideLayouts/slideLayout128.xml"/><Relationship Id="rId40" Type="http://schemas.openxmlformats.org/officeDocument/2006/relationships/slideLayout" Target="../slideLayouts/slideLayout139.xml"/><Relationship Id="rId115" Type="http://schemas.openxmlformats.org/officeDocument/2006/relationships/slideLayout" Target="../slideLayouts/slideLayout214.xml"/><Relationship Id="rId136" Type="http://schemas.openxmlformats.org/officeDocument/2006/relationships/slideLayout" Target="../slideLayouts/slideLayout235.xml"/><Relationship Id="rId157" Type="http://schemas.openxmlformats.org/officeDocument/2006/relationships/slideLayout" Target="../slideLayouts/slideLayout256.xml"/><Relationship Id="rId178" Type="http://schemas.openxmlformats.org/officeDocument/2006/relationships/slideLayout" Target="../slideLayouts/slideLayout277.xml"/><Relationship Id="rId61" Type="http://schemas.openxmlformats.org/officeDocument/2006/relationships/slideLayout" Target="../slideLayouts/slideLayout160.xml"/><Relationship Id="rId82" Type="http://schemas.openxmlformats.org/officeDocument/2006/relationships/slideLayout" Target="../slideLayouts/slideLayout181.xml"/><Relationship Id="rId199" Type="http://schemas.openxmlformats.org/officeDocument/2006/relationships/slideLayout" Target="../slideLayouts/slideLayout298.xml"/><Relationship Id="rId203" Type="http://schemas.openxmlformats.org/officeDocument/2006/relationships/slideLayout" Target="../slideLayouts/slideLayout302.xml"/><Relationship Id="rId19" Type="http://schemas.openxmlformats.org/officeDocument/2006/relationships/slideLayout" Target="../slideLayouts/slideLayout118.xml"/><Relationship Id="rId224" Type="http://schemas.openxmlformats.org/officeDocument/2006/relationships/slideLayout" Target="../slideLayouts/slideLayout323.xml"/><Relationship Id="rId30" Type="http://schemas.openxmlformats.org/officeDocument/2006/relationships/slideLayout" Target="../slideLayouts/slideLayout129.xml"/><Relationship Id="rId105" Type="http://schemas.openxmlformats.org/officeDocument/2006/relationships/slideLayout" Target="../slideLayouts/slideLayout204.xml"/><Relationship Id="rId126" Type="http://schemas.openxmlformats.org/officeDocument/2006/relationships/slideLayout" Target="../slideLayouts/slideLayout225.xml"/><Relationship Id="rId147" Type="http://schemas.openxmlformats.org/officeDocument/2006/relationships/slideLayout" Target="../slideLayouts/slideLayout246.xml"/><Relationship Id="rId168" Type="http://schemas.openxmlformats.org/officeDocument/2006/relationships/slideLayout" Target="../slideLayouts/slideLayout26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93" Type="http://schemas.openxmlformats.org/officeDocument/2006/relationships/slideLayout" Target="../slideLayouts/slideLayout192.xml"/><Relationship Id="rId189" Type="http://schemas.openxmlformats.org/officeDocument/2006/relationships/slideLayout" Target="../slideLayouts/slideLayout28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34.xml"/><Relationship Id="rId3" Type="http://schemas.openxmlformats.org/officeDocument/2006/relationships/slideLayout" Target="../slideLayouts/slideLayout329.xml"/><Relationship Id="rId7" Type="http://schemas.openxmlformats.org/officeDocument/2006/relationships/slideLayout" Target="../slideLayouts/slideLayout333.xml"/><Relationship Id="rId12" Type="http://schemas.openxmlformats.org/officeDocument/2006/relationships/theme" Target="../theme/theme13.xml"/><Relationship Id="rId2" Type="http://schemas.openxmlformats.org/officeDocument/2006/relationships/slideLayout" Target="../slideLayouts/slideLayout328.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5" Type="http://schemas.openxmlformats.org/officeDocument/2006/relationships/slideLayout" Target="../slideLayouts/slideLayout331.xml"/><Relationship Id="rId10" Type="http://schemas.openxmlformats.org/officeDocument/2006/relationships/slideLayout" Target="../slideLayouts/slideLayout336.xml"/><Relationship Id="rId4" Type="http://schemas.openxmlformats.org/officeDocument/2006/relationships/slideLayout" Target="../slideLayouts/slideLayout330.xml"/><Relationship Id="rId9" Type="http://schemas.openxmlformats.org/officeDocument/2006/relationships/slideLayout" Target="../slideLayouts/slideLayout3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theme" Target="../theme/theme14.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2" Type="http://schemas.openxmlformats.org/officeDocument/2006/relationships/slideLayout" Target="../slideLayouts/slideLayout339.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0" Type="http://schemas.openxmlformats.org/officeDocument/2006/relationships/slideLayout" Target="../slideLayouts/slideLayout347.xml"/><Relationship Id="rId4" Type="http://schemas.openxmlformats.org/officeDocument/2006/relationships/slideLayout" Target="../slideLayouts/slideLayout341.xml"/><Relationship Id="rId9" Type="http://schemas.openxmlformats.org/officeDocument/2006/relationships/slideLayout" Target="../slideLayouts/slideLayout3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theme" Target="../theme/theme15.xml"/><Relationship Id="rId3" Type="http://schemas.openxmlformats.org/officeDocument/2006/relationships/slideLayout" Target="../slideLayouts/slideLayout352.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2" Type="http://schemas.openxmlformats.org/officeDocument/2006/relationships/slideLayout" Target="../slideLayouts/slideLayout351.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5" Type="http://schemas.openxmlformats.org/officeDocument/2006/relationships/slideLayout" Target="../slideLayouts/slideLayout354.xml"/><Relationship Id="rId10" Type="http://schemas.openxmlformats.org/officeDocument/2006/relationships/slideLayout" Target="../slideLayouts/slideLayout359.xml"/><Relationship Id="rId4" Type="http://schemas.openxmlformats.org/officeDocument/2006/relationships/slideLayout" Target="../slideLayouts/slideLayout353.xml"/><Relationship Id="rId9" Type="http://schemas.openxmlformats.org/officeDocument/2006/relationships/slideLayout" Target="../slideLayouts/slideLayout35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9.xml"/><Relationship Id="rId3" Type="http://schemas.openxmlformats.org/officeDocument/2006/relationships/slideLayout" Target="../slideLayouts/slideLayout364.xml"/><Relationship Id="rId7" Type="http://schemas.openxmlformats.org/officeDocument/2006/relationships/slideLayout" Target="../slideLayouts/slideLayout368.xml"/><Relationship Id="rId12" Type="http://schemas.openxmlformats.org/officeDocument/2006/relationships/theme" Target="../theme/theme16.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0" Type="http://schemas.openxmlformats.org/officeDocument/2006/relationships/slideLayout" Target="../slideLayouts/slideLayout371.xml"/><Relationship Id="rId4" Type="http://schemas.openxmlformats.org/officeDocument/2006/relationships/slideLayout" Target="../slideLayouts/slideLayout365.xml"/><Relationship Id="rId9" Type="http://schemas.openxmlformats.org/officeDocument/2006/relationships/slideLayout" Target="../slideLayouts/slideLayout37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0.xml"/><Relationship Id="rId3" Type="http://schemas.openxmlformats.org/officeDocument/2006/relationships/slideLayout" Target="../slideLayouts/slideLayout375.xml"/><Relationship Id="rId7" Type="http://schemas.openxmlformats.org/officeDocument/2006/relationships/slideLayout" Target="../slideLayouts/slideLayout379.xml"/><Relationship Id="rId12" Type="http://schemas.openxmlformats.org/officeDocument/2006/relationships/theme" Target="../theme/theme17.xml"/><Relationship Id="rId2" Type="http://schemas.openxmlformats.org/officeDocument/2006/relationships/slideLayout" Target="../slideLayouts/slideLayout374.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0" Type="http://schemas.openxmlformats.org/officeDocument/2006/relationships/slideLayout" Target="../slideLayouts/slideLayout382.xml"/><Relationship Id="rId4" Type="http://schemas.openxmlformats.org/officeDocument/2006/relationships/slideLayout" Target="../slideLayouts/slideLayout376.xml"/><Relationship Id="rId9" Type="http://schemas.openxmlformats.org/officeDocument/2006/relationships/slideLayout" Target="../slideLayouts/slideLayout381.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386.xml"/><Relationship Id="rId7" Type="http://schemas.openxmlformats.org/officeDocument/2006/relationships/image" Target="../media/image26.png"/><Relationship Id="rId2" Type="http://schemas.openxmlformats.org/officeDocument/2006/relationships/slideLayout" Target="../slideLayouts/slideLayout385.xml"/><Relationship Id="rId1" Type="http://schemas.openxmlformats.org/officeDocument/2006/relationships/slideLayout" Target="../slideLayouts/slideLayout384.xml"/><Relationship Id="rId6" Type="http://schemas.openxmlformats.org/officeDocument/2006/relationships/theme" Target="../theme/theme18.xml"/><Relationship Id="rId5" Type="http://schemas.openxmlformats.org/officeDocument/2006/relationships/slideLayout" Target="../slideLayouts/slideLayout388.xml"/><Relationship Id="rId4" Type="http://schemas.openxmlformats.org/officeDocument/2006/relationships/slideLayout" Target="../slideLayouts/slideLayout387.xml"/></Relationships>
</file>

<file path=ppt/slideMasters/_rels/slideMaster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391.xml"/><Relationship Id="rId7" Type="http://schemas.openxmlformats.org/officeDocument/2006/relationships/theme" Target="../theme/theme19.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5" Type="http://schemas.openxmlformats.org/officeDocument/2006/relationships/slideLayout" Target="../slideLayouts/slideLayout393.xml"/><Relationship Id="rId4" Type="http://schemas.openxmlformats.org/officeDocument/2006/relationships/slideLayout" Target="../slideLayouts/slideLayout39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5.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image" Target="../media/image28.emf"/><Relationship Id="rId2" Type="http://schemas.openxmlformats.org/officeDocument/2006/relationships/slideLayout" Target="../slideLayouts/slideLayout396.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theme" Target="../theme/theme20.xml"/><Relationship Id="rId5" Type="http://schemas.openxmlformats.org/officeDocument/2006/relationships/slideLayout" Target="../slideLayouts/slideLayout399.xml"/><Relationship Id="rId10" Type="http://schemas.openxmlformats.org/officeDocument/2006/relationships/slideLayout" Target="../slideLayouts/slideLayout404.xml"/><Relationship Id="rId4" Type="http://schemas.openxmlformats.org/officeDocument/2006/relationships/slideLayout" Target="../slideLayouts/slideLayout398.xml"/><Relationship Id="rId9" Type="http://schemas.openxmlformats.org/officeDocument/2006/relationships/slideLayout" Target="../slideLayouts/slideLayout40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2.xml"/><Relationship Id="rId3" Type="http://schemas.openxmlformats.org/officeDocument/2006/relationships/slideLayout" Target="../slideLayouts/slideLayout407.xml"/><Relationship Id="rId7" Type="http://schemas.openxmlformats.org/officeDocument/2006/relationships/slideLayout" Target="../slideLayouts/slideLayout411.xml"/><Relationship Id="rId12" Type="http://schemas.openxmlformats.org/officeDocument/2006/relationships/theme" Target="../theme/theme21.xml"/><Relationship Id="rId2" Type="http://schemas.openxmlformats.org/officeDocument/2006/relationships/slideLayout" Target="../slideLayouts/slideLayout406.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5" Type="http://schemas.openxmlformats.org/officeDocument/2006/relationships/slideLayout" Target="../slideLayouts/slideLayout409.xml"/><Relationship Id="rId10" Type="http://schemas.openxmlformats.org/officeDocument/2006/relationships/slideLayout" Target="../slideLayouts/slideLayout414.xml"/><Relationship Id="rId4" Type="http://schemas.openxmlformats.org/officeDocument/2006/relationships/slideLayout" Target="../slideLayouts/slideLayout408.xml"/><Relationship Id="rId9" Type="http://schemas.openxmlformats.org/officeDocument/2006/relationships/slideLayout" Target="../slideLayouts/slideLayout413.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23.xml"/><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theme" Target="../theme/theme22.xml"/><Relationship Id="rId2" Type="http://schemas.openxmlformats.org/officeDocument/2006/relationships/slideLayout" Target="../slideLayouts/slideLayout417.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34.xml"/><Relationship Id="rId3" Type="http://schemas.openxmlformats.org/officeDocument/2006/relationships/slideLayout" Target="../slideLayouts/slideLayout429.xml"/><Relationship Id="rId7" Type="http://schemas.openxmlformats.org/officeDocument/2006/relationships/slideLayout" Target="../slideLayouts/slideLayout433.xml"/><Relationship Id="rId12" Type="http://schemas.openxmlformats.org/officeDocument/2006/relationships/theme" Target="../theme/theme23.xml"/><Relationship Id="rId2" Type="http://schemas.openxmlformats.org/officeDocument/2006/relationships/slideLayout" Target="../slideLayouts/slideLayout428.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0" Type="http://schemas.openxmlformats.org/officeDocument/2006/relationships/slideLayout" Target="../slideLayouts/slideLayout436.xml"/><Relationship Id="rId4" Type="http://schemas.openxmlformats.org/officeDocument/2006/relationships/slideLayout" Target="../slideLayouts/slideLayout430.xml"/><Relationship Id="rId9" Type="http://schemas.openxmlformats.org/officeDocument/2006/relationships/slideLayout" Target="../slideLayouts/slideLayout43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45.xml"/><Relationship Id="rId3" Type="http://schemas.openxmlformats.org/officeDocument/2006/relationships/slideLayout" Target="../slideLayouts/slideLayout440.xml"/><Relationship Id="rId7" Type="http://schemas.openxmlformats.org/officeDocument/2006/relationships/slideLayout" Target="../slideLayouts/slideLayout444.xml"/><Relationship Id="rId12" Type="http://schemas.openxmlformats.org/officeDocument/2006/relationships/theme" Target="../theme/theme24.xml"/><Relationship Id="rId2" Type="http://schemas.openxmlformats.org/officeDocument/2006/relationships/slideLayout" Target="../slideLayouts/slideLayout439.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5" Type="http://schemas.openxmlformats.org/officeDocument/2006/relationships/slideLayout" Target="../slideLayouts/slideLayout442.xml"/><Relationship Id="rId10" Type="http://schemas.openxmlformats.org/officeDocument/2006/relationships/slideLayout" Target="../slideLayouts/slideLayout447.xml"/><Relationship Id="rId4" Type="http://schemas.openxmlformats.org/officeDocument/2006/relationships/slideLayout" Target="../slideLayouts/slideLayout441.xml"/><Relationship Id="rId9" Type="http://schemas.openxmlformats.org/officeDocument/2006/relationships/slideLayout" Target="../slideLayouts/slideLayout446.xml"/></Relationships>
</file>

<file path=ppt/slideMasters/_rels/slideMaster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451.xml"/><Relationship Id="rId7" Type="http://schemas.openxmlformats.org/officeDocument/2006/relationships/theme" Target="../theme/theme25.xml"/><Relationship Id="rId2" Type="http://schemas.openxmlformats.org/officeDocument/2006/relationships/slideLayout" Target="../slideLayouts/slideLayout450.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5" Type="http://schemas.openxmlformats.org/officeDocument/2006/relationships/slideLayout" Target="../slideLayouts/slideLayout453.xml"/><Relationship Id="rId4" Type="http://schemas.openxmlformats.org/officeDocument/2006/relationships/slideLayout" Target="../slideLayouts/slideLayout452.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457.xml"/><Relationship Id="rId7" Type="http://schemas.openxmlformats.org/officeDocument/2006/relationships/image" Target="../media/image31.png"/><Relationship Id="rId2" Type="http://schemas.openxmlformats.org/officeDocument/2006/relationships/slideLayout" Target="../slideLayouts/slideLayout456.xml"/><Relationship Id="rId1" Type="http://schemas.openxmlformats.org/officeDocument/2006/relationships/slideLayout" Target="../slideLayouts/slideLayout455.xml"/><Relationship Id="rId6" Type="http://schemas.openxmlformats.org/officeDocument/2006/relationships/theme" Target="../theme/theme26.xml"/><Relationship Id="rId5" Type="http://schemas.openxmlformats.org/officeDocument/2006/relationships/slideLayout" Target="../slideLayouts/slideLayout459.xml"/><Relationship Id="rId4" Type="http://schemas.openxmlformats.org/officeDocument/2006/relationships/slideLayout" Target="../slideLayouts/slideLayout458.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462.xml"/><Relationship Id="rId7" Type="http://schemas.openxmlformats.org/officeDocument/2006/relationships/image" Target="../media/image26.png"/><Relationship Id="rId2" Type="http://schemas.openxmlformats.org/officeDocument/2006/relationships/slideLayout" Target="../slideLayouts/slideLayout461.xml"/><Relationship Id="rId1" Type="http://schemas.openxmlformats.org/officeDocument/2006/relationships/slideLayout" Target="../slideLayouts/slideLayout460.xml"/><Relationship Id="rId6" Type="http://schemas.openxmlformats.org/officeDocument/2006/relationships/theme" Target="../theme/theme27.xml"/><Relationship Id="rId5" Type="http://schemas.openxmlformats.org/officeDocument/2006/relationships/slideLayout" Target="../slideLayouts/slideLayout464.xml"/><Relationship Id="rId4" Type="http://schemas.openxmlformats.org/officeDocument/2006/relationships/slideLayout" Target="../slideLayouts/slideLayout463.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467.xml"/><Relationship Id="rId2" Type="http://schemas.openxmlformats.org/officeDocument/2006/relationships/slideLayout" Target="../slideLayouts/slideLayout466.xml"/><Relationship Id="rId1" Type="http://schemas.openxmlformats.org/officeDocument/2006/relationships/slideLayout" Target="../slideLayouts/slideLayout465.xml"/><Relationship Id="rId6" Type="http://schemas.openxmlformats.org/officeDocument/2006/relationships/theme" Target="../theme/theme28.xml"/><Relationship Id="rId5" Type="http://schemas.openxmlformats.org/officeDocument/2006/relationships/slideLayout" Target="../slideLayouts/slideLayout469.xml"/><Relationship Id="rId4" Type="http://schemas.openxmlformats.org/officeDocument/2006/relationships/slideLayout" Target="../slideLayouts/slideLayout46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77.xml"/><Relationship Id="rId3" Type="http://schemas.openxmlformats.org/officeDocument/2006/relationships/slideLayout" Target="../slideLayouts/slideLayout472.xml"/><Relationship Id="rId7" Type="http://schemas.openxmlformats.org/officeDocument/2006/relationships/slideLayout" Target="../slideLayouts/slideLayout476.xml"/><Relationship Id="rId12" Type="http://schemas.openxmlformats.org/officeDocument/2006/relationships/theme" Target="../theme/theme29.xml"/><Relationship Id="rId2" Type="http://schemas.openxmlformats.org/officeDocument/2006/relationships/slideLayout" Target="../slideLayouts/slideLayout471.xml"/><Relationship Id="rId1" Type="http://schemas.openxmlformats.org/officeDocument/2006/relationships/slideLayout" Target="../slideLayouts/slideLayout470.xml"/><Relationship Id="rId6" Type="http://schemas.openxmlformats.org/officeDocument/2006/relationships/slideLayout" Target="../slideLayouts/slideLayout475.xml"/><Relationship Id="rId11" Type="http://schemas.openxmlformats.org/officeDocument/2006/relationships/slideLayout" Target="../slideLayouts/slideLayout480.xml"/><Relationship Id="rId5" Type="http://schemas.openxmlformats.org/officeDocument/2006/relationships/slideLayout" Target="../slideLayouts/slideLayout474.xml"/><Relationship Id="rId10" Type="http://schemas.openxmlformats.org/officeDocument/2006/relationships/slideLayout" Target="../slideLayouts/slideLayout479.xml"/><Relationship Id="rId4" Type="http://schemas.openxmlformats.org/officeDocument/2006/relationships/slideLayout" Target="../slideLayouts/slideLayout473.xml"/><Relationship Id="rId9" Type="http://schemas.openxmlformats.org/officeDocument/2006/relationships/slideLayout" Target="../slideLayouts/slideLayout47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483.xml"/><Relationship Id="rId2" Type="http://schemas.openxmlformats.org/officeDocument/2006/relationships/slideLayout" Target="../slideLayouts/slideLayout482.xml"/><Relationship Id="rId1" Type="http://schemas.openxmlformats.org/officeDocument/2006/relationships/slideLayout" Target="../slideLayouts/slideLayout481.xml"/><Relationship Id="rId6" Type="http://schemas.openxmlformats.org/officeDocument/2006/relationships/image" Target="../media/image31.png"/><Relationship Id="rId5" Type="http://schemas.openxmlformats.org/officeDocument/2006/relationships/theme" Target="../theme/theme30.xml"/><Relationship Id="rId4" Type="http://schemas.openxmlformats.org/officeDocument/2006/relationships/slideLayout" Target="../slideLayouts/slideLayout484.xml"/></Relationships>
</file>

<file path=ppt/slideMasters/_rels/slideMaster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487.xml"/><Relationship Id="rId7" Type="http://schemas.openxmlformats.org/officeDocument/2006/relationships/theme" Target="../theme/theme31.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5" Type="http://schemas.openxmlformats.org/officeDocument/2006/relationships/slideLayout" Target="../slideLayouts/slideLayout489.xml"/><Relationship Id="rId4" Type="http://schemas.openxmlformats.org/officeDocument/2006/relationships/slideLayout" Target="../slideLayouts/slideLayout488.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5" Type="http://schemas.openxmlformats.org/officeDocument/2006/relationships/image" Target="../media/image32.png"/><Relationship Id="rId4" Type="http://schemas.openxmlformats.org/officeDocument/2006/relationships/image" Target="../media/image1.png"/></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slideLayout" Target="../slideLayouts/slideLayout494.xml"/><Relationship Id="rId1" Type="http://schemas.openxmlformats.org/officeDocument/2006/relationships/slideLayout" Target="../slideLayouts/slideLayout493.xml"/><Relationship Id="rId5" Type="http://schemas.openxmlformats.org/officeDocument/2006/relationships/image" Target="../media/image33.png"/><Relationship Id="rId4" Type="http://schemas.openxmlformats.org/officeDocument/2006/relationships/image" Target="../media/image1.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497.xml"/><Relationship Id="rId7" Type="http://schemas.openxmlformats.org/officeDocument/2006/relationships/image" Target="../media/image34.png"/><Relationship Id="rId2" Type="http://schemas.openxmlformats.org/officeDocument/2006/relationships/slideLayout" Target="../slideLayouts/slideLayout496.xml"/><Relationship Id="rId1" Type="http://schemas.openxmlformats.org/officeDocument/2006/relationships/slideLayout" Target="../slideLayouts/slideLayout495.xml"/><Relationship Id="rId6" Type="http://schemas.openxmlformats.org/officeDocument/2006/relationships/theme" Target="../theme/theme34.xml"/><Relationship Id="rId5" Type="http://schemas.openxmlformats.org/officeDocument/2006/relationships/slideLayout" Target="../slideLayouts/slideLayout499.xml"/><Relationship Id="rId4" Type="http://schemas.openxmlformats.org/officeDocument/2006/relationships/slideLayout" Target="../slideLayouts/slideLayout498.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507.xml"/><Relationship Id="rId3" Type="http://schemas.openxmlformats.org/officeDocument/2006/relationships/slideLayout" Target="../slideLayouts/slideLayout502.xml"/><Relationship Id="rId7" Type="http://schemas.openxmlformats.org/officeDocument/2006/relationships/slideLayout" Target="../slideLayouts/slideLayout506.xml"/><Relationship Id="rId12" Type="http://schemas.openxmlformats.org/officeDocument/2006/relationships/theme" Target="../theme/theme35.xml"/><Relationship Id="rId2" Type="http://schemas.openxmlformats.org/officeDocument/2006/relationships/slideLayout" Target="../slideLayouts/slideLayout501.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5" Type="http://schemas.openxmlformats.org/officeDocument/2006/relationships/slideLayout" Target="../slideLayouts/slideLayout504.xml"/><Relationship Id="rId10" Type="http://schemas.openxmlformats.org/officeDocument/2006/relationships/slideLayout" Target="../slideLayouts/slideLayout509.xml"/><Relationship Id="rId4" Type="http://schemas.openxmlformats.org/officeDocument/2006/relationships/slideLayout" Target="../slideLayouts/slideLayout503.xml"/><Relationship Id="rId9" Type="http://schemas.openxmlformats.org/officeDocument/2006/relationships/slideLayout" Target="../slideLayouts/slideLayout508.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518.xml"/><Relationship Id="rId3" Type="http://schemas.openxmlformats.org/officeDocument/2006/relationships/slideLayout" Target="../slideLayouts/slideLayout513.xml"/><Relationship Id="rId7" Type="http://schemas.openxmlformats.org/officeDocument/2006/relationships/slideLayout" Target="../slideLayouts/slideLayout517.xml"/><Relationship Id="rId12" Type="http://schemas.openxmlformats.org/officeDocument/2006/relationships/theme" Target="../theme/theme36.xml"/><Relationship Id="rId2" Type="http://schemas.openxmlformats.org/officeDocument/2006/relationships/slideLayout" Target="../slideLayouts/slideLayout512.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0" Type="http://schemas.openxmlformats.org/officeDocument/2006/relationships/slideLayout" Target="../slideLayouts/slideLayout520.xml"/><Relationship Id="rId4" Type="http://schemas.openxmlformats.org/officeDocument/2006/relationships/slideLayout" Target="../slideLayouts/slideLayout514.xml"/><Relationship Id="rId9" Type="http://schemas.openxmlformats.org/officeDocument/2006/relationships/slideLayout" Target="../slideLayouts/slideLayout519.xml"/></Relationships>
</file>

<file path=ppt/slideMasters/_rels/slideMaster37.xml.rels><?xml version="1.0" encoding="UTF-8" standalone="yes"?>
<Relationships xmlns="http://schemas.openxmlformats.org/package/2006/relationships"><Relationship Id="rId26" Type="http://schemas.openxmlformats.org/officeDocument/2006/relationships/slideLayout" Target="../slideLayouts/slideLayout547.xml"/><Relationship Id="rId21" Type="http://schemas.openxmlformats.org/officeDocument/2006/relationships/slideLayout" Target="../slideLayouts/slideLayout542.xml"/><Relationship Id="rId42" Type="http://schemas.openxmlformats.org/officeDocument/2006/relationships/slideLayout" Target="../slideLayouts/slideLayout563.xml"/><Relationship Id="rId47" Type="http://schemas.openxmlformats.org/officeDocument/2006/relationships/slideLayout" Target="../slideLayouts/slideLayout568.xml"/><Relationship Id="rId63" Type="http://schemas.openxmlformats.org/officeDocument/2006/relationships/slideLayout" Target="../slideLayouts/slideLayout584.xml"/><Relationship Id="rId68" Type="http://schemas.openxmlformats.org/officeDocument/2006/relationships/slideLayout" Target="../slideLayouts/slideLayout589.xml"/><Relationship Id="rId84" Type="http://schemas.openxmlformats.org/officeDocument/2006/relationships/slideLayout" Target="../slideLayouts/slideLayout605.xml"/><Relationship Id="rId16" Type="http://schemas.openxmlformats.org/officeDocument/2006/relationships/slideLayout" Target="../slideLayouts/slideLayout537.xml"/><Relationship Id="rId11" Type="http://schemas.openxmlformats.org/officeDocument/2006/relationships/slideLayout" Target="../slideLayouts/slideLayout532.xml"/><Relationship Id="rId32" Type="http://schemas.openxmlformats.org/officeDocument/2006/relationships/slideLayout" Target="../slideLayouts/slideLayout553.xml"/><Relationship Id="rId37" Type="http://schemas.openxmlformats.org/officeDocument/2006/relationships/slideLayout" Target="../slideLayouts/slideLayout558.xml"/><Relationship Id="rId53" Type="http://schemas.openxmlformats.org/officeDocument/2006/relationships/slideLayout" Target="../slideLayouts/slideLayout574.xml"/><Relationship Id="rId58" Type="http://schemas.openxmlformats.org/officeDocument/2006/relationships/slideLayout" Target="../slideLayouts/slideLayout579.xml"/><Relationship Id="rId74" Type="http://schemas.openxmlformats.org/officeDocument/2006/relationships/slideLayout" Target="../slideLayouts/slideLayout595.xml"/><Relationship Id="rId79" Type="http://schemas.openxmlformats.org/officeDocument/2006/relationships/slideLayout" Target="../slideLayouts/slideLayout600.xml"/><Relationship Id="rId5" Type="http://schemas.openxmlformats.org/officeDocument/2006/relationships/slideLayout" Target="../slideLayouts/slideLayout526.xml"/><Relationship Id="rId19" Type="http://schemas.openxmlformats.org/officeDocument/2006/relationships/slideLayout" Target="../slideLayouts/slideLayout540.xml"/><Relationship Id="rId14" Type="http://schemas.openxmlformats.org/officeDocument/2006/relationships/slideLayout" Target="../slideLayouts/slideLayout535.xml"/><Relationship Id="rId22" Type="http://schemas.openxmlformats.org/officeDocument/2006/relationships/slideLayout" Target="../slideLayouts/slideLayout543.xml"/><Relationship Id="rId27" Type="http://schemas.openxmlformats.org/officeDocument/2006/relationships/slideLayout" Target="../slideLayouts/slideLayout548.xml"/><Relationship Id="rId30" Type="http://schemas.openxmlformats.org/officeDocument/2006/relationships/slideLayout" Target="../slideLayouts/slideLayout551.xml"/><Relationship Id="rId35" Type="http://schemas.openxmlformats.org/officeDocument/2006/relationships/slideLayout" Target="../slideLayouts/slideLayout556.xml"/><Relationship Id="rId43" Type="http://schemas.openxmlformats.org/officeDocument/2006/relationships/slideLayout" Target="../slideLayouts/slideLayout564.xml"/><Relationship Id="rId48" Type="http://schemas.openxmlformats.org/officeDocument/2006/relationships/slideLayout" Target="../slideLayouts/slideLayout569.xml"/><Relationship Id="rId56" Type="http://schemas.openxmlformats.org/officeDocument/2006/relationships/slideLayout" Target="../slideLayouts/slideLayout577.xml"/><Relationship Id="rId64" Type="http://schemas.openxmlformats.org/officeDocument/2006/relationships/slideLayout" Target="../slideLayouts/slideLayout585.xml"/><Relationship Id="rId69" Type="http://schemas.openxmlformats.org/officeDocument/2006/relationships/slideLayout" Target="../slideLayouts/slideLayout590.xml"/><Relationship Id="rId77" Type="http://schemas.openxmlformats.org/officeDocument/2006/relationships/slideLayout" Target="../slideLayouts/slideLayout598.xml"/><Relationship Id="rId8" Type="http://schemas.openxmlformats.org/officeDocument/2006/relationships/slideLayout" Target="../slideLayouts/slideLayout529.xml"/><Relationship Id="rId51" Type="http://schemas.openxmlformats.org/officeDocument/2006/relationships/slideLayout" Target="../slideLayouts/slideLayout572.xml"/><Relationship Id="rId72" Type="http://schemas.openxmlformats.org/officeDocument/2006/relationships/slideLayout" Target="../slideLayouts/slideLayout593.xml"/><Relationship Id="rId80" Type="http://schemas.openxmlformats.org/officeDocument/2006/relationships/slideLayout" Target="../slideLayouts/slideLayout601.xml"/><Relationship Id="rId85" Type="http://schemas.openxmlformats.org/officeDocument/2006/relationships/slideLayout" Target="../slideLayouts/slideLayout606.xml"/><Relationship Id="rId3" Type="http://schemas.openxmlformats.org/officeDocument/2006/relationships/slideLayout" Target="../slideLayouts/slideLayout524.xml"/><Relationship Id="rId12" Type="http://schemas.openxmlformats.org/officeDocument/2006/relationships/slideLayout" Target="../slideLayouts/slideLayout533.xml"/><Relationship Id="rId17" Type="http://schemas.openxmlformats.org/officeDocument/2006/relationships/slideLayout" Target="../slideLayouts/slideLayout538.xml"/><Relationship Id="rId25" Type="http://schemas.openxmlformats.org/officeDocument/2006/relationships/slideLayout" Target="../slideLayouts/slideLayout546.xml"/><Relationship Id="rId33" Type="http://schemas.openxmlformats.org/officeDocument/2006/relationships/slideLayout" Target="../slideLayouts/slideLayout554.xml"/><Relationship Id="rId38" Type="http://schemas.openxmlformats.org/officeDocument/2006/relationships/slideLayout" Target="../slideLayouts/slideLayout559.xml"/><Relationship Id="rId46" Type="http://schemas.openxmlformats.org/officeDocument/2006/relationships/slideLayout" Target="../slideLayouts/slideLayout567.xml"/><Relationship Id="rId59" Type="http://schemas.openxmlformats.org/officeDocument/2006/relationships/slideLayout" Target="../slideLayouts/slideLayout580.xml"/><Relationship Id="rId67" Type="http://schemas.openxmlformats.org/officeDocument/2006/relationships/slideLayout" Target="../slideLayouts/slideLayout588.xml"/><Relationship Id="rId20" Type="http://schemas.openxmlformats.org/officeDocument/2006/relationships/slideLayout" Target="../slideLayouts/slideLayout541.xml"/><Relationship Id="rId41" Type="http://schemas.openxmlformats.org/officeDocument/2006/relationships/slideLayout" Target="../slideLayouts/slideLayout562.xml"/><Relationship Id="rId54" Type="http://schemas.openxmlformats.org/officeDocument/2006/relationships/slideLayout" Target="../slideLayouts/slideLayout575.xml"/><Relationship Id="rId62" Type="http://schemas.openxmlformats.org/officeDocument/2006/relationships/slideLayout" Target="../slideLayouts/slideLayout583.xml"/><Relationship Id="rId70" Type="http://schemas.openxmlformats.org/officeDocument/2006/relationships/slideLayout" Target="../slideLayouts/slideLayout591.xml"/><Relationship Id="rId75" Type="http://schemas.openxmlformats.org/officeDocument/2006/relationships/slideLayout" Target="../slideLayouts/slideLayout596.xml"/><Relationship Id="rId83" Type="http://schemas.openxmlformats.org/officeDocument/2006/relationships/slideLayout" Target="../slideLayouts/slideLayout604.xml"/><Relationship Id="rId88" Type="http://schemas.openxmlformats.org/officeDocument/2006/relationships/image" Target="../media/image21.jpeg"/><Relationship Id="rId1" Type="http://schemas.openxmlformats.org/officeDocument/2006/relationships/slideLayout" Target="../slideLayouts/slideLayout522.xml"/><Relationship Id="rId6" Type="http://schemas.openxmlformats.org/officeDocument/2006/relationships/slideLayout" Target="../slideLayouts/slideLayout527.xml"/><Relationship Id="rId15" Type="http://schemas.openxmlformats.org/officeDocument/2006/relationships/slideLayout" Target="../slideLayouts/slideLayout536.xml"/><Relationship Id="rId23" Type="http://schemas.openxmlformats.org/officeDocument/2006/relationships/slideLayout" Target="../slideLayouts/slideLayout544.xml"/><Relationship Id="rId28" Type="http://schemas.openxmlformats.org/officeDocument/2006/relationships/slideLayout" Target="../slideLayouts/slideLayout549.xml"/><Relationship Id="rId36" Type="http://schemas.openxmlformats.org/officeDocument/2006/relationships/slideLayout" Target="../slideLayouts/slideLayout557.xml"/><Relationship Id="rId49" Type="http://schemas.openxmlformats.org/officeDocument/2006/relationships/slideLayout" Target="../slideLayouts/slideLayout570.xml"/><Relationship Id="rId57" Type="http://schemas.openxmlformats.org/officeDocument/2006/relationships/slideLayout" Target="../slideLayouts/slideLayout578.xml"/><Relationship Id="rId10" Type="http://schemas.openxmlformats.org/officeDocument/2006/relationships/slideLayout" Target="../slideLayouts/slideLayout531.xml"/><Relationship Id="rId31" Type="http://schemas.openxmlformats.org/officeDocument/2006/relationships/slideLayout" Target="../slideLayouts/slideLayout552.xml"/><Relationship Id="rId44" Type="http://schemas.openxmlformats.org/officeDocument/2006/relationships/slideLayout" Target="../slideLayouts/slideLayout565.xml"/><Relationship Id="rId52" Type="http://schemas.openxmlformats.org/officeDocument/2006/relationships/slideLayout" Target="../slideLayouts/slideLayout573.xml"/><Relationship Id="rId60" Type="http://schemas.openxmlformats.org/officeDocument/2006/relationships/slideLayout" Target="../slideLayouts/slideLayout581.xml"/><Relationship Id="rId65" Type="http://schemas.openxmlformats.org/officeDocument/2006/relationships/slideLayout" Target="../slideLayouts/slideLayout586.xml"/><Relationship Id="rId73" Type="http://schemas.openxmlformats.org/officeDocument/2006/relationships/slideLayout" Target="../slideLayouts/slideLayout594.xml"/><Relationship Id="rId78" Type="http://schemas.openxmlformats.org/officeDocument/2006/relationships/slideLayout" Target="../slideLayouts/slideLayout599.xml"/><Relationship Id="rId81" Type="http://schemas.openxmlformats.org/officeDocument/2006/relationships/slideLayout" Target="../slideLayouts/slideLayout602.xml"/><Relationship Id="rId86" Type="http://schemas.openxmlformats.org/officeDocument/2006/relationships/slideLayout" Target="../slideLayouts/slideLayout607.xml"/><Relationship Id="rId4" Type="http://schemas.openxmlformats.org/officeDocument/2006/relationships/slideLayout" Target="../slideLayouts/slideLayout525.xml"/><Relationship Id="rId9" Type="http://schemas.openxmlformats.org/officeDocument/2006/relationships/slideLayout" Target="../slideLayouts/slideLayout530.xml"/><Relationship Id="rId13" Type="http://schemas.openxmlformats.org/officeDocument/2006/relationships/slideLayout" Target="../slideLayouts/slideLayout534.xml"/><Relationship Id="rId18" Type="http://schemas.openxmlformats.org/officeDocument/2006/relationships/slideLayout" Target="../slideLayouts/slideLayout539.xml"/><Relationship Id="rId39" Type="http://schemas.openxmlformats.org/officeDocument/2006/relationships/slideLayout" Target="../slideLayouts/slideLayout560.xml"/><Relationship Id="rId34" Type="http://schemas.openxmlformats.org/officeDocument/2006/relationships/slideLayout" Target="../slideLayouts/slideLayout555.xml"/><Relationship Id="rId50" Type="http://schemas.openxmlformats.org/officeDocument/2006/relationships/slideLayout" Target="../slideLayouts/slideLayout571.xml"/><Relationship Id="rId55" Type="http://schemas.openxmlformats.org/officeDocument/2006/relationships/slideLayout" Target="../slideLayouts/slideLayout576.xml"/><Relationship Id="rId76" Type="http://schemas.openxmlformats.org/officeDocument/2006/relationships/slideLayout" Target="../slideLayouts/slideLayout597.xml"/><Relationship Id="rId7" Type="http://schemas.openxmlformats.org/officeDocument/2006/relationships/slideLayout" Target="../slideLayouts/slideLayout528.xml"/><Relationship Id="rId71" Type="http://schemas.openxmlformats.org/officeDocument/2006/relationships/slideLayout" Target="../slideLayouts/slideLayout592.xml"/><Relationship Id="rId2" Type="http://schemas.openxmlformats.org/officeDocument/2006/relationships/slideLayout" Target="../slideLayouts/slideLayout523.xml"/><Relationship Id="rId29" Type="http://schemas.openxmlformats.org/officeDocument/2006/relationships/slideLayout" Target="../slideLayouts/slideLayout550.xml"/><Relationship Id="rId24" Type="http://schemas.openxmlformats.org/officeDocument/2006/relationships/slideLayout" Target="../slideLayouts/slideLayout545.xml"/><Relationship Id="rId40" Type="http://schemas.openxmlformats.org/officeDocument/2006/relationships/slideLayout" Target="../slideLayouts/slideLayout561.xml"/><Relationship Id="rId45" Type="http://schemas.openxmlformats.org/officeDocument/2006/relationships/slideLayout" Target="../slideLayouts/slideLayout566.xml"/><Relationship Id="rId66" Type="http://schemas.openxmlformats.org/officeDocument/2006/relationships/slideLayout" Target="../slideLayouts/slideLayout587.xml"/><Relationship Id="rId87" Type="http://schemas.openxmlformats.org/officeDocument/2006/relationships/theme" Target="../theme/theme37.xml"/><Relationship Id="rId61" Type="http://schemas.openxmlformats.org/officeDocument/2006/relationships/slideLayout" Target="../slideLayouts/slideLayout582.xml"/><Relationship Id="rId82" Type="http://schemas.openxmlformats.org/officeDocument/2006/relationships/slideLayout" Target="../slideLayouts/slideLayout60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slideLayout" Target="../slideLayouts/slideLayout11.xml"/><Relationship Id="rId7"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17.xml"/><Relationship Id="rId7"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1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image" Target="../media/image16.jpe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theme" Target="../theme/theme7.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12192000" cy="4022938"/>
          </a:xfrm>
          <a:prstGeom prst="rect">
            <a:avLst/>
          </a:prstGeom>
        </p:spPr>
      </p:pic>
      <p:sp>
        <p:nvSpPr>
          <p:cNvPr id="2" name="Platshållare för rubrik 1"/>
          <p:cNvSpPr>
            <a:spLocks noGrp="1"/>
          </p:cNvSpPr>
          <p:nvPr>
            <p:ph type="title"/>
          </p:nvPr>
        </p:nvSpPr>
        <p:spPr>
          <a:xfrm>
            <a:off x="410514" y="1785007"/>
            <a:ext cx="9031351" cy="1204610"/>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410516" y="2989618"/>
            <a:ext cx="9031349" cy="299053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10515" y="6356351"/>
            <a:ext cx="3043885"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87D81263-415E-F842-A2D0-D498F08AEC56}" type="datetime1">
              <a:rPr lang="sv-SE" smtClean="0"/>
              <a:pPr/>
              <a:t>2018-10-02</a:t>
            </a:fld>
            <a:endParaRPr lang="sv-SE" dirty="0"/>
          </a:p>
        </p:txBody>
      </p:sp>
      <p:sp>
        <p:nvSpPr>
          <p:cNvPr id="5" name="Platshållare för sidfo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p>
        </p:txBody>
      </p:sp>
      <p:cxnSp>
        <p:nvCxnSpPr>
          <p:cNvPr id="8" name="Rak 7"/>
          <p:cNvCxnSpPr/>
          <p:nvPr userDrawn="1"/>
        </p:nvCxnSpPr>
        <p:spPr>
          <a:xfrm>
            <a:off x="410515" y="1649586"/>
            <a:ext cx="1139181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10516" y="358772"/>
            <a:ext cx="4203749" cy="1018840"/>
          </a:xfrm>
          <a:prstGeom prst="rect">
            <a:avLst/>
          </a:prstGeom>
        </p:spPr>
      </p:pic>
      <p:sp>
        <p:nvSpPr>
          <p:cNvPr id="12" name="textruta 11"/>
          <p:cNvSpPr txBox="1"/>
          <p:nvPr userDrawn="1"/>
        </p:nvSpPr>
        <p:spPr>
          <a:xfrm>
            <a:off x="7594543" y="413741"/>
            <a:ext cx="3604843" cy="369332"/>
          </a:xfrm>
          <a:prstGeom prst="rect">
            <a:avLst/>
          </a:prstGeom>
          <a:noFill/>
        </p:spPr>
        <p:txBody>
          <a:bodyPr wrap="square" rtlCol="0">
            <a:spAutoFit/>
          </a:bodyPr>
          <a:lstStyle/>
          <a:p>
            <a:endParaRPr lang="sv-SE" sz="1800" dirty="0"/>
          </a:p>
        </p:txBody>
      </p:sp>
    </p:spTree>
  </p:cSld>
  <p:clrMap bg1="lt1" tx1="dk1" bg2="lt2" tx2="dk2" accent1="accent1" accent2="accent2" accent3="accent3" accent4="accent4" accent5="accent5" accent6="accent6" hlink="hlink" folHlink="folHlink"/>
  <p:sldLayoutIdLst>
    <p:sldLayoutId id="2147483662" r:id="rId1"/>
    <p:sldLayoutId id="2147483665"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07504"/>
            <a:fld id="{1BCB0EC5-1C89-4A4E-A1FE-90A17D481752}" type="datetimeFigureOut">
              <a:rPr lang="en-US" smtClean="0">
                <a:solidFill>
                  <a:prstClr val="black">
                    <a:tint val="75000"/>
                  </a:prstClr>
                </a:solidFill>
              </a:rPr>
              <a:pPr defTabSz="407504"/>
              <a:t>10/2/18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0750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07504"/>
            <a:fld id="{99B1DFB6-0813-9B40-A9D4-B07F0708F624}" type="slidenum">
              <a:rPr lang="en-US" smtClean="0">
                <a:solidFill>
                  <a:prstClr val="black">
                    <a:tint val="75000"/>
                  </a:prstClr>
                </a:solidFill>
              </a:rPr>
              <a:pPr defTabSz="407504"/>
              <a:t>‹#›</a:t>
            </a:fld>
            <a:endParaRPr lang="en-US">
              <a:solidFill>
                <a:prstClr val="black">
                  <a:tint val="75000"/>
                </a:prstClr>
              </a:solidFill>
            </a:endParaRPr>
          </a:p>
        </p:txBody>
      </p:sp>
    </p:spTree>
    <p:extLst>
      <p:ext uri="{BB962C8B-B14F-4D97-AF65-F5344CB8AC3E}">
        <p14:creationId xmlns:p14="http://schemas.microsoft.com/office/powerpoint/2010/main" val="1497353979"/>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10515" y="207285"/>
            <a:ext cx="8327084"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410515"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10515" y="6356351"/>
            <a:ext cx="3043885"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5912A5B3-F70C-C041-8E9F-31DE6412BBEC}" type="datetime1">
              <a:rPr lang="sv-SE" smtClean="0"/>
              <a:pPr/>
              <a:t>2018-10-02</a:t>
            </a:fld>
            <a:endParaRPr lang="sv-SE" dirty="0"/>
          </a:p>
        </p:txBody>
      </p:sp>
      <p:sp>
        <p:nvSpPr>
          <p:cNvPr id="5" name="Platshållare för sidfo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p>
        </p:txBody>
      </p:sp>
      <p:sp>
        <p:nvSpPr>
          <p:cNvPr id="6" name="Platshållare för bildnummer 5"/>
          <p:cNvSpPr>
            <a:spLocks noGrp="1"/>
          </p:cNvSpPr>
          <p:nvPr>
            <p:ph type="sldNum" sz="quarter" idx="4"/>
          </p:nvPr>
        </p:nvSpPr>
        <p:spPr>
          <a:xfrm>
            <a:off x="8737600" y="6356351"/>
            <a:ext cx="3064729"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pPr/>
              <a:t>‹#›</a:t>
            </a:fld>
            <a:endParaRPr lang="sv-SE" dirty="0"/>
          </a:p>
        </p:txBody>
      </p:sp>
      <p:cxnSp>
        <p:nvCxnSpPr>
          <p:cNvPr id="11" name="Rak 10"/>
          <p:cNvCxnSpPr/>
          <p:nvPr userDrawn="1"/>
        </p:nvCxnSpPr>
        <p:spPr>
          <a:xfrm>
            <a:off x="410515" y="974117"/>
            <a:ext cx="1139181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403376" y="233738"/>
            <a:ext cx="2398952" cy="581421"/>
          </a:xfrm>
          <a:prstGeom prst="rect">
            <a:avLst/>
          </a:prstGeom>
        </p:spPr>
      </p:pic>
    </p:spTree>
    <p:extLst>
      <p:ext uri="{BB962C8B-B14F-4D97-AF65-F5344CB8AC3E}">
        <p14:creationId xmlns:p14="http://schemas.microsoft.com/office/powerpoint/2010/main" val="4105525702"/>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Lst>
  <p:hf hdr="0" ftr="0" dt="0"/>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274637"/>
            <a:ext cx="10972800" cy="634083"/>
          </a:xfrm>
          <a:prstGeom prst="rect">
            <a:avLst/>
          </a:prstGeom>
          <a:ln w="12700">
            <a:miter lim="400000"/>
          </a:ln>
          <a:extLst>
            <a:ext uri="{C572A759-6A51-4108-AA02-DFA0A04FC94B}">
              <ma14:wrappingTextBoxFlag xmlns:ma14="http://schemas.microsoft.com/office/mac/drawingml/2011/main" xmlns="" val="1"/>
            </a:ext>
          </a:extLst>
        </p:spPr>
        <p:txBody>
          <a:bodyPr lIns="45698" tIns="45698" rIns="45698" bIns="45698">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62528" y="6217851"/>
            <a:ext cx="275073" cy="276999"/>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extLst>
      <p:ext uri="{BB962C8B-B14F-4D97-AF65-F5344CB8AC3E}">
        <p14:creationId xmlns:p14="http://schemas.microsoft.com/office/powerpoint/2010/main" val="3244175414"/>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 id="2147484340" r:id="rId27"/>
    <p:sldLayoutId id="2147484341" r:id="rId28"/>
    <p:sldLayoutId id="2147484342" r:id="rId29"/>
    <p:sldLayoutId id="2147484343" r:id="rId30"/>
    <p:sldLayoutId id="2147484344" r:id="rId31"/>
    <p:sldLayoutId id="2147484345" r:id="rId32"/>
    <p:sldLayoutId id="2147484346" r:id="rId33"/>
    <p:sldLayoutId id="2147484347" r:id="rId34"/>
    <p:sldLayoutId id="2147484348" r:id="rId35"/>
    <p:sldLayoutId id="2147484349" r:id="rId36"/>
    <p:sldLayoutId id="2147484350" r:id="rId37"/>
    <p:sldLayoutId id="2147484351" r:id="rId38"/>
    <p:sldLayoutId id="2147484352" r:id="rId39"/>
    <p:sldLayoutId id="2147484353" r:id="rId40"/>
    <p:sldLayoutId id="2147484354" r:id="rId41"/>
    <p:sldLayoutId id="2147484355" r:id="rId42"/>
    <p:sldLayoutId id="2147484356" r:id="rId43"/>
    <p:sldLayoutId id="2147484357" r:id="rId44"/>
    <p:sldLayoutId id="2147484358" r:id="rId45"/>
    <p:sldLayoutId id="2147484359" r:id="rId46"/>
    <p:sldLayoutId id="2147484360" r:id="rId47"/>
    <p:sldLayoutId id="2147484361" r:id="rId48"/>
    <p:sldLayoutId id="2147484362" r:id="rId49"/>
    <p:sldLayoutId id="2147484363" r:id="rId50"/>
    <p:sldLayoutId id="2147484364" r:id="rId51"/>
    <p:sldLayoutId id="2147484365" r:id="rId52"/>
    <p:sldLayoutId id="2147484366" r:id="rId53"/>
    <p:sldLayoutId id="2147484367" r:id="rId54"/>
    <p:sldLayoutId id="2147484368" r:id="rId55"/>
    <p:sldLayoutId id="2147484369" r:id="rId56"/>
    <p:sldLayoutId id="2147484370" r:id="rId57"/>
    <p:sldLayoutId id="2147484371" r:id="rId58"/>
    <p:sldLayoutId id="2147484372" r:id="rId59"/>
    <p:sldLayoutId id="2147484373" r:id="rId60"/>
    <p:sldLayoutId id="2147484374" r:id="rId61"/>
    <p:sldLayoutId id="2147484375" r:id="rId62"/>
    <p:sldLayoutId id="2147484376" r:id="rId63"/>
    <p:sldLayoutId id="2147484377" r:id="rId64"/>
    <p:sldLayoutId id="2147484378" r:id="rId65"/>
    <p:sldLayoutId id="2147484379" r:id="rId66"/>
    <p:sldLayoutId id="2147484380" r:id="rId67"/>
    <p:sldLayoutId id="2147484381" r:id="rId68"/>
    <p:sldLayoutId id="2147484382" r:id="rId69"/>
    <p:sldLayoutId id="2147484383" r:id="rId70"/>
    <p:sldLayoutId id="2147484384" r:id="rId71"/>
    <p:sldLayoutId id="2147484385" r:id="rId72"/>
    <p:sldLayoutId id="2147484386" r:id="rId73"/>
    <p:sldLayoutId id="2147484387" r:id="rId74"/>
    <p:sldLayoutId id="2147484388" r:id="rId75"/>
    <p:sldLayoutId id="2147484389" r:id="rId76"/>
    <p:sldLayoutId id="2147484390" r:id="rId77"/>
    <p:sldLayoutId id="2147484391" r:id="rId78"/>
    <p:sldLayoutId id="2147484392" r:id="rId79"/>
    <p:sldLayoutId id="2147484393" r:id="rId80"/>
    <p:sldLayoutId id="2147484394" r:id="rId81"/>
    <p:sldLayoutId id="2147484395" r:id="rId82"/>
    <p:sldLayoutId id="2147484396" r:id="rId83"/>
    <p:sldLayoutId id="2147484397" r:id="rId84"/>
    <p:sldLayoutId id="2147484398" r:id="rId85"/>
    <p:sldLayoutId id="2147484399" r:id="rId86"/>
    <p:sldLayoutId id="2147484400" r:id="rId87"/>
    <p:sldLayoutId id="2147484401" r:id="rId88"/>
    <p:sldLayoutId id="2147484402" r:id="rId89"/>
    <p:sldLayoutId id="2147484403" r:id="rId90"/>
    <p:sldLayoutId id="2147484404" r:id="rId91"/>
    <p:sldLayoutId id="2147484405" r:id="rId92"/>
    <p:sldLayoutId id="2147484406" r:id="rId93"/>
    <p:sldLayoutId id="2147484407" r:id="rId94"/>
    <p:sldLayoutId id="2147484408" r:id="rId95"/>
    <p:sldLayoutId id="2147484409" r:id="rId96"/>
    <p:sldLayoutId id="2147484410" r:id="rId97"/>
    <p:sldLayoutId id="2147484411" r:id="rId98"/>
    <p:sldLayoutId id="2147484412" r:id="rId99"/>
    <p:sldLayoutId id="2147484413" r:id="rId100"/>
    <p:sldLayoutId id="2147484414" r:id="rId101"/>
    <p:sldLayoutId id="2147484415" r:id="rId102"/>
    <p:sldLayoutId id="2147484416" r:id="rId103"/>
    <p:sldLayoutId id="2147484417" r:id="rId104"/>
    <p:sldLayoutId id="2147484418" r:id="rId105"/>
    <p:sldLayoutId id="2147484419" r:id="rId106"/>
    <p:sldLayoutId id="2147484420" r:id="rId107"/>
    <p:sldLayoutId id="2147484421" r:id="rId108"/>
    <p:sldLayoutId id="2147484422" r:id="rId109"/>
    <p:sldLayoutId id="2147484423" r:id="rId110"/>
    <p:sldLayoutId id="2147484424" r:id="rId111"/>
    <p:sldLayoutId id="2147484425" r:id="rId112"/>
    <p:sldLayoutId id="2147484426" r:id="rId113"/>
    <p:sldLayoutId id="2147484427" r:id="rId114"/>
    <p:sldLayoutId id="2147484428" r:id="rId115"/>
    <p:sldLayoutId id="2147484429" r:id="rId116"/>
    <p:sldLayoutId id="2147484430" r:id="rId117"/>
    <p:sldLayoutId id="2147484431" r:id="rId118"/>
    <p:sldLayoutId id="2147484432" r:id="rId119"/>
    <p:sldLayoutId id="2147484433" r:id="rId120"/>
    <p:sldLayoutId id="2147484434" r:id="rId121"/>
    <p:sldLayoutId id="2147484435" r:id="rId122"/>
    <p:sldLayoutId id="2147484436" r:id="rId123"/>
    <p:sldLayoutId id="2147484437" r:id="rId124"/>
    <p:sldLayoutId id="2147484438" r:id="rId125"/>
    <p:sldLayoutId id="2147484439" r:id="rId126"/>
    <p:sldLayoutId id="2147484440" r:id="rId127"/>
    <p:sldLayoutId id="2147484441" r:id="rId128"/>
    <p:sldLayoutId id="2147484442" r:id="rId129"/>
    <p:sldLayoutId id="2147484443" r:id="rId130"/>
    <p:sldLayoutId id="2147484444" r:id="rId131"/>
    <p:sldLayoutId id="2147484445" r:id="rId132"/>
    <p:sldLayoutId id="2147484446" r:id="rId133"/>
    <p:sldLayoutId id="2147484447" r:id="rId134"/>
    <p:sldLayoutId id="2147484448" r:id="rId135"/>
    <p:sldLayoutId id="2147484449" r:id="rId136"/>
    <p:sldLayoutId id="2147484450" r:id="rId137"/>
    <p:sldLayoutId id="2147484451" r:id="rId138"/>
    <p:sldLayoutId id="2147484452" r:id="rId139"/>
    <p:sldLayoutId id="2147484453" r:id="rId140"/>
    <p:sldLayoutId id="2147484454" r:id="rId141"/>
    <p:sldLayoutId id="2147484455" r:id="rId142"/>
    <p:sldLayoutId id="2147484456" r:id="rId143"/>
    <p:sldLayoutId id="2147484457" r:id="rId144"/>
    <p:sldLayoutId id="2147484458" r:id="rId145"/>
    <p:sldLayoutId id="2147484459" r:id="rId146"/>
    <p:sldLayoutId id="2147484460" r:id="rId147"/>
    <p:sldLayoutId id="2147484461" r:id="rId148"/>
    <p:sldLayoutId id="2147484462" r:id="rId149"/>
    <p:sldLayoutId id="2147484463" r:id="rId150"/>
    <p:sldLayoutId id="2147484464" r:id="rId151"/>
    <p:sldLayoutId id="2147484465" r:id="rId152"/>
    <p:sldLayoutId id="2147484466" r:id="rId153"/>
    <p:sldLayoutId id="2147484467" r:id="rId154"/>
    <p:sldLayoutId id="2147484468" r:id="rId155"/>
    <p:sldLayoutId id="2147484469" r:id="rId156"/>
    <p:sldLayoutId id="2147484470" r:id="rId157"/>
    <p:sldLayoutId id="2147484471" r:id="rId158"/>
    <p:sldLayoutId id="2147484472" r:id="rId159"/>
    <p:sldLayoutId id="2147484473" r:id="rId160"/>
    <p:sldLayoutId id="2147484474" r:id="rId161"/>
    <p:sldLayoutId id="2147484475" r:id="rId162"/>
    <p:sldLayoutId id="2147484476" r:id="rId163"/>
    <p:sldLayoutId id="2147484477" r:id="rId164"/>
    <p:sldLayoutId id="2147484478" r:id="rId165"/>
    <p:sldLayoutId id="2147484479" r:id="rId166"/>
    <p:sldLayoutId id="2147484480" r:id="rId167"/>
    <p:sldLayoutId id="2147484481" r:id="rId168"/>
    <p:sldLayoutId id="2147484482" r:id="rId169"/>
    <p:sldLayoutId id="2147484483" r:id="rId170"/>
    <p:sldLayoutId id="2147484484" r:id="rId171"/>
    <p:sldLayoutId id="2147484485" r:id="rId172"/>
    <p:sldLayoutId id="2147484486" r:id="rId173"/>
    <p:sldLayoutId id="2147484487" r:id="rId174"/>
    <p:sldLayoutId id="2147484488" r:id="rId175"/>
    <p:sldLayoutId id="2147484489" r:id="rId176"/>
    <p:sldLayoutId id="2147484490" r:id="rId177"/>
    <p:sldLayoutId id="2147484491" r:id="rId178"/>
    <p:sldLayoutId id="2147484493" r:id="rId179"/>
    <p:sldLayoutId id="2147484494" r:id="rId180"/>
    <p:sldLayoutId id="2147484495" r:id="rId181"/>
    <p:sldLayoutId id="2147484496" r:id="rId182"/>
    <p:sldLayoutId id="2147484497" r:id="rId183"/>
    <p:sldLayoutId id="2147484498" r:id="rId184"/>
    <p:sldLayoutId id="2147484499" r:id="rId185"/>
    <p:sldLayoutId id="2147484500" r:id="rId186"/>
    <p:sldLayoutId id="2147484501" r:id="rId187"/>
    <p:sldLayoutId id="2147484502" r:id="rId188"/>
    <p:sldLayoutId id="2147484503" r:id="rId189"/>
    <p:sldLayoutId id="2147484504" r:id="rId190"/>
    <p:sldLayoutId id="2147484505" r:id="rId191"/>
    <p:sldLayoutId id="2147484506" r:id="rId192"/>
    <p:sldLayoutId id="2147484507" r:id="rId193"/>
    <p:sldLayoutId id="2147484508" r:id="rId194"/>
    <p:sldLayoutId id="2147484509" r:id="rId195"/>
    <p:sldLayoutId id="2147484510" r:id="rId196"/>
    <p:sldLayoutId id="2147484511" r:id="rId197"/>
    <p:sldLayoutId id="2147484512" r:id="rId198"/>
    <p:sldLayoutId id="2147484513" r:id="rId199"/>
    <p:sldLayoutId id="2147484514" r:id="rId200"/>
    <p:sldLayoutId id="2147484515" r:id="rId201"/>
    <p:sldLayoutId id="2147484516" r:id="rId202"/>
    <p:sldLayoutId id="2147484517" r:id="rId203"/>
    <p:sldLayoutId id="2147484518" r:id="rId204"/>
    <p:sldLayoutId id="2147484519" r:id="rId205"/>
    <p:sldLayoutId id="2147484520" r:id="rId206"/>
    <p:sldLayoutId id="2147484521" r:id="rId207"/>
    <p:sldLayoutId id="2147484522" r:id="rId208"/>
    <p:sldLayoutId id="2147484523" r:id="rId209"/>
    <p:sldLayoutId id="2147484524" r:id="rId210"/>
    <p:sldLayoutId id="2147484525" r:id="rId211"/>
    <p:sldLayoutId id="2147484526" r:id="rId212"/>
    <p:sldLayoutId id="2147484527" r:id="rId213"/>
    <p:sldLayoutId id="2147484528" r:id="rId214"/>
    <p:sldLayoutId id="2147484529" r:id="rId215"/>
    <p:sldLayoutId id="2147484530" r:id="rId216"/>
    <p:sldLayoutId id="2147484531" r:id="rId217"/>
    <p:sldLayoutId id="2147484532" r:id="rId218"/>
    <p:sldLayoutId id="2147484533" r:id="rId219"/>
    <p:sldLayoutId id="2147484534" r:id="rId220"/>
    <p:sldLayoutId id="2147484535" r:id="rId221"/>
    <p:sldLayoutId id="2147484536" r:id="rId222"/>
    <p:sldLayoutId id="2147484537" r:id="rId223"/>
    <p:sldLayoutId id="2147484538" r:id="rId224"/>
    <p:sldLayoutId id="2147484539" r:id="rId225"/>
    <p:sldLayoutId id="2147484540" r:id="rId226"/>
    <p:sldLayoutId id="2147484960" r:id="rId227"/>
  </p:sldLayoutIdLst>
  <p:txStyles>
    <p:titleStyle>
      <a:lvl1pPr marL="0" marR="0" indent="0" algn="ctr" defTabSz="914377"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Calibri"/>
        </a:defRPr>
      </a:lvl1pPr>
      <a:lvl2pPr marL="0" marR="0" indent="0" algn="ctr" defTabSz="914377"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Calibri"/>
        </a:defRPr>
      </a:lvl2pPr>
      <a:lvl3pPr marL="0" marR="0" indent="0" algn="ctr" defTabSz="914377"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Calibri"/>
        </a:defRPr>
      </a:lvl3pPr>
      <a:lvl4pPr marL="0" marR="0" indent="0" algn="ctr" defTabSz="914377"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Calibri"/>
        </a:defRPr>
      </a:lvl4pPr>
      <a:lvl5pPr marL="0" marR="0" indent="0" algn="ctr" defTabSz="914377"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Calibri"/>
        </a:defRPr>
      </a:lvl5pPr>
      <a:lvl6pPr marL="0" marR="0" indent="456683" algn="ctr" defTabSz="914377"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Calibri"/>
        </a:defRPr>
      </a:lvl6pPr>
      <a:lvl7pPr marL="0" marR="0" indent="913364" algn="ctr" defTabSz="914377"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Calibri"/>
        </a:defRPr>
      </a:lvl7pPr>
      <a:lvl8pPr marL="0" marR="0" indent="1370044" algn="ctr" defTabSz="914377"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Calibri"/>
        </a:defRPr>
      </a:lvl8pPr>
      <a:lvl9pPr marL="0" marR="0" indent="1826725" algn="ctr" defTabSz="914377"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Calibri"/>
        </a:defRPr>
      </a:lvl9pPr>
    </p:titleStyle>
    <p:bodyStyle>
      <a:lvl1pPr marL="342891" marR="0" indent="-342891" algn="l" defTabSz="457189" rtl="0" latinLnBrk="0">
        <a:lnSpc>
          <a:spcPct val="100000"/>
        </a:lnSpc>
        <a:spcBef>
          <a:spcPts val="400"/>
        </a:spcBef>
        <a:spcAft>
          <a:spcPts val="0"/>
        </a:spcAft>
        <a:buClrTx/>
        <a:buSzPct val="100000"/>
        <a:buFont typeface="Arial"/>
        <a:buChar char="•"/>
        <a:tabLst/>
        <a:defRPr sz="2000" b="0" i="0" u="none" strike="noStrike" cap="none" spc="0" baseline="0">
          <a:ln>
            <a:noFill/>
          </a:ln>
          <a:solidFill>
            <a:srgbClr val="000000"/>
          </a:solidFill>
          <a:uFillTx/>
          <a:latin typeface="Arial"/>
          <a:ea typeface="Arial"/>
          <a:cs typeface="Arial"/>
          <a:sym typeface="Arial"/>
        </a:defRPr>
      </a:lvl1pPr>
      <a:lvl2pPr marL="742932" marR="0" indent="-285744" algn="l" defTabSz="457189" rtl="0" latinLnBrk="0">
        <a:lnSpc>
          <a:spcPct val="100000"/>
        </a:lnSpc>
        <a:spcBef>
          <a:spcPts val="400"/>
        </a:spcBef>
        <a:spcAft>
          <a:spcPts val="0"/>
        </a:spcAft>
        <a:buClrTx/>
        <a:buSzPct val="100000"/>
        <a:buFont typeface="Arial"/>
        <a:buChar char="–"/>
        <a:tabLst/>
        <a:defRPr sz="2000" b="0" i="0" u="none" strike="noStrike" cap="none" spc="0" baseline="0">
          <a:ln>
            <a:noFill/>
          </a:ln>
          <a:solidFill>
            <a:srgbClr val="000000"/>
          </a:solidFill>
          <a:uFillTx/>
          <a:latin typeface="Arial"/>
          <a:ea typeface="Arial"/>
          <a:cs typeface="Arial"/>
          <a:sym typeface="Arial"/>
        </a:defRPr>
      </a:lvl2pPr>
      <a:lvl3pPr marL="1142971" marR="0" indent="-228594" algn="l" defTabSz="457189" rtl="0" latinLnBrk="0">
        <a:lnSpc>
          <a:spcPct val="100000"/>
        </a:lnSpc>
        <a:spcBef>
          <a:spcPts val="400"/>
        </a:spcBef>
        <a:spcAft>
          <a:spcPts val="0"/>
        </a:spcAft>
        <a:buClrTx/>
        <a:buSzPct val="100000"/>
        <a:buFont typeface="Arial"/>
        <a:buChar char="•"/>
        <a:tabLst/>
        <a:defRPr sz="2000" b="0" i="0" u="none" strike="noStrike" cap="none" spc="0" baseline="0">
          <a:ln>
            <a:noFill/>
          </a:ln>
          <a:solidFill>
            <a:srgbClr val="000000"/>
          </a:solidFill>
          <a:uFillTx/>
          <a:latin typeface="Arial"/>
          <a:ea typeface="Arial"/>
          <a:cs typeface="Arial"/>
          <a:sym typeface="Arial"/>
        </a:defRPr>
      </a:lvl3pPr>
      <a:lvl4pPr marL="1600160" marR="0" indent="-228594" algn="l" defTabSz="457189" rtl="0" latinLnBrk="0">
        <a:lnSpc>
          <a:spcPct val="100000"/>
        </a:lnSpc>
        <a:spcBef>
          <a:spcPts val="400"/>
        </a:spcBef>
        <a:spcAft>
          <a:spcPts val="0"/>
        </a:spcAft>
        <a:buClrTx/>
        <a:buSzPct val="100000"/>
        <a:buFont typeface="Arial"/>
        <a:buChar char="–"/>
        <a:tabLst/>
        <a:defRPr sz="2000" b="0" i="0" u="none" strike="noStrike" cap="none" spc="0" baseline="0">
          <a:ln>
            <a:noFill/>
          </a:ln>
          <a:solidFill>
            <a:srgbClr val="000000"/>
          </a:solidFill>
          <a:uFillTx/>
          <a:latin typeface="Arial"/>
          <a:ea typeface="Arial"/>
          <a:cs typeface="Arial"/>
          <a:sym typeface="Arial"/>
        </a:defRPr>
      </a:lvl4pPr>
      <a:lvl5pPr marL="2057349" marR="0" indent="-228594" algn="l" defTabSz="457189" rtl="0" latinLnBrk="0">
        <a:lnSpc>
          <a:spcPct val="100000"/>
        </a:lnSpc>
        <a:spcBef>
          <a:spcPts val="400"/>
        </a:spcBef>
        <a:spcAft>
          <a:spcPts val="0"/>
        </a:spcAft>
        <a:buClrTx/>
        <a:buSzPct val="100000"/>
        <a:buFont typeface="Arial"/>
        <a:buChar char="»"/>
        <a:tabLst/>
        <a:defRPr sz="2000" b="0" i="0" u="none" strike="noStrike" cap="none" spc="0" baseline="0">
          <a:ln>
            <a:noFill/>
          </a:ln>
          <a:solidFill>
            <a:srgbClr val="000000"/>
          </a:solidFill>
          <a:uFillTx/>
          <a:latin typeface="Arial"/>
          <a:ea typeface="Arial"/>
          <a:cs typeface="Arial"/>
          <a:sym typeface="Arial"/>
        </a:defRPr>
      </a:lvl5pPr>
      <a:lvl6pPr marL="2514537" marR="0" indent="-228594" algn="l" defTabSz="457189" rtl="0" latinLnBrk="0">
        <a:lnSpc>
          <a:spcPct val="100000"/>
        </a:lnSpc>
        <a:spcBef>
          <a:spcPts val="400"/>
        </a:spcBef>
        <a:spcAft>
          <a:spcPts val="0"/>
        </a:spcAft>
        <a:buClrTx/>
        <a:buSzPct val="100000"/>
        <a:buFont typeface="Arial"/>
        <a:buChar char="•"/>
        <a:tabLst/>
        <a:defRPr sz="2000" b="0" i="0" u="none" strike="noStrike" cap="none" spc="0" baseline="0">
          <a:ln>
            <a:noFill/>
          </a:ln>
          <a:solidFill>
            <a:srgbClr val="000000"/>
          </a:solidFill>
          <a:uFillTx/>
          <a:latin typeface="Arial"/>
          <a:ea typeface="Arial"/>
          <a:cs typeface="Arial"/>
          <a:sym typeface="Arial"/>
        </a:defRPr>
      </a:lvl6pPr>
      <a:lvl7pPr marL="2971726" marR="0" indent="-228594" algn="l" defTabSz="457189" rtl="0" latinLnBrk="0">
        <a:lnSpc>
          <a:spcPct val="100000"/>
        </a:lnSpc>
        <a:spcBef>
          <a:spcPts val="400"/>
        </a:spcBef>
        <a:spcAft>
          <a:spcPts val="0"/>
        </a:spcAft>
        <a:buClrTx/>
        <a:buSzPct val="100000"/>
        <a:buFont typeface="Arial"/>
        <a:buChar char="•"/>
        <a:tabLst/>
        <a:defRPr sz="2000" b="0" i="0" u="none" strike="noStrike" cap="none" spc="0" baseline="0">
          <a:ln>
            <a:noFill/>
          </a:ln>
          <a:solidFill>
            <a:srgbClr val="000000"/>
          </a:solidFill>
          <a:uFillTx/>
          <a:latin typeface="Arial"/>
          <a:ea typeface="Arial"/>
          <a:cs typeface="Arial"/>
          <a:sym typeface="Arial"/>
        </a:defRPr>
      </a:lvl7pPr>
      <a:lvl8pPr marL="3428914" marR="0" indent="-228594" algn="l" defTabSz="457189" rtl="0" latinLnBrk="0">
        <a:lnSpc>
          <a:spcPct val="100000"/>
        </a:lnSpc>
        <a:spcBef>
          <a:spcPts val="400"/>
        </a:spcBef>
        <a:spcAft>
          <a:spcPts val="0"/>
        </a:spcAft>
        <a:buClrTx/>
        <a:buSzPct val="100000"/>
        <a:buFont typeface="Arial"/>
        <a:buChar char="•"/>
        <a:tabLst/>
        <a:defRPr sz="2000" b="0" i="0" u="none" strike="noStrike" cap="none" spc="0" baseline="0">
          <a:ln>
            <a:noFill/>
          </a:ln>
          <a:solidFill>
            <a:srgbClr val="000000"/>
          </a:solidFill>
          <a:uFillTx/>
          <a:latin typeface="Arial"/>
          <a:ea typeface="Arial"/>
          <a:cs typeface="Arial"/>
          <a:sym typeface="Arial"/>
        </a:defRPr>
      </a:lvl8pPr>
      <a:lvl9pPr marL="3886103" marR="0" indent="-228594" algn="l" defTabSz="457189" rtl="0" latinLnBrk="0">
        <a:lnSpc>
          <a:spcPct val="100000"/>
        </a:lnSpc>
        <a:spcBef>
          <a:spcPts val="400"/>
        </a:spcBef>
        <a:spcAft>
          <a:spcPts val="0"/>
        </a:spcAft>
        <a:buClrTx/>
        <a:buSzPct val="100000"/>
        <a:buFont typeface="Arial"/>
        <a:buChar char="•"/>
        <a:tabLst/>
        <a:defRPr sz="2000" b="0" i="0" u="none" strike="noStrike" cap="none" spc="0" baseline="0">
          <a:ln>
            <a:noFill/>
          </a:ln>
          <a:solidFill>
            <a:srgbClr val="000000"/>
          </a:solidFill>
          <a:uFillTx/>
          <a:latin typeface="Arial"/>
          <a:ea typeface="Arial"/>
          <a:cs typeface="Arial"/>
          <a:sym typeface="Arial"/>
        </a:defRPr>
      </a:lvl9pPr>
    </p:bodyStyle>
    <p:otherStyle>
      <a:lvl1pPr marL="0" marR="0" indent="0" algn="r" defTabSz="4571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189" algn="r" defTabSz="4571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377" algn="r" defTabSz="4571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566" algn="r" defTabSz="4571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754" algn="r" defTabSz="4571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5943" algn="r" defTabSz="4571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131" algn="r" defTabSz="4571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320" algn="r" defTabSz="4571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509" algn="r" defTabSz="45718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675">
                <a:solidFill>
                  <a:schemeClr val="tx1">
                    <a:tint val="75000"/>
                  </a:schemeClr>
                </a:solidFill>
              </a:defRPr>
            </a:lvl1pPr>
          </a:lstStyle>
          <a:p>
            <a:pPr defTabSz="256538"/>
            <a:fld id="{87D81263-415E-F842-A2D0-D498F08AEC56}" type="datetime1">
              <a:rPr lang="sv-SE" smtClean="0">
                <a:solidFill>
                  <a:prstClr val="black">
                    <a:tint val="75000"/>
                  </a:prstClr>
                </a:solidFill>
              </a:rPr>
              <a:pPr defTabSz="256538"/>
              <a:t>2018-10-02</a:t>
            </a:fld>
            <a:endParaRPr lang="sv-SE">
              <a:solidFill>
                <a:prstClr val="black">
                  <a:tint val="75000"/>
                </a:prstClr>
              </a:solidFill>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pPr defTabSz="256538"/>
            <a:endParaRPr lang="sv-SE">
              <a:solidFill>
                <a:prstClr val="black">
                  <a:tint val="75000"/>
                </a:prstClr>
              </a:solidFill>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675">
                <a:solidFill>
                  <a:schemeClr val="tx1">
                    <a:tint val="75000"/>
                  </a:schemeClr>
                </a:solidFill>
              </a:defRPr>
            </a:lvl1pPr>
          </a:lstStyle>
          <a:p>
            <a:pPr defTabSz="256538"/>
            <a:fld id="{48F63A3B-78C7-47BE-AE5E-E10140E04643}" type="slidenum">
              <a:rPr lang="en-US" smtClean="0">
                <a:solidFill>
                  <a:prstClr val="black">
                    <a:tint val="75000"/>
                  </a:prstClr>
                </a:solidFill>
              </a:rPr>
              <a:pPr defTabSz="256538"/>
              <a:t>‹#›</a:t>
            </a:fld>
            <a:endParaRPr lang="en-US">
              <a:solidFill>
                <a:prstClr val="black">
                  <a:tint val="75000"/>
                </a:prstClr>
              </a:solidFill>
            </a:endParaRPr>
          </a:p>
        </p:txBody>
      </p:sp>
    </p:spTree>
    <p:extLst>
      <p:ext uri="{BB962C8B-B14F-4D97-AF65-F5344CB8AC3E}">
        <p14:creationId xmlns:p14="http://schemas.microsoft.com/office/powerpoint/2010/main" val="1840518400"/>
      </p:ext>
    </p:extLst>
  </p:cSld>
  <p:clrMap bg1="lt1" tx1="dk1" bg2="lt2" tx2="dk2" accent1="accent1" accent2="accent2" accent3="accent3" accent4="accent4" accent5="accent5" accent6="accent6" hlink="hlink" folHlink="folHlink"/>
  <p:sldLayoutIdLst>
    <p:sldLayoutId id="2147484542"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Lst>
  <p:hf hdr="0" ftr="0" dt="0"/>
  <p:txStyles>
    <p:titleStyle>
      <a:lvl1pPr algn="l" defTabSz="514338"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5" indent="-128585" algn="l" defTabSz="514338"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53" indent="-128585" algn="l" defTabSz="514338" rtl="0" eaLnBrk="1" latinLnBrk="0" hangingPunct="1">
        <a:lnSpc>
          <a:spcPct val="90000"/>
        </a:lnSpc>
        <a:spcBef>
          <a:spcPts val="281"/>
        </a:spcBef>
        <a:buFont typeface="Arial" panose="020B0604020202020204" pitchFamily="34" charset="0"/>
        <a:buChar char="•"/>
        <a:defRPr sz="1351" kern="1200">
          <a:solidFill>
            <a:schemeClr val="tx1"/>
          </a:solidFill>
          <a:latin typeface="+mn-lt"/>
          <a:ea typeface="+mn-ea"/>
          <a:cs typeface="+mn-cs"/>
        </a:defRPr>
      </a:lvl2pPr>
      <a:lvl3pPr marL="642923" indent="-128585" algn="l" defTabSz="514338"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91" indent="-128585" algn="l" defTabSz="51433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59" indent="-128585" algn="l" defTabSz="51433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27" indent="-128585" algn="l" defTabSz="51433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7" indent="-128585" algn="l" defTabSz="51433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38" rtl="0" eaLnBrk="1" latinLnBrk="0" hangingPunct="1">
        <a:defRPr sz="1013" kern="1200">
          <a:solidFill>
            <a:schemeClr val="tx1"/>
          </a:solidFill>
          <a:latin typeface="+mn-lt"/>
          <a:ea typeface="+mn-ea"/>
          <a:cs typeface="+mn-cs"/>
        </a:defRPr>
      </a:lvl1pPr>
      <a:lvl2pPr marL="257168" algn="l" defTabSz="514338" rtl="0" eaLnBrk="1" latinLnBrk="0" hangingPunct="1">
        <a:defRPr sz="1013" kern="1200">
          <a:solidFill>
            <a:schemeClr val="tx1"/>
          </a:solidFill>
          <a:latin typeface="+mn-lt"/>
          <a:ea typeface="+mn-ea"/>
          <a:cs typeface="+mn-cs"/>
        </a:defRPr>
      </a:lvl2pPr>
      <a:lvl3pPr marL="514338" algn="l" defTabSz="514338" rtl="0" eaLnBrk="1" latinLnBrk="0" hangingPunct="1">
        <a:defRPr sz="1013" kern="1200">
          <a:solidFill>
            <a:schemeClr val="tx1"/>
          </a:solidFill>
          <a:latin typeface="+mn-lt"/>
          <a:ea typeface="+mn-ea"/>
          <a:cs typeface="+mn-cs"/>
        </a:defRPr>
      </a:lvl3pPr>
      <a:lvl4pPr marL="771506" algn="l" defTabSz="514338" rtl="0" eaLnBrk="1" latinLnBrk="0" hangingPunct="1">
        <a:defRPr sz="1013" kern="1200">
          <a:solidFill>
            <a:schemeClr val="tx1"/>
          </a:solidFill>
          <a:latin typeface="+mn-lt"/>
          <a:ea typeface="+mn-ea"/>
          <a:cs typeface="+mn-cs"/>
        </a:defRPr>
      </a:lvl4pPr>
      <a:lvl5pPr marL="1028674" algn="l" defTabSz="514338" rtl="0" eaLnBrk="1" latinLnBrk="0" hangingPunct="1">
        <a:defRPr sz="1013" kern="1200">
          <a:solidFill>
            <a:schemeClr val="tx1"/>
          </a:solidFill>
          <a:latin typeface="+mn-lt"/>
          <a:ea typeface="+mn-ea"/>
          <a:cs typeface="+mn-cs"/>
        </a:defRPr>
      </a:lvl5pPr>
      <a:lvl6pPr marL="1285843" algn="l" defTabSz="514338" rtl="0" eaLnBrk="1" latinLnBrk="0" hangingPunct="1">
        <a:defRPr sz="1013" kern="1200">
          <a:solidFill>
            <a:schemeClr val="tx1"/>
          </a:solidFill>
          <a:latin typeface="+mn-lt"/>
          <a:ea typeface="+mn-ea"/>
          <a:cs typeface="+mn-cs"/>
        </a:defRPr>
      </a:lvl6pPr>
      <a:lvl7pPr marL="1543012" algn="l" defTabSz="514338" rtl="0" eaLnBrk="1" latinLnBrk="0" hangingPunct="1">
        <a:defRPr sz="1013" kern="1200">
          <a:solidFill>
            <a:schemeClr val="tx1"/>
          </a:solidFill>
          <a:latin typeface="+mn-lt"/>
          <a:ea typeface="+mn-ea"/>
          <a:cs typeface="+mn-cs"/>
        </a:defRPr>
      </a:lvl7pPr>
      <a:lvl8pPr marL="1800180" algn="l" defTabSz="514338" rtl="0" eaLnBrk="1" latinLnBrk="0" hangingPunct="1">
        <a:defRPr sz="1013" kern="1200">
          <a:solidFill>
            <a:schemeClr val="tx1"/>
          </a:solidFill>
          <a:latin typeface="+mn-lt"/>
          <a:ea typeface="+mn-ea"/>
          <a:cs typeface="+mn-cs"/>
        </a:defRPr>
      </a:lvl8pPr>
      <a:lvl9pPr marL="2057349" algn="l" defTabSz="514338" rtl="0" eaLnBrk="1" latinLnBrk="0" hangingPunct="1">
        <a:defRPr sz="1013"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07504"/>
            <a:fld id="{1BCB0EC5-1C89-4A4E-A1FE-90A17D481752}" type="datetimeFigureOut">
              <a:rPr lang="en-US" smtClean="0">
                <a:solidFill>
                  <a:prstClr val="black">
                    <a:tint val="75000"/>
                  </a:prstClr>
                </a:solidFill>
              </a:rPr>
              <a:pPr defTabSz="407504"/>
              <a:t>10/2/18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0750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07504"/>
            <a:fld id="{99B1DFB6-0813-9B40-A9D4-B07F0708F624}" type="slidenum">
              <a:rPr lang="en-US" smtClean="0">
                <a:solidFill>
                  <a:prstClr val="black">
                    <a:tint val="75000"/>
                  </a:prstClr>
                </a:solidFill>
              </a:rPr>
              <a:pPr defTabSz="407504"/>
              <a:t>‹#›</a:t>
            </a:fld>
            <a:endParaRPr lang="en-US">
              <a:solidFill>
                <a:prstClr val="black">
                  <a:tint val="75000"/>
                </a:prstClr>
              </a:solidFill>
            </a:endParaRPr>
          </a:p>
        </p:txBody>
      </p:sp>
    </p:spTree>
    <p:extLst>
      <p:ext uri="{BB962C8B-B14F-4D97-AF65-F5344CB8AC3E}">
        <p14:creationId xmlns:p14="http://schemas.microsoft.com/office/powerpoint/2010/main" val="1174123165"/>
      </p:ext>
    </p:extLst>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 id="2147484573" r:id="rId8"/>
    <p:sldLayoutId id="2147484574" r:id="rId9"/>
    <p:sldLayoutId id="2147484575" r:id="rId10"/>
    <p:sldLayoutId id="2147484576" r:id="rId11"/>
    <p:sldLayoutId id="21474846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sv-SE"/>
              <a:t>Klicka här för att ändra formatet för bakgrundsrubriken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A2B7B9C-6D98-2241-BD63-58C74B089EB5}" type="datetimeFigureOut">
              <a:rPr lang="sv-SE" smtClean="0"/>
              <a:t>2018-10-02</a:t>
            </a:fld>
            <a:endParaRPr lang="sv-SE"/>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sv-SE"/>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D7AD3D3-9DD2-764E-8527-4A846647C2FF}" type="slidenum">
              <a:rPr lang="sv-SE" smtClean="0"/>
              <a:t>‹#›</a:t>
            </a:fld>
            <a:endParaRPr lang="sv-SE"/>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240646"/>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ktangel 7"/>
          <p:cNvSpPr/>
          <p:nvPr/>
        </p:nvSpPr>
        <p:spPr>
          <a:xfrm>
            <a:off x="0" y="0"/>
            <a:ext cx="12192000" cy="11967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058" tIns="45527" rIns="91058" bIns="45527" rtlCol="0" anchor="ctr"/>
          <a:lstStyle/>
          <a:p>
            <a:pPr algn="ctr" defTabSz="910568"/>
            <a:endParaRPr lang="en-US" sz="1800">
              <a:solidFill>
                <a:prstClr val="white"/>
              </a:solidFill>
            </a:endParaRPr>
          </a:p>
        </p:txBody>
      </p:sp>
      <p:sp>
        <p:nvSpPr>
          <p:cNvPr id="2" name="Platshållare för rubrik 1"/>
          <p:cNvSpPr>
            <a:spLocks noGrp="1"/>
          </p:cNvSpPr>
          <p:nvPr>
            <p:ph type="title"/>
          </p:nvPr>
        </p:nvSpPr>
        <p:spPr>
          <a:xfrm>
            <a:off x="609600" y="44624"/>
            <a:ext cx="10972800" cy="1143000"/>
          </a:xfrm>
          <a:prstGeom prst="rect">
            <a:avLst/>
          </a:prstGeom>
        </p:spPr>
        <p:txBody>
          <a:bodyPr vert="horz" lIns="91058" tIns="45527" rIns="91058" bIns="45527" rtlCol="0" anchor="ctr">
            <a:normAutofit/>
          </a:bodyPr>
          <a:lstStyle/>
          <a:p>
            <a:r>
              <a:rPr lang="sv-SE" dirty="0"/>
              <a:t>Klicka här för att ändra format</a:t>
            </a:r>
            <a:endParaRPr lang="en-US" dirty="0"/>
          </a:p>
        </p:txBody>
      </p:sp>
      <p:sp>
        <p:nvSpPr>
          <p:cNvPr id="3" name="Platshållare för text 2"/>
          <p:cNvSpPr>
            <a:spLocks noGrp="1"/>
          </p:cNvSpPr>
          <p:nvPr>
            <p:ph type="body" idx="1"/>
          </p:nvPr>
        </p:nvSpPr>
        <p:spPr>
          <a:xfrm>
            <a:off x="609600" y="1600290"/>
            <a:ext cx="10972800" cy="4525963"/>
          </a:xfrm>
          <a:prstGeom prst="rect">
            <a:avLst/>
          </a:prstGeom>
        </p:spPr>
        <p:txBody>
          <a:bodyPr vert="horz" lIns="91058" tIns="45527" rIns="91058" bIns="45527"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2"/>
          </p:nvPr>
        </p:nvSpPr>
        <p:spPr>
          <a:xfrm>
            <a:off x="609603" y="6356457"/>
            <a:ext cx="2844800" cy="365125"/>
          </a:xfrm>
          <a:prstGeom prst="rect">
            <a:avLst/>
          </a:prstGeom>
        </p:spPr>
        <p:txBody>
          <a:bodyPr vert="horz" lIns="91058" tIns="45527" rIns="91058" bIns="45527" rtlCol="0" anchor="ctr"/>
          <a:lstStyle>
            <a:lvl1pPr algn="l">
              <a:defRPr sz="1200">
                <a:solidFill>
                  <a:schemeClr val="tx1">
                    <a:tint val="75000"/>
                  </a:schemeClr>
                </a:solidFill>
              </a:defRPr>
            </a:lvl1pPr>
          </a:lstStyle>
          <a:p>
            <a:pPr defTabSz="910568"/>
            <a:r>
              <a:rPr lang="en-US">
                <a:solidFill>
                  <a:prstClr val="black">
                    <a:tint val="75000"/>
                  </a:prstClr>
                </a:solidFill>
              </a:rPr>
              <a:t>20 Oct 2014</a:t>
            </a:r>
            <a:endParaRPr lang="en-US" dirty="0">
              <a:solidFill>
                <a:prstClr val="black">
                  <a:tint val="75000"/>
                </a:prstClr>
              </a:solidFill>
            </a:endParaRPr>
          </a:p>
        </p:txBody>
      </p:sp>
      <p:sp>
        <p:nvSpPr>
          <p:cNvPr id="5" name="Platshållare för sidfot 4"/>
          <p:cNvSpPr>
            <a:spLocks noGrp="1"/>
          </p:cNvSpPr>
          <p:nvPr>
            <p:ph type="ftr" sz="quarter" idx="3"/>
          </p:nvPr>
        </p:nvSpPr>
        <p:spPr>
          <a:xfrm>
            <a:off x="4165607" y="6356457"/>
            <a:ext cx="3860800" cy="365125"/>
          </a:xfrm>
          <a:prstGeom prst="rect">
            <a:avLst/>
          </a:prstGeom>
        </p:spPr>
        <p:txBody>
          <a:bodyPr vert="horz" lIns="91058" tIns="45527" rIns="91058" bIns="45527" rtlCol="0" anchor="ctr"/>
          <a:lstStyle>
            <a:lvl1pPr algn="ctr">
              <a:defRPr sz="1200">
                <a:solidFill>
                  <a:schemeClr val="tx1">
                    <a:tint val="75000"/>
                  </a:schemeClr>
                </a:solidFill>
              </a:defRPr>
            </a:lvl1pPr>
          </a:lstStyle>
          <a:p>
            <a:pPr defTabSz="910568"/>
            <a:r>
              <a:rPr lang="en-US">
                <a:solidFill>
                  <a:prstClr val="black">
                    <a:tint val="75000"/>
                  </a:prstClr>
                </a:solidFill>
              </a:rPr>
              <a:t>Emma Lundberg, Science for Life Laboratory, KTH, Stockholm, Sweden</a:t>
            </a:r>
            <a:endParaRPr lang="en-US" dirty="0">
              <a:solidFill>
                <a:prstClr val="black">
                  <a:tint val="75000"/>
                </a:prstClr>
              </a:solidFill>
            </a:endParaRPr>
          </a:p>
        </p:txBody>
      </p:sp>
      <p:sp>
        <p:nvSpPr>
          <p:cNvPr id="6" name="Platshållare för bildnummer 5"/>
          <p:cNvSpPr>
            <a:spLocks noGrp="1"/>
          </p:cNvSpPr>
          <p:nvPr>
            <p:ph type="sldNum" sz="quarter" idx="4"/>
          </p:nvPr>
        </p:nvSpPr>
        <p:spPr>
          <a:xfrm>
            <a:off x="8751711" y="6356457"/>
            <a:ext cx="2844800" cy="365125"/>
          </a:xfrm>
          <a:prstGeom prst="rect">
            <a:avLst/>
          </a:prstGeom>
        </p:spPr>
        <p:txBody>
          <a:bodyPr vert="horz" lIns="91058" tIns="45527" rIns="91058" bIns="45527" rtlCol="0" anchor="ctr"/>
          <a:lstStyle>
            <a:lvl1pPr algn="r">
              <a:defRPr sz="1200">
                <a:solidFill>
                  <a:schemeClr val="tx1">
                    <a:tint val="75000"/>
                  </a:schemeClr>
                </a:solidFill>
              </a:defRPr>
            </a:lvl1pPr>
          </a:lstStyle>
          <a:p>
            <a:pPr defTabSz="910568"/>
            <a:fld id="{C68B974C-971A-41F1-A8BB-37BAC51DB7F0}" type="slidenum">
              <a:rPr lang="en-US" smtClean="0">
                <a:solidFill>
                  <a:prstClr val="black">
                    <a:tint val="75000"/>
                  </a:prstClr>
                </a:solidFill>
              </a:rPr>
              <a:pPr defTabSz="910568"/>
              <a:t>‹#›</a:t>
            </a:fld>
            <a:endParaRPr lang="en-US">
              <a:solidFill>
                <a:prstClr val="black">
                  <a:tint val="75000"/>
                </a:prstClr>
              </a:solidFill>
            </a:endParaRPr>
          </a:p>
        </p:txBody>
      </p:sp>
    </p:spTree>
    <p:extLst>
      <p:ext uri="{BB962C8B-B14F-4D97-AF65-F5344CB8AC3E}">
        <p14:creationId xmlns:p14="http://schemas.microsoft.com/office/powerpoint/2010/main" val="1269020320"/>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hf hdr="0"/>
  <p:txStyles>
    <p:titleStyle>
      <a:lvl1pPr algn="ctr" defTabSz="910568" rtl="0" eaLnBrk="1" latinLnBrk="0" hangingPunct="1">
        <a:spcBef>
          <a:spcPct val="0"/>
        </a:spcBef>
        <a:buNone/>
        <a:defRPr sz="3800" kern="1200">
          <a:solidFill>
            <a:schemeClr val="bg2">
              <a:lumMod val="75000"/>
            </a:schemeClr>
          </a:solidFill>
          <a:latin typeface="+mj-lt"/>
          <a:ea typeface="+mj-ea"/>
          <a:cs typeface="+mj-cs"/>
        </a:defRPr>
      </a:lvl1pPr>
    </p:titleStyle>
    <p:bodyStyle>
      <a:lvl1pPr marL="341481" indent="-341481" algn="l" defTabSz="91056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39833" indent="-284579" algn="l" defTabSz="91056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8223" indent="-227630" algn="l" defTabSz="91056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3504" indent="-227630" algn="l" defTabSz="91056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48797" indent="-227630" algn="l" defTabSz="91056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4094" indent="-227630" algn="l" defTabSz="9105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9361" indent="-227630" algn="l" defTabSz="9105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4653" indent="-227630" algn="l" defTabSz="9105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9917" indent="-227630" algn="l" defTabSz="9105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568" rtl="0" eaLnBrk="1" latinLnBrk="0" hangingPunct="1">
        <a:defRPr sz="1800" kern="1200">
          <a:solidFill>
            <a:schemeClr val="tx1"/>
          </a:solidFill>
          <a:latin typeface="+mn-lt"/>
          <a:ea typeface="+mn-ea"/>
          <a:cs typeface="+mn-cs"/>
        </a:defRPr>
      </a:lvl1pPr>
      <a:lvl2pPr marL="455265" algn="l" defTabSz="910568" rtl="0" eaLnBrk="1" latinLnBrk="0" hangingPunct="1">
        <a:defRPr sz="1800" kern="1200">
          <a:solidFill>
            <a:schemeClr val="tx1"/>
          </a:solidFill>
          <a:latin typeface="+mn-lt"/>
          <a:ea typeface="+mn-ea"/>
          <a:cs typeface="+mn-cs"/>
        </a:defRPr>
      </a:lvl2pPr>
      <a:lvl3pPr marL="910568" algn="l" defTabSz="910568" rtl="0" eaLnBrk="1" latinLnBrk="0" hangingPunct="1">
        <a:defRPr sz="1800" kern="1200">
          <a:solidFill>
            <a:schemeClr val="tx1"/>
          </a:solidFill>
          <a:latin typeface="+mn-lt"/>
          <a:ea typeface="+mn-ea"/>
          <a:cs typeface="+mn-cs"/>
        </a:defRPr>
      </a:lvl3pPr>
      <a:lvl4pPr marL="1365865" algn="l" defTabSz="910568" rtl="0" eaLnBrk="1" latinLnBrk="0" hangingPunct="1">
        <a:defRPr sz="1800" kern="1200">
          <a:solidFill>
            <a:schemeClr val="tx1"/>
          </a:solidFill>
          <a:latin typeface="+mn-lt"/>
          <a:ea typeface="+mn-ea"/>
          <a:cs typeface="+mn-cs"/>
        </a:defRPr>
      </a:lvl4pPr>
      <a:lvl5pPr marL="1821148" algn="l" defTabSz="910568" rtl="0" eaLnBrk="1" latinLnBrk="0" hangingPunct="1">
        <a:defRPr sz="1800" kern="1200">
          <a:solidFill>
            <a:schemeClr val="tx1"/>
          </a:solidFill>
          <a:latin typeface="+mn-lt"/>
          <a:ea typeface="+mn-ea"/>
          <a:cs typeface="+mn-cs"/>
        </a:defRPr>
      </a:lvl5pPr>
      <a:lvl6pPr marL="2276447" algn="l" defTabSz="910568" rtl="0" eaLnBrk="1" latinLnBrk="0" hangingPunct="1">
        <a:defRPr sz="1800" kern="1200">
          <a:solidFill>
            <a:schemeClr val="tx1"/>
          </a:solidFill>
          <a:latin typeface="+mn-lt"/>
          <a:ea typeface="+mn-ea"/>
          <a:cs typeface="+mn-cs"/>
        </a:defRPr>
      </a:lvl6pPr>
      <a:lvl7pPr marL="2731726" algn="l" defTabSz="910568" rtl="0" eaLnBrk="1" latinLnBrk="0" hangingPunct="1">
        <a:defRPr sz="1800" kern="1200">
          <a:solidFill>
            <a:schemeClr val="tx1"/>
          </a:solidFill>
          <a:latin typeface="+mn-lt"/>
          <a:ea typeface="+mn-ea"/>
          <a:cs typeface="+mn-cs"/>
        </a:defRPr>
      </a:lvl7pPr>
      <a:lvl8pPr marL="3187008" algn="l" defTabSz="910568" rtl="0" eaLnBrk="1" latinLnBrk="0" hangingPunct="1">
        <a:defRPr sz="1800" kern="1200">
          <a:solidFill>
            <a:schemeClr val="tx1"/>
          </a:solidFill>
          <a:latin typeface="+mn-lt"/>
          <a:ea typeface="+mn-ea"/>
          <a:cs typeface="+mn-cs"/>
        </a:defRPr>
      </a:lvl8pPr>
      <a:lvl9pPr marL="3642283" algn="l" defTabSz="910568"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ktangel 7"/>
          <p:cNvSpPr/>
          <p:nvPr/>
        </p:nvSpPr>
        <p:spPr>
          <a:xfrm>
            <a:off x="0" y="0"/>
            <a:ext cx="12192000" cy="11967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33" tIns="45410" rIns="90833" bIns="45410" rtlCol="0" anchor="ctr"/>
          <a:lstStyle/>
          <a:p>
            <a:pPr algn="ctr" defTabSz="910568"/>
            <a:endParaRPr lang="en-US" sz="1800">
              <a:solidFill>
                <a:prstClr val="white"/>
              </a:solidFill>
            </a:endParaRPr>
          </a:p>
        </p:txBody>
      </p:sp>
      <p:sp>
        <p:nvSpPr>
          <p:cNvPr id="2" name="Platshållare för rubrik 1"/>
          <p:cNvSpPr>
            <a:spLocks noGrp="1"/>
          </p:cNvSpPr>
          <p:nvPr>
            <p:ph type="title"/>
          </p:nvPr>
        </p:nvSpPr>
        <p:spPr>
          <a:xfrm>
            <a:off x="609600" y="44624"/>
            <a:ext cx="10972800" cy="1143000"/>
          </a:xfrm>
          <a:prstGeom prst="rect">
            <a:avLst/>
          </a:prstGeom>
        </p:spPr>
        <p:txBody>
          <a:bodyPr vert="horz" lIns="90833" tIns="45410" rIns="90833" bIns="45410" rtlCol="0" anchor="ctr">
            <a:normAutofit/>
          </a:bodyPr>
          <a:lstStyle/>
          <a:p>
            <a:r>
              <a:rPr lang="sv-SE" dirty="0"/>
              <a:t>Klicka här för att ändra format</a:t>
            </a:r>
            <a:endParaRPr lang="en-US" dirty="0"/>
          </a:p>
        </p:txBody>
      </p:sp>
      <p:sp>
        <p:nvSpPr>
          <p:cNvPr id="3" name="Platshållare för text 2"/>
          <p:cNvSpPr>
            <a:spLocks noGrp="1"/>
          </p:cNvSpPr>
          <p:nvPr>
            <p:ph type="body" idx="1"/>
          </p:nvPr>
        </p:nvSpPr>
        <p:spPr>
          <a:xfrm>
            <a:off x="609600" y="1600288"/>
            <a:ext cx="10972800" cy="4525963"/>
          </a:xfrm>
          <a:prstGeom prst="rect">
            <a:avLst/>
          </a:prstGeom>
        </p:spPr>
        <p:txBody>
          <a:bodyPr vert="horz" lIns="90833" tIns="45410" rIns="90833" bIns="4541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2"/>
          </p:nvPr>
        </p:nvSpPr>
        <p:spPr>
          <a:xfrm>
            <a:off x="609603" y="6356479"/>
            <a:ext cx="2844800" cy="365125"/>
          </a:xfrm>
          <a:prstGeom prst="rect">
            <a:avLst/>
          </a:prstGeom>
        </p:spPr>
        <p:txBody>
          <a:bodyPr vert="horz" lIns="90833" tIns="45410" rIns="90833" bIns="45410" rtlCol="0" anchor="ctr"/>
          <a:lstStyle>
            <a:lvl1pPr algn="l">
              <a:defRPr sz="1200">
                <a:solidFill>
                  <a:schemeClr val="tx1">
                    <a:tint val="75000"/>
                  </a:schemeClr>
                </a:solidFill>
              </a:defRPr>
            </a:lvl1pPr>
          </a:lstStyle>
          <a:p>
            <a:pPr defTabSz="910568"/>
            <a:endParaRPr lang="en-US" dirty="0">
              <a:solidFill>
                <a:prstClr val="black">
                  <a:tint val="75000"/>
                </a:prstClr>
              </a:solidFill>
              <a:ea typeface="MS PGothic" charset="0"/>
              <a:cs typeface="MS PGothic" charset="0"/>
            </a:endParaRPr>
          </a:p>
        </p:txBody>
      </p:sp>
      <p:sp>
        <p:nvSpPr>
          <p:cNvPr id="5" name="Platshållare för sidfot 4"/>
          <p:cNvSpPr>
            <a:spLocks noGrp="1"/>
          </p:cNvSpPr>
          <p:nvPr>
            <p:ph type="ftr" sz="quarter" idx="3"/>
          </p:nvPr>
        </p:nvSpPr>
        <p:spPr>
          <a:xfrm>
            <a:off x="4165607" y="6356479"/>
            <a:ext cx="3860800" cy="365125"/>
          </a:xfrm>
          <a:prstGeom prst="rect">
            <a:avLst/>
          </a:prstGeom>
        </p:spPr>
        <p:txBody>
          <a:bodyPr vert="horz" lIns="90833" tIns="45410" rIns="90833" bIns="45410" rtlCol="0" anchor="ctr"/>
          <a:lstStyle>
            <a:lvl1pPr algn="ctr">
              <a:defRPr sz="1200">
                <a:solidFill>
                  <a:schemeClr val="tx1">
                    <a:tint val="75000"/>
                  </a:schemeClr>
                </a:solidFill>
              </a:defRPr>
            </a:lvl1pPr>
          </a:lstStyle>
          <a:p>
            <a:pPr defTabSz="910568"/>
            <a:endParaRPr lang="en-US" dirty="0">
              <a:solidFill>
                <a:prstClr val="black">
                  <a:tint val="75000"/>
                </a:prstClr>
              </a:solidFill>
              <a:ea typeface="MS PGothic" charset="0"/>
              <a:cs typeface="MS PGothic" charset="0"/>
            </a:endParaRPr>
          </a:p>
        </p:txBody>
      </p:sp>
      <p:sp>
        <p:nvSpPr>
          <p:cNvPr id="6" name="Platshållare för bildnummer 5"/>
          <p:cNvSpPr>
            <a:spLocks noGrp="1"/>
          </p:cNvSpPr>
          <p:nvPr>
            <p:ph type="sldNum" sz="quarter" idx="4"/>
          </p:nvPr>
        </p:nvSpPr>
        <p:spPr>
          <a:xfrm>
            <a:off x="8751711" y="6356479"/>
            <a:ext cx="2844800" cy="365125"/>
          </a:xfrm>
          <a:prstGeom prst="rect">
            <a:avLst/>
          </a:prstGeom>
        </p:spPr>
        <p:txBody>
          <a:bodyPr vert="horz" lIns="90833" tIns="45410" rIns="90833" bIns="45410" rtlCol="0" anchor="ctr"/>
          <a:lstStyle>
            <a:lvl1pPr algn="r">
              <a:defRPr sz="1200">
                <a:solidFill>
                  <a:schemeClr val="tx1">
                    <a:tint val="75000"/>
                  </a:schemeClr>
                </a:solidFill>
              </a:defRPr>
            </a:lvl1pPr>
          </a:lstStyle>
          <a:p>
            <a:pPr defTabSz="910568"/>
            <a:fld id="{C68B974C-971A-41F1-A8BB-37BAC51DB7F0}" type="slidenum">
              <a:rPr lang="en-US" smtClean="0">
                <a:solidFill>
                  <a:prstClr val="black">
                    <a:tint val="75000"/>
                  </a:prstClr>
                </a:solidFill>
                <a:ea typeface="MS PGothic" charset="0"/>
                <a:cs typeface="MS PGothic" charset="0"/>
              </a:rPr>
              <a:pPr defTabSz="910568"/>
              <a:t>‹#›</a:t>
            </a:fld>
            <a:endParaRPr lang="en-US">
              <a:solidFill>
                <a:prstClr val="black">
                  <a:tint val="75000"/>
                </a:prstClr>
              </a:solidFill>
              <a:ea typeface="MS PGothic" charset="0"/>
              <a:cs typeface="MS PGothic" charset="0"/>
            </a:endParaRPr>
          </a:p>
        </p:txBody>
      </p:sp>
    </p:spTree>
    <p:extLst>
      <p:ext uri="{BB962C8B-B14F-4D97-AF65-F5344CB8AC3E}">
        <p14:creationId xmlns:p14="http://schemas.microsoft.com/office/powerpoint/2010/main" val="565097220"/>
      </p:ext>
    </p:extLst>
  </p:cSld>
  <p:clrMap bg1="lt1" tx1="dk1" bg2="lt2" tx2="dk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7" r:id="rId11"/>
  </p:sldLayoutIdLst>
  <p:hf hdr="0" ftr="0" dt="0"/>
  <p:txStyles>
    <p:titleStyle>
      <a:lvl1pPr algn="ctr" defTabSz="908313" rtl="0" eaLnBrk="1" latinLnBrk="0" hangingPunct="1">
        <a:spcBef>
          <a:spcPct val="0"/>
        </a:spcBef>
        <a:buNone/>
        <a:defRPr sz="3800" kern="1200">
          <a:solidFill>
            <a:schemeClr val="bg2">
              <a:lumMod val="75000"/>
            </a:schemeClr>
          </a:solidFill>
          <a:latin typeface="+mj-lt"/>
          <a:ea typeface="+mj-ea"/>
          <a:cs typeface="+mj-cs"/>
        </a:defRPr>
      </a:lvl1pPr>
    </p:titleStyle>
    <p:bodyStyle>
      <a:lvl1pPr marL="340626" indent="-340626" algn="l" defTabSz="90831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38000" indent="-283874" algn="l" defTabSz="90831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5420" indent="-227062" algn="l" defTabSz="90831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89573" indent="-227062" algn="l" defTabSz="90831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43724" indent="-227062" algn="l" defTabSz="90831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497895" indent="-227062" algn="l" defTabSz="90831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2052" indent="-227062" algn="l" defTabSz="90831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6203" indent="-227062" algn="l" defTabSz="90831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0370" indent="-227062" algn="l" defTabSz="90831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313" rtl="0" eaLnBrk="1" latinLnBrk="0" hangingPunct="1">
        <a:defRPr sz="1800" kern="1200">
          <a:solidFill>
            <a:schemeClr val="tx1"/>
          </a:solidFill>
          <a:latin typeface="+mn-lt"/>
          <a:ea typeface="+mn-ea"/>
          <a:cs typeface="+mn-cs"/>
        </a:defRPr>
      </a:lvl1pPr>
      <a:lvl2pPr marL="454150" algn="l" defTabSz="908313" rtl="0" eaLnBrk="1" latinLnBrk="0" hangingPunct="1">
        <a:defRPr sz="1800" kern="1200">
          <a:solidFill>
            <a:schemeClr val="tx1"/>
          </a:solidFill>
          <a:latin typeface="+mn-lt"/>
          <a:ea typeface="+mn-ea"/>
          <a:cs typeface="+mn-cs"/>
        </a:defRPr>
      </a:lvl2pPr>
      <a:lvl3pPr marL="908313" algn="l" defTabSz="908313" rtl="0" eaLnBrk="1" latinLnBrk="0" hangingPunct="1">
        <a:defRPr sz="1800" kern="1200">
          <a:solidFill>
            <a:schemeClr val="tx1"/>
          </a:solidFill>
          <a:latin typeface="+mn-lt"/>
          <a:ea typeface="+mn-ea"/>
          <a:cs typeface="+mn-cs"/>
        </a:defRPr>
      </a:lvl3pPr>
      <a:lvl4pPr marL="1362479" algn="l" defTabSz="908313" rtl="0" eaLnBrk="1" latinLnBrk="0" hangingPunct="1">
        <a:defRPr sz="1800" kern="1200">
          <a:solidFill>
            <a:schemeClr val="tx1"/>
          </a:solidFill>
          <a:latin typeface="+mn-lt"/>
          <a:ea typeface="+mn-ea"/>
          <a:cs typeface="+mn-cs"/>
        </a:defRPr>
      </a:lvl4pPr>
      <a:lvl5pPr marL="1816653" algn="l" defTabSz="908313" rtl="0" eaLnBrk="1" latinLnBrk="0" hangingPunct="1">
        <a:defRPr sz="1800" kern="1200">
          <a:solidFill>
            <a:schemeClr val="tx1"/>
          </a:solidFill>
          <a:latin typeface="+mn-lt"/>
          <a:ea typeface="+mn-ea"/>
          <a:cs typeface="+mn-cs"/>
        </a:defRPr>
      </a:lvl5pPr>
      <a:lvl6pPr marL="2270839" algn="l" defTabSz="908313" rtl="0" eaLnBrk="1" latinLnBrk="0" hangingPunct="1">
        <a:defRPr sz="1800" kern="1200">
          <a:solidFill>
            <a:schemeClr val="tx1"/>
          </a:solidFill>
          <a:latin typeface="+mn-lt"/>
          <a:ea typeface="+mn-ea"/>
          <a:cs typeface="+mn-cs"/>
        </a:defRPr>
      </a:lvl6pPr>
      <a:lvl7pPr marL="2724967" algn="l" defTabSz="908313" rtl="0" eaLnBrk="1" latinLnBrk="0" hangingPunct="1">
        <a:defRPr sz="1800" kern="1200">
          <a:solidFill>
            <a:schemeClr val="tx1"/>
          </a:solidFill>
          <a:latin typeface="+mn-lt"/>
          <a:ea typeface="+mn-ea"/>
          <a:cs typeface="+mn-cs"/>
        </a:defRPr>
      </a:lvl7pPr>
      <a:lvl8pPr marL="3179133" algn="l" defTabSz="908313" rtl="0" eaLnBrk="1" latinLnBrk="0" hangingPunct="1">
        <a:defRPr sz="1800" kern="1200">
          <a:solidFill>
            <a:schemeClr val="tx1"/>
          </a:solidFill>
          <a:latin typeface="+mn-lt"/>
          <a:ea typeface="+mn-ea"/>
          <a:cs typeface="+mn-cs"/>
        </a:defRPr>
      </a:lvl8pPr>
      <a:lvl9pPr marL="3633286" algn="l" defTabSz="90831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474" name="Platshållare för rubrik 1"/>
          <p:cNvSpPr>
            <a:spLocks noGrp="1"/>
          </p:cNvSpPr>
          <p:nvPr>
            <p:ph type="title"/>
          </p:nvPr>
        </p:nvSpPr>
        <p:spPr bwMode="auto">
          <a:xfrm>
            <a:off x="409578" y="207169"/>
            <a:ext cx="832866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sv-SE" altLang="x-none"/>
              <a:t>Klicka här för att ändra format</a:t>
            </a:r>
          </a:p>
        </p:txBody>
      </p:sp>
      <p:sp>
        <p:nvSpPr>
          <p:cNvPr id="233475" name="Platshållare för text 2"/>
          <p:cNvSpPr>
            <a:spLocks noGrp="1"/>
          </p:cNvSpPr>
          <p:nvPr>
            <p:ph type="body" idx="1"/>
          </p:nvPr>
        </p:nvSpPr>
        <p:spPr bwMode="auto">
          <a:xfrm>
            <a:off x="409578" y="1174433"/>
            <a:ext cx="11391900" cy="495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sv-SE" altLang="x-none"/>
              <a:t>Klicka här för att ändra format på bakgrundstexten</a:t>
            </a:r>
          </a:p>
          <a:p>
            <a:pPr lvl="1"/>
            <a:r>
              <a:rPr lang="sv-SE" altLang="x-none"/>
              <a:t>Nivå två</a:t>
            </a:r>
          </a:p>
          <a:p>
            <a:pPr lvl="2"/>
            <a:r>
              <a:rPr lang="sv-SE" altLang="x-none"/>
              <a:t>Nivå tre</a:t>
            </a:r>
          </a:p>
          <a:p>
            <a:pPr lvl="3"/>
            <a:r>
              <a:rPr lang="sv-SE" altLang="x-none"/>
              <a:t>Nivå fyra</a:t>
            </a:r>
          </a:p>
          <a:p>
            <a:pPr lvl="4"/>
            <a:r>
              <a:rPr lang="sv-SE" altLang="x-none"/>
              <a:t>Nivå fem</a:t>
            </a:r>
          </a:p>
        </p:txBody>
      </p:sp>
      <p:sp>
        <p:nvSpPr>
          <p:cNvPr id="4" name="Platshållare för datum 3"/>
          <p:cNvSpPr>
            <a:spLocks noGrp="1"/>
          </p:cNvSpPr>
          <p:nvPr>
            <p:ph type="dt" sz="half" idx="2"/>
          </p:nvPr>
        </p:nvSpPr>
        <p:spPr>
          <a:xfrm>
            <a:off x="409578" y="6356512"/>
            <a:ext cx="3044191" cy="364331"/>
          </a:xfrm>
          <a:prstGeom prst="rect">
            <a:avLst/>
          </a:prstGeom>
        </p:spPr>
        <p:txBody>
          <a:bodyPr vert="horz" wrap="square" lIns="101595" tIns="50795" rIns="101595" bIns="50795" numCol="1" anchor="ctr" anchorCtr="0" compatLnSpc="1">
            <a:prstTxWarp prst="textNoShape">
              <a:avLst/>
            </a:prstTxWarp>
          </a:bodyPr>
          <a:lstStyle>
            <a:lvl1pPr defTabSz="341829">
              <a:defRPr sz="878">
                <a:solidFill>
                  <a:srgbClr val="898989"/>
                </a:solidFill>
                <a:latin typeface="Arial" charset="0"/>
              </a:defRPr>
            </a:lvl1pPr>
          </a:lstStyle>
          <a:p>
            <a:pPr fontAlgn="base">
              <a:spcBef>
                <a:spcPct val="0"/>
              </a:spcBef>
              <a:spcAft>
                <a:spcPct val="0"/>
              </a:spcAft>
            </a:pPr>
            <a:fld id="{8E75BB83-074C-E54A-90CC-A0024152FB1A}" type="datetime1">
              <a:rPr lang="sv-SE" altLang="x-none" smtClean="0">
                <a:ea typeface="ヒラギノ明朝 ProN W3" charset="-128"/>
                <a:sym typeface="Hoefler Text" charset="0"/>
              </a:rPr>
              <a:pPr fontAlgn="base">
                <a:spcBef>
                  <a:spcPct val="0"/>
                </a:spcBef>
                <a:spcAft>
                  <a:spcPct val="0"/>
                </a:spcAft>
              </a:pPr>
              <a:t>2018-10-02</a:t>
            </a:fld>
            <a:endParaRPr lang="sv-SE" altLang="x-none">
              <a:ea typeface="ヒラギノ明朝 ProN W3" charset="-128"/>
              <a:sym typeface="Hoefler Text" charset="0"/>
            </a:endParaRPr>
          </a:p>
        </p:txBody>
      </p:sp>
      <p:sp>
        <p:nvSpPr>
          <p:cNvPr id="5" name="Platshållare för sidfot 4"/>
          <p:cNvSpPr>
            <a:spLocks noGrp="1"/>
          </p:cNvSpPr>
          <p:nvPr>
            <p:ph type="ftr" sz="quarter" idx="3"/>
          </p:nvPr>
        </p:nvSpPr>
        <p:spPr>
          <a:xfrm>
            <a:off x="4166237" y="6356512"/>
            <a:ext cx="3859531" cy="364331"/>
          </a:xfrm>
          <a:prstGeom prst="rect">
            <a:avLst/>
          </a:prstGeom>
        </p:spPr>
        <p:txBody>
          <a:bodyPr vert="horz" lIns="101595" tIns="50795" rIns="101595" bIns="50795" rtlCol="0" anchor="ctr"/>
          <a:lstStyle>
            <a:lvl1pPr algn="ctr" defTabSz="342873" fontAlgn="auto">
              <a:spcBef>
                <a:spcPts val="0"/>
              </a:spcBef>
              <a:spcAft>
                <a:spcPts val="0"/>
              </a:spcAft>
              <a:defRPr sz="878">
                <a:solidFill>
                  <a:prstClr val="black">
                    <a:tint val="75000"/>
                  </a:prstClr>
                </a:solidFill>
                <a:latin typeface="Arial"/>
                <a:ea typeface="+mn-ea"/>
                <a:cs typeface="Arial"/>
              </a:defRPr>
            </a:lvl1pPr>
          </a:lstStyle>
          <a:p>
            <a:pPr>
              <a:defRPr/>
            </a:pPr>
            <a:endParaRPr lang="sv-SE">
              <a:sym typeface="Hoefler Text" charset="0"/>
            </a:endParaRPr>
          </a:p>
        </p:txBody>
      </p:sp>
      <p:sp>
        <p:nvSpPr>
          <p:cNvPr id="6" name="Platshållare för bildnummer 5"/>
          <p:cNvSpPr>
            <a:spLocks noGrp="1"/>
          </p:cNvSpPr>
          <p:nvPr>
            <p:ph type="sldNum" sz="quarter" idx="4"/>
          </p:nvPr>
        </p:nvSpPr>
        <p:spPr>
          <a:xfrm>
            <a:off x="8738236" y="6356512"/>
            <a:ext cx="3063240" cy="364331"/>
          </a:xfrm>
          <a:prstGeom prst="rect">
            <a:avLst/>
          </a:prstGeom>
        </p:spPr>
        <p:txBody>
          <a:bodyPr vert="horz" wrap="square" lIns="101595" tIns="50795" rIns="101595" bIns="50795" numCol="1" anchor="ctr" anchorCtr="0" compatLnSpc="1">
            <a:prstTxWarp prst="textNoShape">
              <a:avLst/>
            </a:prstTxWarp>
          </a:bodyPr>
          <a:lstStyle>
            <a:lvl1pPr algn="r" defTabSz="341829">
              <a:defRPr sz="878">
                <a:solidFill>
                  <a:srgbClr val="898989"/>
                </a:solidFill>
                <a:latin typeface="Arial" charset="0"/>
              </a:defRPr>
            </a:lvl1pPr>
          </a:lstStyle>
          <a:p>
            <a:pPr fontAlgn="base">
              <a:spcBef>
                <a:spcPct val="0"/>
              </a:spcBef>
              <a:spcAft>
                <a:spcPct val="0"/>
              </a:spcAft>
            </a:pPr>
            <a:fld id="{DB16186C-7FC7-234B-BCDA-69EBF1300ED8}" type="slidenum">
              <a:rPr lang="sv-SE" altLang="x-none" smtClean="0">
                <a:ea typeface="ヒラギノ明朝 ProN W3" charset="-128"/>
                <a:sym typeface="Hoefler Text" charset="0"/>
              </a:rPr>
              <a:pPr fontAlgn="base">
                <a:spcBef>
                  <a:spcPct val="0"/>
                </a:spcBef>
                <a:spcAft>
                  <a:spcPct val="0"/>
                </a:spcAft>
              </a:pPr>
              <a:t>‹#›</a:t>
            </a:fld>
            <a:endParaRPr lang="sv-SE" altLang="x-none">
              <a:ea typeface="ヒラギノ明朝 ProN W3" charset="-128"/>
              <a:sym typeface="Hoefler Text" charset="0"/>
            </a:endParaRPr>
          </a:p>
        </p:txBody>
      </p:sp>
      <p:cxnSp>
        <p:nvCxnSpPr>
          <p:cNvPr id="11" name="Rak 10"/>
          <p:cNvCxnSpPr/>
          <p:nvPr userDrawn="1"/>
        </p:nvCxnSpPr>
        <p:spPr>
          <a:xfrm>
            <a:off x="409578" y="974410"/>
            <a:ext cx="11391900" cy="142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33480" name="Bildobjekt 11" descr="SciLifeLab_logotyp_green.png"/>
          <p:cNvPicPr>
            <a:picLocks noChangeAspect="1"/>
          </p:cNvPicPr>
          <p:nvPr userDrawn="1"/>
        </p:nvPicPr>
        <p:blipFill>
          <a:blip r:embed="rId7">
            <a:extLst>
              <a:ext uri="{28A0092B-C50C-407E-A947-70E740481C1C}">
                <a14:useLocalDpi xmlns:a14="http://schemas.microsoft.com/office/drawing/2010/main"/>
              </a:ext>
            </a:extLst>
          </a:blip>
          <a:srcRect/>
          <a:stretch>
            <a:fillRect/>
          </a:stretch>
        </p:blipFill>
        <p:spPr bwMode="auto">
          <a:xfrm>
            <a:off x="9403082" y="234315"/>
            <a:ext cx="2398396" cy="58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169059"/>
      </p:ext>
    </p:extLst>
  </p:cSld>
  <p:clrMap bg1="lt1" tx1="dk1" bg2="lt2" tx2="dk2" accent1="accent1" accent2="accent2" accent3="accent3" accent4="accent4" accent5="accent5" accent6="accent6" hlink="hlink" folHlink="folHlink"/>
  <p:sldLayoutIdLst>
    <p:sldLayoutId id="2147484679" r:id="rId1"/>
    <p:sldLayoutId id="2147484680" r:id="rId2"/>
    <p:sldLayoutId id="2147484681" r:id="rId3"/>
    <p:sldLayoutId id="2147484682" r:id="rId4"/>
    <p:sldLayoutId id="2147484683" r:id="rId5"/>
  </p:sldLayoutIdLst>
  <p:hf hdr="0" ftr="0" dt="0"/>
  <p:txStyles>
    <p:titleStyle>
      <a:lvl1pPr algn="l" defTabSz="341829" rtl="0" eaLnBrk="0" fontAlgn="base" hangingPunct="0">
        <a:spcBef>
          <a:spcPct val="0"/>
        </a:spcBef>
        <a:spcAft>
          <a:spcPct val="0"/>
        </a:spcAft>
        <a:defRPr sz="2093" b="1" kern="1200">
          <a:solidFill>
            <a:schemeClr val="tx1"/>
          </a:solidFill>
          <a:latin typeface="Arial"/>
          <a:ea typeface="ＭＳ Ｐゴシック" charset="0"/>
          <a:cs typeface="Arial"/>
        </a:defRPr>
      </a:lvl1pPr>
      <a:lvl2pPr algn="l" defTabSz="341829" rtl="0" eaLnBrk="0" fontAlgn="base" hangingPunct="0">
        <a:spcBef>
          <a:spcPct val="0"/>
        </a:spcBef>
        <a:spcAft>
          <a:spcPct val="0"/>
        </a:spcAft>
        <a:defRPr sz="2093" b="1">
          <a:solidFill>
            <a:schemeClr val="tx1"/>
          </a:solidFill>
          <a:latin typeface="Arial" charset="0"/>
          <a:ea typeface="ＭＳ Ｐゴシック" charset="0"/>
        </a:defRPr>
      </a:lvl2pPr>
      <a:lvl3pPr algn="l" defTabSz="341829" rtl="0" eaLnBrk="0" fontAlgn="base" hangingPunct="0">
        <a:spcBef>
          <a:spcPct val="0"/>
        </a:spcBef>
        <a:spcAft>
          <a:spcPct val="0"/>
        </a:spcAft>
        <a:defRPr sz="2093" b="1">
          <a:solidFill>
            <a:schemeClr val="tx1"/>
          </a:solidFill>
          <a:latin typeface="Arial" charset="0"/>
          <a:ea typeface="ＭＳ Ｐゴシック" charset="0"/>
        </a:defRPr>
      </a:lvl3pPr>
      <a:lvl4pPr algn="l" defTabSz="341829" rtl="0" eaLnBrk="0" fontAlgn="base" hangingPunct="0">
        <a:spcBef>
          <a:spcPct val="0"/>
        </a:spcBef>
        <a:spcAft>
          <a:spcPct val="0"/>
        </a:spcAft>
        <a:defRPr sz="2093" b="1">
          <a:solidFill>
            <a:schemeClr val="tx1"/>
          </a:solidFill>
          <a:latin typeface="Arial" charset="0"/>
          <a:ea typeface="ＭＳ Ｐゴシック" charset="0"/>
        </a:defRPr>
      </a:lvl4pPr>
      <a:lvl5pPr algn="l" defTabSz="341829" rtl="0" eaLnBrk="0" fontAlgn="base" hangingPunct="0">
        <a:spcBef>
          <a:spcPct val="0"/>
        </a:spcBef>
        <a:spcAft>
          <a:spcPct val="0"/>
        </a:spcAft>
        <a:defRPr sz="2093" b="1">
          <a:solidFill>
            <a:schemeClr val="tx1"/>
          </a:solidFill>
          <a:latin typeface="Arial" charset="0"/>
          <a:ea typeface="ＭＳ Ｐゴシック" charset="0"/>
        </a:defRPr>
      </a:lvl5pPr>
      <a:lvl6pPr marL="308610" algn="l" defTabSz="341829" rtl="0" fontAlgn="base">
        <a:spcBef>
          <a:spcPct val="0"/>
        </a:spcBef>
        <a:spcAft>
          <a:spcPct val="0"/>
        </a:spcAft>
        <a:defRPr sz="2093" b="1">
          <a:solidFill>
            <a:schemeClr val="tx1"/>
          </a:solidFill>
          <a:latin typeface="Arial" charset="0"/>
          <a:ea typeface="ＭＳ Ｐゴシック" charset="0"/>
        </a:defRPr>
      </a:lvl6pPr>
      <a:lvl7pPr marL="617220" algn="l" defTabSz="341829" rtl="0" fontAlgn="base">
        <a:spcBef>
          <a:spcPct val="0"/>
        </a:spcBef>
        <a:spcAft>
          <a:spcPct val="0"/>
        </a:spcAft>
        <a:defRPr sz="2093" b="1">
          <a:solidFill>
            <a:schemeClr val="tx1"/>
          </a:solidFill>
          <a:latin typeface="Arial" charset="0"/>
          <a:ea typeface="ＭＳ Ｐゴシック" charset="0"/>
        </a:defRPr>
      </a:lvl7pPr>
      <a:lvl8pPr marL="925830" algn="l" defTabSz="341829" rtl="0" fontAlgn="base">
        <a:spcBef>
          <a:spcPct val="0"/>
        </a:spcBef>
        <a:spcAft>
          <a:spcPct val="0"/>
        </a:spcAft>
        <a:defRPr sz="2093" b="1">
          <a:solidFill>
            <a:schemeClr val="tx1"/>
          </a:solidFill>
          <a:latin typeface="Arial" charset="0"/>
          <a:ea typeface="ＭＳ Ｐゴシック" charset="0"/>
        </a:defRPr>
      </a:lvl8pPr>
      <a:lvl9pPr marL="1234440" algn="l" defTabSz="341829" rtl="0" fontAlgn="base">
        <a:spcBef>
          <a:spcPct val="0"/>
        </a:spcBef>
        <a:spcAft>
          <a:spcPct val="0"/>
        </a:spcAft>
        <a:defRPr sz="2093" b="1">
          <a:solidFill>
            <a:schemeClr val="tx1"/>
          </a:solidFill>
          <a:latin typeface="Arial" charset="0"/>
          <a:ea typeface="ＭＳ Ｐゴシック" charset="0"/>
        </a:defRPr>
      </a:lvl9pPr>
    </p:titleStyle>
    <p:bodyStyle>
      <a:lvl1pPr marL="256104" indent="-256104" algn="l" defTabSz="341829"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1pPr>
      <a:lvl2pPr marL="556142" indent="-213242" algn="l" defTabSz="341829"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2pPr>
      <a:lvl3pPr marL="856179" indent="-170379" algn="l" defTabSz="341829"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3pPr>
      <a:lvl4pPr marL="1199079" indent="-170379" algn="l" defTabSz="341829"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4pPr>
      <a:lvl5pPr marL="1541979" indent="-170379" algn="l" defTabSz="341829"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5pPr>
      <a:lvl6pPr marL="1885800" indent="-171437" algn="l" defTabSz="342873" rtl="0" eaLnBrk="1" latinLnBrk="0" hangingPunct="1">
        <a:spcBef>
          <a:spcPct val="20000"/>
        </a:spcBef>
        <a:buFont typeface="Arial"/>
        <a:buChar char="•"/>
        <a:defRPr sz="1485" kern="1200">
          <a:solidFill>
            <a:schemeClr val="tx1"/>
          </a:solidFill>
          <a:latin typeface="+mn-lt"/>
          <a:ea typeface="+mn-ea"/>
          <a:cs typeface="+mn-cs"/>
        </a:defRPr>
      </a:lvl6pPr>
      <a:lvl7pPr marL="2228672" indent="-171437" algn="l" defTabSz="342873" rtl="0" eaLnBrk="1" latinLnBrk="0" hangingPunct="1">
        <a:spcBef>
          <a:spcPct val="20000"/>
        </a:spcBef>
        <a:buFont typeface="Arial"/>
        <a:buChar char="•"/>
        <a:defRPr sz="1485" kern="1200">
          <a:solidFill>
            <a:schemeClr val="tx1"/>
          </a:solidFill>
          <a:latin typeface="+mn-lt"/>
          <a:ea typeface="+mn-ea"/>
          <a:cs typeface="+mn-cs"/>
        </a:defRPr>
      </a:lvl7pPr>
      <a:lvl8pPr marL="2571545" indent="-171437" algn="l" defTabSz="342873" rtl="0" eaLnBrk="1" latinLnBrk="0" hangingPunct="1">
        <a:spcBef>
          <a:spcPct val="20000"/>
        </a:spcBef>
        <a:buFont typeface="Arial"/>
        <a:buChar char="•"/>
        <a:defRPr sz="1485" kern="1200">
          <a:solidFill>
            <a:schemeClr val="tx1"/>
          </a:solidFill>
          <a:latin typeface="+mn-lt"/>
          <a:ea typeface="+mn-ea"/>
          <a:cs typeface="+mn-cs"/>
        </a:defRPr>
      </a:lvl8pPr>
      <a:lvl9pPr marL="2914416" indent="-171437" algn="l" defTabSz="342873" rtl="0" eaLnBrk="1" latinLnBrk="0" hangingPunct="1">
        <a:spcBef>
          <a:spcPct val="20000"/>
        </a:spcBef>
        <a:buFont typeface="Arial"/>
        <a:buChar char="•"/>
        <a:defRPr sz="1485" kern="1200">
          <a:solidFill>
            <a:schemeClr val="tx1"/>
          </a:solidFill>
          <a:latin typeface="+mn-lt"/>
          <a:ea typeface="+mn-ea"/>
          <a:cs typeface="+mn-cs"/>
        </a:defRPr>
      </a:lvl9pPr>
    </p:bodyStyle>
    <p:otherStyle>
      <a:defPPr>
        <a:defRPr lang="sv-SE"/>
      </a:defPPr>
      <a:lvl1pPr marL="0" algn="l" defTabSz="342873" rtl="0" eaLnBrk="1" latinLnBrk="0" hangingPunct="1">
        <a:defRPr sz="1350" kern="1200">
          <a:solidFill>
            <a:schemeClr val="tx1"/>
          </a:solidFill>
          <a:latin typeface="+mn-lt"/>
          <a:ea typeface="+mn-ea"/>
          <a:cs typeface="+mn-cs"/>
        </a:defRPr>
      </a:lvl1pPr>
      <a:lvl2pPr marL="342873" algn="l" defTabSz="342873" rtl="0" eaLnBrk="1" latinLnBrk="0" hangingPunct="1">
        <a:defRPr sz="1350" kern="1200">
          <a:solidFill>
            <a:schemeClr val="tx1"/>
          </a:solidFill>
          <a:latin typeface="+mn-lt"/>
          <a:ea typeface="+mn-ea"/>
          <a:cs typeface="+mn-cs"/>
        </a:defRPr>
      </a:lvl2pPr>
      <a:lvl3pPr marL="685746" algn="l" defTabSz="342873" rtl="0" eaLnBrk="1" latinLnBrk="0" hangingPunct="1">
        <a:defRPr sz="1350" kern="1200">
          <a:solidFill>
            <a:schemeClr val="tx1"/>
          </a:solidFill>
          <a:latin typeface="+mn-lt"/>
          <a:ea typeface="+mn-ea"/>
          <a:cs typeface="+mn-cs"/>
        </a:defRPr>
      </a:lvl3pPr>
      <a:lvl4pPr marL="1028619" algn="l" defTabSz="342873" rtl="0" eaLnBrk="1" latinLnBrk="0" hangingPunct="1">
        <a:defRPr sz="1350" kern="1200">
          <a:solidFill>
            <a:schemeClr val="tx1"/>
          </a:solidFill>
          <a:latin typeface="+mn-lt"/>
          <a:ea typeface="+mn-ea"/>
          <a:cs typeface="+mn-cs"/>
        </a:defRPr>
      </a:lvl4pPr>
      <a:lvl5pPr marL="1371492" algn="l" defTabSz="342873" rtl="0" eaLnBrk="1" latinLnBrk="0" hangingPunct="1">
        <a:defRPr sz="1350" kern="1200">
          <a:solidFill>
            <a:schemeClr val="tx1"/>
          </a:solidFill>
          <a:latin typeface="+mn-lt"/>
          <a:ea typeface="+mn-ea"/>
          <a:cs typeface="+mn-cs"/>
        </a:defRPr>
      </a:lvl5pPr>
      <a:lvl6pPr marL="1714365" algn="l" defTabSz="342873" rtl="0" eaLnBrk="1" latinLnBrk="0" hangingPunct="1">
        <a:defRPr sz="1350" kern="1200">
          <a:solidFill>
            <a:schemeClr val="tx1"/>
          </a:solidFill>
          <a:latin typeface="+mn-lt"/>
          <a:ea typeface="+mn-ea"/>
          <a:cs typeface="+mn-cs"/>
        </a:defRPr>
      </a:lvl6pPr>
      <a:lvl7pPr marL="2057238" algn="l" defTabSz="342873" rtl="0" eaLnBrk="1" latinLnBrk="0" hangingPunct="1">
        <a:defRPr sz="1350" kern="1200">
          <a:solidFill>
            <a:schemeClr val="tx1"/>
          </a:solidFill>
          <a:latin typeface="+mn-lt"/>
          <a:ea typeface="+mn-ea"/>
          <a:cs typeface="+mn-cs"/>
        </a:defRPr>
      </a:lvl7pPr>
      <a:lvl8pPr marL="2400108" algn="l" defTabSz="342873" rtl="0" eaLnBrk="1" latinLnBrk="0" hangingPunct="1">
        <a:defRPr sz="1350" kern="1200">
          <a:solidFill>
            <a:schemeClr val="tx1"/>
          </a:solidFill>
          <a:latin typeface="+mn-lt"/>
          <a:ea typeface="+mn-ea"/>
          <a:cs typeface="+mn-cs"/>
        </a:defRPr>
      </a:lvl8pPr>
      <a:lvl9pPr marL="2742981" algn="l" defTabSz="342873"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10515" y="207287"/>
            <a:ext cx="8327084"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410517"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10516" y="6356353"/>
            <a:ext cx="3043885" cy="365125"/>
          </a:xfrm>
          <a:prstGeom prst="rect">
            <a:avLst/>
          </a:prstGeom>
        </p:spPr>
        <p:txBody>
          <a:bodyPr vert="horz" lIns="91440" tIns="45720" rIns="91440" bIns="45720" rtlCol="0" anchor="ctr"/>
          <a:lstStyle>
            <a:lvl1pPr algn="l">
              <a:defRPr sz="900">
                <a:solidFill>
                  <a:schemeClr val="tx1">
                    <a:tint val="75000"/>
                  </a:schemeClr>
                </a:solidFill>
                <a:latin typeface="Arial"/>
                <a:cs typeface="Arial"/>
              </a:defRPr>
            </a:lvl1pPr>
          </a:lstStyle>
          <a:p>
            <a:pPr defTabSz="342900"/>
            <a:fld id="{5912A5B3-F70C-C041-8E9F-31DE6412BBEC}" type="datetime1">
              <a:rPr lang="sv-SE" smtClean="0">
                <a:solidFill>
                  <a:prstClr val="black">
                    <a:tint val="75000"/>
                  </a:prstClr>
                </a:solidFill>
              </a:rPr>
              <a:pPr defTabSz="342900"/>
              <a:t>2018-10-02</a:t>
            </a:fld>
            <a:endParaRPr lang="sv-SE">
              <a:solidFill>
                <a:prstClr val="black">
                  <a:tint val="75000"/>
                </a:prstClr>
              </a:solidFill>
            </a:endParaRPr>
          </a:p>
        </p:txBody>
      </p:sp>
      <p:sp>
        <p:nvSpPr>
          <p:cNvPr id="5" name="Platshållare för sidfot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latin typeface="Arial"/>
                <a:cs typeface="Arial"/>
              </a:defRPr>
            </a:lvl1pPr>
          </a:lstStyle>
          <a:p>
            <a:pPr defTabSz="342900"/>
            <a:endParaRPr lang="sv-SE">
              <a:solidFill>
                <a:prstClr val="black">
                  <a:tint val="75000"/>
                </a:prstClr>
              </a:solidFill>
            </a:endParaRPr>
          </a:p>
        </p:txBody>
      </p:sp>
      <p:sp>
        <p:nvSpPr>
          <p:cNvPr id="6" name="Platshållare för bildnummer 5"/>
          <p:cNvSpPr>
            <a:spLocks noGrp="1"/>
          </p:cNvSpPr>
          <p:nvPr>
            <p:ph type="sldNum" sz="quarter" idx="4"/>
          </p:nvPr>
        </p:nvSpPr>
        <p:spPr>
          <a:xfrm>
            <a:off x="8737601" y="6356353"/>
            <a:ext cx="3064729" cy="365125"/>
          </a:xfrm>
          <a:prstGeom prst="rect">
            <a:avLst/>
          </a:prstGeom>
        </p:spPr>
        <p:txBody>
          <a:bodyPr vert="horz" lIns="91440" tIns="45720" rIns="91440" bIns="45720" rtlCol="0" anchor="ctr"/>
          <a:lstStyle>
            <a:lvl1pPr algn="r">
              <a:defRPr sz="900">
                <a:solidFill>
                  <a:schemeClr val="tx1">
                    <a:tint val="75000"/>
                  </a:schemeClr>
                </a:solidFill>
                <a:latin typeface="Arial"/>
                <a:cs typeface="Arial"/>
              </a:defRPr>
            </a:lvl1pPr>
          </a:lstStyle>
          <a:p>
            <a:pPr defTabSz="342900"/>
            <a:fld id="{97DED537-10C4-8C40-8E87-51060FF45365}" type="slidenum">
              <a:rPr lang="sv-SE" smtClean="0">
                <a:solidFill>
                  <a:prstClr val="black">
                    <a:tint val="75000"/>
                  </a:prstClr>
                </a:solidFill>
              </a:rPr>
              <a:pPr defTabSz="342900"/>
              <a:t>‹#›</a:t>
            </a:fld>
            <a:endParaRPr lang="sv-SE">
              <a:solidFill>
                <a:prstClr val="black">
                  <a:tint val="75000"/>
                </a:prstClr>
              </a:solidFill>
            </a:endParaRPr>
          </a:p>
        </p:txBody>
      </p:sp>
      <p:cxnSp>
        <p:nvCxnSpPr>
          <p:cNvPr id="11" name="Rak 10"/>
          <p:cNvCxnSpPr/>
          <p:nvPr userDrawn="1"/>
        </p:nvCxnSpPr>
        <p:spPr>
          <a:xfrm>
            <a:off x="410517" y="974117"/>
            <a:ext cx="1139181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403376" y="233740"/>
            <a:ext cx="2398952" cy="581421"/>
          </a:xfrm>
          <a:prstGeom prst="rect">
            <a:avLst/>
          </a:prstGeom>
        </p:spPr>
      </p:pic>
    </p:spTree>
    <p:extLst>
      <p:ext uri="{BB962C8B-B14F-4D97-AF65-F5344CB8AC3E}">
        <p14:creationId xmlns:p14="http://schemas.microsoft.com/office/powerpoint/2010/main" val="1637688551"/>
      </p:ext>
    </p:extLst>
  </p:cSld>
  <p:clrMap bg1="lt1" tx1="dk1" bg2="lt2" tx2="dk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Lst>
  <p:hf hdr="0" ftr="0" dt="0"/>
  <p:txStyles>
    <p:titleStyle>
      <a:lvl1pPr algn="l" defTabSz="342900" rtl="0" eaLnBrk="1" latinLnBrk="0" hangingPunct="1">
        <a:spcBef>
          <a:spcPct val="0"/>
        </a:spcBef>
        <a:buNone/>
        <a:defRPr sz="2100" b="1" i="0" kern="1200">
          <a:solidFill>
            <a:schemeClr val="tx1"/>
          </a:solidFill>
          <a:latin typeface="Arial"/>
          <a:ea typeface="+mj-ea"/>
          <a:cs typeface="Arial"/>
        </a:defRPr>
      </a:lvl1pPr>
    </p:titleStyle>
    <p:bodyStyle>
      <a:lvl1pPr marL="257175" indent="-257175" algn="l" defTabSz="342900" rtl="0" eaLnBrk="1" latinLnBrk="0" hangingPunct="1">
        <a:spcBef>
          <a:spcPct val="20000"/>
        </a:spcBef>
        <a:buFont typeface="Arial"/>
        <a:buChar char="•"/>
        <a:defRPr sz="1500" kern="1200">
          <a:solidFill>
            <a:schemeClr val="tx1"/>
          </a:solidFill>
          <a:latin typeface="Arial"/>
          <a:ea typeface="+mn-ea"/>
          <a:cs typeface="Arial"/>
        </a:defRPr>
      </a:lvl1pPr>
      <a:lvl2pPr marL="557213" indent="-214313" algn="l" defTabSz="342900" rtl="0" eaLnBrk="1" latinLnBrk="0" hangingPunct="1">
        <a:spcBef>
          <a:spcPct val="20000"/>
        </a:spcBef>
        <a:buFont typeface="Arial"/>
        <a:buChar char="–"/>
        <a:defRPr sz="1500" kern="1200">
          <a:solidFill>
            <a:schemeClr val="tx1"/>
          </a:solidFill>
          <a:latin typeface="Arial"/>
          <a:ea typeface="+mn-ea"/>
          <a:cs typeface="Arial"/>
        </a:defRPr>
      </a:lvl2pPr>
      <a:lvl3pPr marL="857250" indent="-171450" algn="l" defTabSz="342900" rtl="0" eaLnBrk="1" latinLnBrk="0" hangingPunct="1">
        <a:spcBef>
          <a:spcPct val="20000"/>
        </a:spcBef>
        <a:buFont typeface="Arial"/>
        <a:buChar char="•"/>
        <a:defRPr sz="1500" kern="1200">
          <a:solidFill>
            <a:schemeClr val="tx1"/>
          </a:solidFill>
          <a:latin typeface="Arial"/>
          <a:ea typeface="+mn-ea"/>
          <a:cs typeface="Arial"/>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Arial"/>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sv-S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userDrawn="1"/>
        </p:nvSpPr>
        <p:spPr>
          <a:xfrm>
            <a:off x="0" y="-38266"/>
            <a:ext cx="12192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800"/>
          </a:p>
        </p:txBody>
      </p:sp>
      <p:cxnSp>
        <p:nvCxnSpPr>
          <p:cNvPr id="8" name="Rak 7"/>
          <p:cNvCxnSpPr/>
          <p:nvPr userDrawn="1"/>
        </p:nvCxnSpPr>
        <p:spPr>
          <a:xfrm>
            <a:off x="410515" y="1521741"/>
            <a:ext cx="11391815"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userDrawn="1"/>
        </p:nvSpPr>
        <p:spPr>
          <a:xfrm>
            <a:off x="7594543" y="413741"/>
            <a:ext cx="3604843" cy="369332"/>
          </a:xfrm>
          <a:prstGeom prst="rect">
            <a:avLst/>
          </a:prstGeom>
          <a:noFill/>
        </p:spPr>
        <p:txBody>
          <a:bodyPr wrap="square" rtlCol="0">
            <a:spAutoFit/>
          </a:bodyPr>
          <a:lstStyle/>
          <a:p>
            <a:endParaRPr lang="sv-SE" sz="1800" dirty="0"/>
          </a:p>
        </p:txBody>
      </p:sp>
      <p:pic>
        <p:nvPicPr>
          <p:cNvPr id="17" name="Bildobjekt 16" descr="SciLifeLab_logotyp_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03376" y="233738"/>
            <a:ext cx="2398953" cy="581421"/>
          </a:xfrm>
          <a:prstGeom prst="rect">
            <a:avLst/>
          </a:prstGeom>
        </p:spPr>
      </p:pic>
      <p:pic>
        <p:nvPicPr>
          <p:cNvPr id="19" name="Bildobjekt 18" descr="pattern_DNA.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a:xfrm>
            <a:off x="0" y="2262966"/>
            <a:ext cx="12192000" cy="4595034"/>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2159000" y="404870"/>
            <a:ext cx="9247717" cy="668339"/>
          </a:xfrm>
          <a:prstGeom prst="rect">
            <a:avLst/>
          </a:prstGeom>
        </p:spPr>
        <p:txBody>
          <a:bodyPr vert="horz" lIns="0" tIns="0" rIns="0" bIns="0" rtlCol="0" anchor="b" anchorCtr="0">
            <a:noAutofit/>
          </a:bodyPr>
          <a:lstStyle/>
          <a:p>
            <a:r>
              <a:rPr lang="sv-SE" dirty="0"/>
              <a:t>Klicka här för att ändra format</a:t>
            </a:r>
            <a:endParaRPr lang="en-GB" dirty="0"/>
          </a:p>
        </p:txBody>
      </p:sp>
      <p:sp>
        <p:nvSpPr>
          <p:cNvPr id="3" name="Platshållare för text 2"/>
          <p:cNvSpPr>
            <a:spLocks noGrp="1"/>
          </p:cNvSpPr>
          <p:nvPr>
            <p:ph type="body" idx="1"/>
          </p:nvPr>
        </p:nvSpPr>
        <p:spPr>
          <a:xfrm>
            <a:off x="2159000" y="1582740"/>
            <a:ext cx="9247717" cy="4078287"/>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51955" y="344491"/>
            <a:ext cx="883665"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2159000" y="6308728"/>
            <a:ext cx="3860800" cy="365125"/>
          </a:xfrm>
          <a:prstGeom prst="rect">
            <a:avLst/>
          </a:prstGeom>
        </p:spPr>
        <p:txBody>
          <a:bodyPr vert="horz" lIns="0" tIns="0" rIns="0" bIns="0" rtlCol="0" anchor="t"/>
          <a:lstStyle>
            <a:lvl1pPr>
              <a:defRPr lang="en-GB" sz="525" b="1" cap="all" baseline="0">
                <a:solidFill>
                  <a:schemeClr val="bg1"/>
                </a:solidFill>
              </a:defRPr>
            </a:lvl1pPr>
          </a:lstStyle>
          <a:p>
            <a:pPr defTabSz="685800">
              <a:lnSpc>
                <a:spcPts val="675"/>
              </a:lnSpc>
            </a:pPr>
            <a:r>
              <a:rPr lang="sv-SE">
                <a:solidFill>
                  <a:prstClr val="white"/>
                </a:solidFill>
              </a:rPr>
              <a:t>www.kth.se</a:t>
            </a:r>
          </a:p>
        </p:txBody>
      </p:sp>
      <p:sp>
        <p:nvSpPr>
          <p:cNvPr id="6" name="Platshållare för bildnummer 5"/>
          <p:cNvSpPr>
            <a:spLocks noGrp="1"/>
          </p:cNvSpPr>
          <p:nvPr>
            <p:ph type="sldNum" sz="quarter" idx="4"/>
          </p:nvPr>
        </p:nvSpPr>
        <p:spPr>
          <a:xfrm>
            <a:off x="10896535" y="6308728"/>
            <a:ext cx="709151" cy="365125"/>
          </a:xfrm>
          <a:prstGeom prst="rect">
            <a:avLst/>
          </a:prstGeom>
        </p:spPr>
        <p:txBody>
          <a:bodyPr vert="horz" lIns="0" tIns="0" rIns="0" bIns="0" rtlCol="0" anchor="t"/>
          <a:lstStyle>
            <a:lvl1pPr algn="r">
              <a:defRPr lang="en-GB" sz="525" b="1" cap="all" baseline="0" smtClean="0">
                <a:solidFill>
                  <a:schemeClr val="bg1"/>
                </a:solidFill>
              </a:defRPr>
            </a:lvl1pPr>
          </a:lstStyle>
          <a:p>
            <a:pPr defTabSz="685800">
              <a:lnSpc>
                <a:spcPts val="675"/>
              </a:lnSpc>
            </a:pPr>
            <a:fld id="{680D72F4-1C41-4187-A4BC-492CF086CF40}" type="slidenum">
              <a:rPr lang="uk-UA" smtClean="0">
                <a:solidFill>
                  <a:prstClr val="white"/>
                </a:solidFill>
              </a:rPr>
              <a:pPr defTabSz="685800">
                <a:lnSpc>
                  <a:spcPts val="675"/>
                </a:lnSpc>
              </a:pPr>
              <a:t>‹#›</a:t>
            </a:fld>
            <a:endParaRPr lang="uk-UA">
              <a:solidFill>
                <a:prstClr val="white"/>
              </a:solidFill>
            </a:endParaRPr>
          </a:p>
        </p:txBody>
      </p:sp>
      <p:sp>
        <p:nvSpPr>
          <p:cNvPr id="4" name="Platshållare för datum 3"/>
          <p:cNvSpPr>
            <a:spLocks noGrp="1"/>
          </p:cNvSpPr>
          <p:nvPr>
            <p:ph type="dt" sz="half" idx="2"/>
          </p:nvPr>
        </p:nvSpPr>
        <p:spPr>
          <a:xfrm>
            <a:off x="7440149" y="6288512"/>
            <a:ext cx="2844800" cy="365125"/>
          </a:xfrm>
          <a:prstGeom prst="rect">
            <a:avLst/>
          </a:prstGeom>
        </p:spPr>
        <p:txBody>
          <a:bodyPr vert="horz" lIns="0" tIns="0" rIns="0" bIns="0" rtlCol="0" anchor="t"/>
          <a:lstStyle>
            <a:lvl1pPr>
              <a:defRPr lang="en-GB" sz="525" b="1" cap="all" baseline="0" smtClean="0">
                <a:solidFill>
                  <a:schemeClr val="bg1"/>
                </a:solidFill>
              </a:defRPr>
            </a:lvl1pPr>
          </a:lstStyle>
          <a:p>
            <a:pPr algn="r" defTabSz="685800">
              <a:lnSpc>
                <a:spcPts val="675"/>
              </a:lnSpc>
            </a:pPr>
            <a:fld id="{A66F1240-0563-4876-9055-91486877ED38}" type="datetime1">
              <a:rPr lang="mr-IN" smtClean="0">
                <a:solidFill>
                  <a:prstClr val="white"/>
                </a:solidFill>
              </a:rPr>
              <a:pPr algn="r" defTabSz="685800">
                <a:lnSpc>
                  <a:spcPts val="675"/>
                </a:lnSpc>
              </a:pPr>
              <a:t>2/10/18</a:t>
            </a:fld>
            <a:endParaRPr lang="mr-IN">
              <a:solidFill>
                <a:prstClr val="white"/>
              </a:solidFill>
            </a:endParaRPr>
          </a:p>
        </p:txBody>
      </p:sp>
      <p:sp>
        <p:nvSpPr>
          <p:cNvPr id="9" name="Rektangel 12"/>
          <p:cNvSpPr/>
          <p:nvPr/>
        </p:nvSpPr>
        <p:spPr>
          <a:xfrm>
            <a:off x="0" y="6515102"/>
            <a:ext cx="12192000" cy="364999"/>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endParaRPr>
          </a:p>
        </p:txBody>
      </p:sp>
      <p:sp>
        <p:nvSpPr>
          <p:cNvPr id="10" name="Platshållare för sidfot 4"/>
          <p:cNvSpPr txBox="1">
            <a:spLocks/>
          </p:cNvSpPr>
          <p:nvPr userDrawn="1"/>
        </p:nvSpPr>
        <p:spPr>
          <a:xfrm>
            <a:off x="2260600" y="6610260"/>
            <a:ext cx="9474200" cy="365125"/>
          </a:xfrm>
          <a:prstGeom prst="rect">
            <a:avLst/>
          </a:prstGeom>
        </p:spPr>
        <p:txBody>
          <a:bodyPr vert="horz" lIns="0" tIns="0" rIns="0" bIns="0" rtlCol="0" anchor="t"/>
          <a:lstStyle>
            <a:defPPr>
              <a:defRPr lang="en-US"/>
            </a:defPPr>
            <a:lvl1pPr marL="0" algn="l" defTabSz="914400" rtl="0" eaLnBrk="1" latinLnBrk="0" hangingPunct="1">
              <a:defRPr lang="sv-SE" sz="1100" kern="1200" cap="none" baseline="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825">
                <a:solidFill>
                  <a:prstClr val="white"/>
                </a:solidFill>
              </a:rPr>
              <a:t>www.kth.se.                                           www.scilifelab.se                                                www.proteinatlas.org</a:t>
            </a:r>
          </a:p>
        </p:txBody>
      </p:sp>
    </p:spTree>
    <p:extLst>
      <p:ext uri="{BB962C8B-B14F-4D97-AF65-F5344CB8AC3E}">
        <p14:creationId xmlns:p14="http://schemas.microsoft.com/office/powerpoint/2010/main" val="1363923323"/>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Lst>
  <p:hf sldNum="0" hdr="0" dt="0"/>
  <p:txStyles>
    <p:titleStyle>
      <a:lvl1pPr algn="l" defTabSz="685800" rtl="0" eaLnBrk="1" latinLnBrk="0" hangingPunct="1">
        <a:lnSpc>
          <a:spcPts val="2250"/>
        </a:lnSpc>
        <a:spcBef>
          <a:spcPct val="0"/>
        </a:spcBef>
        <a:buNone/>
        <a:defRPr sz="1950" b="1" kern="1200">
          <a:solidFill>
            <a:schemeClr val="tx1"/>
          </a:solidFill>
          <a:latin typeface="+mj-lt"/>
          <a:ea typeface="+mj-ea"/>
          <a:cs typeface="+mj-cs"/>
        </a:defRPr>
      </a:lvl1pPr>
    </p:titleStyle>
    <p:bodyStyle>
      <a:lvl1pPr marL="0" indent="0" algn="l" defTabSz="685800" rtl="0" eaLnBrk="1" latinLnBrk="0" hangingPunct="1">
        <a:lnSpc>
          <a:spcPct val="100000"/>
        </a:lnSpc>
        <a:spcBef>
          <a:spcPct val="20000"/>
        </a:spcBef>
        <a:buFont typeface="Arial" pitchFamily="34" charset="0"/>
        <a:buNone/>
        <a:defRPr sz="1500" kern="1200">
          <a:solidFill>
            <a:schemeClr val="tx1"/>
          </a:solidFill>
          <a:latin typeface="+mn-lt"/>
          <a:ea typeface="+mn-ea"/>
          <a:cs typeface="+mn-cs"/>
        </a:defRPr>
      </a:lvl1pPr>
      <a:lvl2pPr marL="266700" indent="-266700" algn="l" defTabSz="685800" rtl="0" eaLnBrk="1" latinLnBrk="0" hangingPunct="1">
        <a:lnSpc>
          <a:spcPct val="100000"/>
        </a:lnSpc>
        <a:spcBef>
          <a:spcPct val="20000"/>
        </a:spcBef>
        <a:buFont typeface="Arial" pitchFamily="34" charset="0"/>
        <a:buChar char="•"/>
        <a:defRPr sz="1500" kern="1200">
          <a:solidFill>
            <a:schemeClr val="tx1"/>
          </a:solidFill>
          <a:latin typeface="+mn-lt"/>
          <a:ea typeface="+mn-ea"/>
          <a:cs typeface="+mn-cs"/>
        </a:defRPr>
      </a:lvl2pPr>
      <a:lvl3pPr marL="542925" indent="-276225" algn="l" defTabSz="685800" rtl="0" eaLnBrk="1" latinLnBrk="0" hangingPunct="1">
        <a:lnSpc>
          <a:spcPct val="100000"/>
        </a:lnSpc>
        <a:spcBef>
          <a:spcPct val="20000"/>
        </a:spcBef>
        <a:buFont typeface="Arial" pitchFamily="34" charset="0"/>
        <a:buChar char="–"/>
        <a:defRPr sz="1500" kern="1200">
          <a:solidFill>
            <a:schemeClr val="tx1"/>
          </a:solidFill>
          <a:latin typeface="+mn-lt"/>
          <a:ea typeface="+mn-ea"/>
          <a:cs typeface="+mn-cs"/>
        </a:defRPr>
      </a:lvl3pPr>
      <a:lvl4pPr marL="807244" indent="-264319" algn="l" defTabSz="685800" rtl="0" eaLnBrk="1" latinLnBrk="0" hangingPunct="1">
        <a:lnSpc>
          <a:spcPct val="100000"/>
        </a:lnSpc>
        <a:spcBef>
          <a:spcPct val="20000"/>
        </a:spcBef>
        <a:buFont typeface="Arial" pitchFamily="34" charset="0"/>
        <a:buChar char="•"/>
        <a:defRPr sz="1500" kern="1200">
          <a:solidFill>
            <a:schemeClr val="tx1"/>
          </a:solidFill>
          <a:latin typeface="+mn-lt"/>
          <a:ea typeface="+mn-ea"/>
          <a:cs typeface="+mn-cs"/>
        </a:defRPr>
      </a:lvl4pPr>
      <a:lvl5pPr marL="1151335" indent="-342900" algn="l" defTabSz="685800" rtl="0" eaLnBrk="1" latinLnBrk="0" hangingPunct="1">
        <a:lnSpc>
          <a:spcPct val="100000"/>
        </a:lnSpc>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050"/>
            <a:fld id="{87D81263-415E-F842-A2D0-D498F08AEC56}" type="datetime1">
              <a:rPr lang="sv-SE" smtClean="0">
                <a:solidFill>
                  <a:prstClr val="black">
                    <a:tint val="75000"/>
                  </a:prstClr>
                </a:solidFill>
              </a:rPr>
              <a:pPr defTabSz="342050"/>
              <a:t>2018-10-02</a:t>
            </a:fld>
            <a:endParaRPr lang="sv-SE" dirty="0">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050"/>
            <a:endParaRPr lang="sv-SE" dirty="0">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050"/>
            <a:fld id="{48F63A3B-78C7-47BE-AE5E-E10140E04643}" type="slidenum">
              <a:rPr lang="en-US" smtClean="0">
                <a:solidFill>
                  <a:prstClr val="black">
                    <a:tint val="75000"/>
                  </a:prstClr>
                </a:solidFill>
              </a:rPr>
              <a:pPr defTabSz="342050"/>
              <a:t>‹#›</a:t>
            </a:fld>
            <a:endParaRPr lang="en-US" dirty="0">
              <a:solidFill>
                <a:prstClr val="black">
                  <a:tint val="75000"/>
                </a:prstClr>
              </a:solidFill>
            </a:endParaRPr>
          </a:p>
        </p:txBody>
      </p:sp>
    </p:spTree>
    <p:extLst>
      <p:ext uri="{BB962C8B-B14F-4D97-AF65-F5344CB8AC3E}">
        <p14:creationId xmlns:p14="http://schemas.microsoft.com/office/powerpoint/2010/main" val="3820539581"/>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ktangel 7"/>
          <p:cNvSpPr/>
          <p:nvPr/>
        </p:nvSpPr>
        <p:spPr>
          <a:xfrm>
            <a:off x="0" y="0"/>
            <a:ext cx="12192000" cy="11967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059" tIns="45527" rIns="91059" bIns="45527" rtlCol="0" anchor="ctr"/>
          <a:lstStyle/>
          <a:p>
            <a:pPr algn="ctr" defTabSz="910545"/>
            <a:endParaRPr lang="en-US" sz="1800">
              <a:solidFill>
                <a:prstClr val="white"/>
              </a:solidFill>
            </a:endParaRPr>
          </a:p>
        </p:txBody>
      </p:sp>
      <p:sp>
        <p:nvSpPr>
          <p:cNvPr id="2" name="Platshållare för rubrik 1"/>
          <p:cNvSpPr>
            <a:spLocks noGrp="1"/>
          </p:cNvSpPr>
          <p:nvPr>
            <p:ph type="title"/>
          </p:nvPr>
        </p:nvSpPr>
        <p:spPr>
          <a:xfrm>
            <a:off x="609600" y="44624"/>
            <a:ext cx="10972800" cy="1143000"/>
          </a:xfrm>
          <a:prstGeom prst="rect">
            <a:avLst/>
          </a:prstGeom>
        </p:spPr>
        <p:txBody>
          <a:bodyPr vert="horz" lIns="91058" tIns="45527" rIns="91058" bIns="45527" rtlCol="0" anchor="ctr">
            <a:normAutofit/>
          </a:bodyPr>
          <a:lstStyle/>
          <a:p>
            <a:r>
              <a:rPr lang="sv-SE" dirty="0"/>
              <a:t>Klicka här för att ändra format</a:t>
            </a:r>
            <a:endParaRPr lang="en-US" dirty="0"/>
          </a:p>
        </p:txBody>
      </p:sp>
      <p:sp>
        <p:nvSpPr>
          <p:cNvPr id="3" name="Platshållare för text 2"/>
          <p:cNvSpPr>
            <a:spLocks noGrp="1"/>
          </p:cNvSpPr>
          <p:nvPr>
            <p:ph type="body" idx="1"/>
          </p:nvPr>
        </p:nvSpPr>
        <p:spPr>
          <a:xfrm>
            <a:off x="609600" y="1600291"/>
            <a:ext cx="10972800" cy="4525963"/>
          </a:xfrm>
          <a:prstGeom prst="rect">
            <a:avLst/>
          </a:prstGeom>
        </p:spPr>
        <p:txBody>
          <a:bodyPr vert="horz" lIns="91058" tIns="45527" rIns="91058" bIns="45527"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2"/>
          </p:nvPr>
        </p:nvSpPr>
        <p:spPr>
          <a:xfrm>
            <a:off x="609603" y="6356458"/>
            <a:ext cx="2844800" cy="365125"/>
          </a:xfrm>
          <a:prstGeom prst="rect">
            <a:avLst/>
          </a:prstGeom>
        </p:spPr>
        <p:txBody>
          <a:bodyPr vert="horz" lIns="91058" tIns="45527" rIns="91058" bIns="45527" rtlCol="0" anchor="ctr"/>
          <a:lstStyle>
            <a:lvl1pPr algn="l">
              <a:defRPr sz="1200">
                <a:solidFill>
                  <a:schemeClr val="tx1">
                    <a:tint val="75000"/>
                  </a:schemeClr>
                </a:solidFill>
              </a:defRPr>
            </a:lvl1pPr>
          </a:lstStyle>
          <a:p>
            <a:pPr defTabSz="910545"/>
            <a:r>
              <a:rPr lang="en-US">
                <a:solidFill>
                  <a:prstClr val="black">
                    <a:tint val="75000"/>
                  </a:prstClr>
                </a:solidFill>
              </a:rPr>
              <a:t>20 Oct 2014</a:t>
            </a:r>
            <a:endParaRPr lang="en-US" dirty="0">
              <a:solidFill>
                <a:prstClr val="black">
                  <a:tint val="75000"/>
                </a:prstClr>
              </a:solidFill>
            </a:endParaRPr>
          </a:p>
        </p:txBody>
      </p:sp>
      <p:sp>
        <p:nvSpPr>
          <p:cNvPr id="5" name="Platshållare för sidfot 4"/>
          <p:cNvSpPr>
            <a:spLocks noGrp="1"/>
          </p:cNvSpPr>
          <p:nvPr>
            <p:ph type="ftr" sz="quarter" idx="3"/>
          </p:nvPr>
        </p:nvSpPr>
        <p:spPr>
          <a:xfrm>
            <a:off x="4165607" y="6356458"/>
            <a:ext cx="3860800" cy="365125"/>
          </a:xfrm>
          <a:prstGeom prst="rect">
            <a:avLst/>
          </a:prstGeom>
        </p:spPr>
        <p:txBody>
          <a:bodyPr vert="horz" lIns="91058" tIns="45527" rIns="91058" bIns="45527" rtlCol="0" anchor="ctr"/>
          <a:lstStyle>
            <a:lvl1pPr algn="ctr">
              <a:defRPr sz="1200">
                <a:solidFill>
                  <a:schemeClr val="tx1">
                    <a:tint val="75000"/>
                  </a:schemeClr>
                </a:solidFill>
              </a:defRPr>
            </a:lvl1pPr>
          </a:lstStyle>
          <a:p>
            <a:pPr defTabSz="910545"/>
            <a:r>
              <a:rPr lang="en-US">
                <a:solidFill>
                  <a:prstClr val="black">
                    <a:tint val="75000"/>
                  </a:prstClr>
                </a:solidFill>
              </a:rPr>
              <a:t>Emma Lundberg, Science for Life Laboratory, KTH, Stockholm, Sweden</a:t>
            </a:r>
            <a:endParaRPr lang="en-US" dirty="0">
              <a:solidFill>
                <a:prstClr val="black">
                  <a:tint val="75000"/>
                </a:prstClr>
              </a:solidFill>
            </a:endParaRPr>
          </a:p>
        </p:txBody>
      </p:sp>
      <p:sp>
        <p:nvSpPr>
          <p:cNvPr id="6" name="Platshållare för bildnummer 5"/>
          <p:cNvSpPr>
            <a:spLocks noGrp="1"/>
          </p:cNvSpPr>
          <p:nvPr>
            <p:ph type="sldNum" sz="quarter" idx="4"/>
          </p:nvPr>
        </p:nvSpPr>
        <p:spPr>
          <a:xfrm>
            <a:off x="8751711" y="6356458"/>
            <a:ext cx="2844800" cy="365125"/>
          </a:xfrm>
          <a:prstGeom prst="rect">
            <a:avLst/>
          </a:prstGeom>
        </p:spPr>
        <p:txBody>
          <a:bodyPr vert="horz" lIns="91058" tIns="45527" rIns="91058" bIns="45527" rtlCol="0" anchor="ctr"/>
          <a:lstStyle>
            <a:lvl1pPr algn="r">
              <a:defRPr sz="1200">
                <a:solidFill>
                  <a:schemeClr val="tx1">
                    <a:tint val="75000"/>
                  </a:schemeClr>
                </a:solidFill>
              </a:defRPr>
            </a:lvl1pPr>
          </a:lstStyle>
          <a:p>
            <a:pPr defTabSz="910545"/>
            <a:fld id="{C68B974C-971A-41F1-A8BB-37BAC51DB7F0}" type="slidenum">
              <a:rPr lang="en-US" smtClean="0">
                <a:solidFill>
                  <a:prstClr val="black">
                    <a:tint val="75000"/>
                  </a:prstClr>
                </a:solidFill>
              </a:rPr>
              <a:pPr defTabSz="910545"/>
              <a:t>‹#›</a:t>
            </a:fld>
            <a:endParaRPr lang="en-US">
              <a:solidFill>
                <a:prstClr val="black">
                  <a:tint val="75000"/>
                </a:prstClr>
              </a:solidFill>
            </a:endParaRPr>
          </a:p>
        </p:txBody>
      </p:sp>
    </p:spTree>
    <p:extLst>
      <p:ext uri="{BB962C8B-B14F-4D97-AF65-F5344CB8AC3E}">
        <p14:creationId xmlns:p14="http://schemas.microsoft.com/office/powerpoint/2010/main" val="655590335"/>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Lst>
  <p:hf hdr="0"/>
  <p:txStyles>
    <p:titleStyle>
      <a:lvl1pPr algn="ctr" defTabSz="910545" rtl="0" eaLnBrk="1" latinLnBrk="0" hangingPunct="1">
        <a:spcBef>
          <a:spcPct val="0"/>
        </a:spcBef>
        <a:buNone/>
        <a:defRPr sz="3800" kern="1200">
          <a:solidFill>
            <a:schemeClr val="bg2">
              <a:lumMod val="75000"/>
            </a:schemeClr>
          </a:solidFill>
          <a:latin typeface="+mj-lt"/>
          <a:ea typeface="+mj-ea"/>
          <a:cs typeface="+mj-cs"/>
        </a:defRPr>
      </a:lvl1pPr>
    </p:titleStyle>
    <p:bodyStyle>
      <a:lvl1pPr marL="341473" indent="-341473" algn="l" defTabSz="91054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39815" indent="-284572" algn="l" defTabSz="91054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8194" indent="-227625" algn="l" defTabSz="91054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3464" indent="-227625" algn="l" defTabSz="91054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48746" indent="-227625" algn="l" defTabSz="91054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4032" indent="-227625" algn="l" defTabSz="9105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9287" indent="-227625" algn="l" defTabSz="9105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4568" indent="-227625" algn="l" defTabSz="9105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9821" indent="-227625" algn="l" defTabSz="91054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545" rtl="0" eaLnBrk="1" latinLnBrk="0" hangingPunct="1">
        <a:defRPr sz="1800" kern="1200">
          <a:solidFill>
            <a:schemeClr val="tx1"/>
          </a:solidFill>
          <a:latin typeface="+mn-lt"/>
          <a:ea typeface="+mn-ea"/>
          <a:cs typeface="+mn-cs"/>
        </a:defRPr>
      </a:lvl1pPr>
      <a:lvl2pPr marL="455254" algn="l" defTabSz="910545" rtl="0" eaLnBrk="1" latinLnBrk="0" hangingPunct="1">
        <a:defRPr sz="1800" kern="1200">
          <a:solidFill>
            <a:schemeClr val="tx1"/>
          </a:solidFill>
          <a:latin typeface="+mn-lt"/>
          <a:ea typeface="+mn-ea"/>
          <a:cs typeface="+mn-cs"/>
        </a:defRPr>
      </a:lvl2pPr>
      <a:lvl3pPr marL="910545" algn="l" defTabSz="910545" rtl="0" eaLnBrk="1" latinLnBrk="0" hangingPunct="1">
        <a:defRPr sz="1800" kern="1200">
          <a:solidFill>
            <a:schemeClr val="tx1"/>
          </a:solidFill>
          <a:latin typeface="+mn-lt"/>
          <a:ea typeface="+mn-ea"/>
          <a:cs typeface="+mn-cs"/>
        </a:defRPr>
      </a:lvl3pPr>
      <a:lvl4pPr marL="1365831" algn="l" defTabSz="910545" rtl="0" eaLnBrk="1" latinLnBrk="0" hangingPunct="1">
        <a:defRPr sz="1800" kern="1200">
          <a:solidFill>
            <a:schemeClr val="tx1"/>
          </a:solidFill>
          <a:latin typeface="+mn-lt"/>
          <a:ea typeface="+mn-ea"/>
          <a:cs typeface="+mn-cs"/>
        </a:defRPr>
      </a:lvl4pPr>
      <a:lvl5pPr marL="1821102" algn="l" defTabSz="910545" rtl="0" eaLnBrk="1" latinLnBrk="0" hangingPunct="1">
        <a:defRPr sz="1800" kern="1200">
          <a:solidFill>
            <a:schemeClr val="tx1"/>
          </a:solidFill>
          <a:latin typeface="+mn-lt"/>
          <a:ea typeface="+mn-ea"/>
          <a:cs typeface="+mn-cs"/>
        </a:defRPr>
      </a:lvl5pPr>
      <a:lvl6pPr marL="2276390" algn="l" defTabSz="910545" rtl="0" eaLnBrk="1" latinLnBrk="0" hangingPunct="1">
        <a:defRPr sz="1800" kern="1200">
          <a:solidFill>
            <a:schemeClr val="tx1"/>
          </a:solidFill>
          <a:latin typeface="+mn-lt"/>
          <a:ea typeface="+mn-ea"/>
          <a:cs typeface="+mn-cs"/>
        </a:defRPr>
      </a:lvl6pPr>
      <a:lvl7pPr marL="2731658" algn="l" defTabSz="910545" rtl="0" eaLnBrk="1" latinLnBrk="0" hangingPunct="1">
        <a:defRPr sz="1800" kern="1200">
          <a:solidFill>
            <a:schemeClr val="tx1"/>
          </a:solidFill>
          <a:latin typeface="+mn-lt"/>
          <a:ea typeface="+mn-ea"/>
          <a:cs typeface="+mn-cs"/>
        </a:defRPr>
      </a:lvl7pPr>
      <a:lvl8pPr marL="3186928" algn="l" defTabSz="910545" rtl="0" eaLnBrk="1" latinLnBrk="0" hangingPunct="1">
        <a:defRPr sz="1800" kern="1200">
          <a:solidFill>
            <a:schemeClr val="tx1"/>
          </a:solidFill>
          <a:latin typeface="+mn-lt"/>
          <a:ea typeface="+mn-ea"/>
          <a:cs typeface="+mn-cs"/>
        </a:defRPr>
      </a:lvl8pPr>
      <a:lvl9pPr marL="3642192" algn="l" defTabSz="91054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07504"/>
            <a:fld id="{1BCB0EC5-1C89-4A4E-A1FE-90A17D481752}" type="datetimeFigureOut">
              <a:rPr lang="en-US" smtClean="0">
                <a:solidFill>
                  <a:prstClr val="black">
                    <a:tint val="75000"/>
                  </a:prstClr>
                </a:solidFill>
              </a:rPr>
              <a:pPr defTabSz="407504"/>
              <a:t>10/2/18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0750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07504"/>
            <a:fld id="{99B1DFB6-0813-9B40-A9D4-B07F0708F624}" type="slidenum">
              <a:rPr lang="en-US" smtClean="0">
                <a:solidFill>
                  <a:prstClr val="black">
                    <a:tint val="75000"/>
                  </a:prstClr>
                </a:solidFill>
              </a:rPr>
              <a:pPr defTabSz="407504"/>
              <a:t>‹#›</a:t>
            </a:fld>
            <a:endParaRPr lang="en-US">
              <a:solidFill>
                <a:prstClr val="black">
                  <a:tint val="75000"/>
                </a:prstClr>
              </a:solidFill>
            </a:endParaRPr>
          </a:p>
        </p:txBody>
      </p:sp>
    </p:spTree>
    <p:extLst>
      <p:ext uri="{BB962C8B-B14F-4D97-AF65-F5344CB8AC3E}">
        <p14:creationId xmlns:p14="http://schemas.microsoft.com/office/powerpoint/2010/main" val="2944059263"/>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059"/>
            <a:fld id="{87D81263-415E-F842-A2D0-D498F08AEC56}" type="datetime1">
              <a:rPr lang="sv-SE" smtClean="0">
                <a:solidFill>
                  <a:prstClr val="black">
                    <a:tint val="75000"/>
                  </a:prstClr>
                </a:solidFill>
              </a:rPr>
              <a:pPr defTabSz="342059"/>
              <a:t>2018-10-02</a:t>
            </a:fld>
            <a:endParaRPr lang="sv-SE" dirty="0">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059"/>
            <a:endParaRPr lang="sv-SE" dirty="0">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059"/>
            <a:fld id="{48F63A3B-78C7-47BE-AE5E-E10140E04643}" type="slidenum">
              <a:rPr lang="en-US" smtClean="0">
                <a:solidFill>
                  <a:prstClr val="black">
                    <a:tint val="75000"/>
                  </a:prstClr>
                </a:solidFill>
              </a:rPr>
              <a:pPr defTabSz="342059"/>
              <a:t>‹#›</a:t>
            </a:fld>
            <a:endParaRPr lang="en-US" dirty="0">
              <a:solidFill>
                <a:prstClr val="black">
                  <a:tint val="75000"/>
                </a:prstClr>
              </a:solidFill>
            </a:endParaRPr>
          </a:p>
        </p:txBody>
      </p:sp>
    </p:spTree>
    <p:extLst>
      <p:ext uri="{BB962C8B-B14F-4D97-AF65-F5344CB8AC3E}">
        <p14:creationId xmlns:p14="http://schemas.microsoft.com/office/powerpoint/2010/main" val="2877256242"/>
      </p:ext>
    </p:extLst>
  </p:cSld>
  <p:clrMap bg1="lt1" tx1="dk1" bg2="lt2" tx2="dk2" accent1="accent1" accent2="accent2" accent3="accent3" accent4="accent4" accent5="accent5" accent6="accent6" hlink="hlink" folHlink="folHlink"/>
  <p:sldLayoutIdLst>
    <p:sldLayoutId id="2147484789" r:id="rId1"/>
    <p:sldLayoutId id="2147484790" r:id="rId2"/>
    <p:sldLayoutId id="2147484791" r:id="rId3"/>
    <p:sldLayoutId id="2147484792" r:id="rId4"/>
    <p:sldLayoutId id="2147484793" r:id="rId5"/>
    <p:sldLayoutId id="2147484794" r:id="rId6"/>
    <p:sldLayoutId id="2147484795" r:id="rId7"/>
    <p:sldLayoutId id="2147484796" r:id="rId8"/>
    <p:sldLayoutId id="2147484797" r:id="rId9"/>
    <p:sldLayoutId id="2147484798" r:id="rId10"/>
    <p:sldLayoutId id="214748479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474" name="Platshållare för rubrik 1"/>
          <p:cNvSpPr>
            <a:spLocks noGrp="1"/>
          </p:cNvSpPr>
          <p:nvPr>
            <p:ph type="title"/>
          </p:nvPr>
        </p:nvSpPr>
        <p:spPr bwMode="auto">
          <a:xfrm>
            <a:off x="409579" y="207170"/>
            <a:ext cx="832866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sv-SE" altLang="x-none"/>
              <a:t>Klicka här för att ändra format</a:t>
            </a:r>
          </a:p>
        </p:txBody>
      </p:sp>
      <p:sp>
        <p:nvSpPr>
          <p:cNvPr id="233475" name="Platshållare för text 2"/>
          <p:cNvSpPr>
            <a:spLocks noGrp="1"/>
          </p:cNvSpPr>
          <p:nvPr>
            <p:ph type="body" idx="1"/>
          </p:nvPr>
        </p:nvSpPr>
        <p:spPr bwMode="auto">
          <a:xfrm>
            <a:off x="409579" y="1174433"/>
            <a:ext cx="11391900" cy="495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sv-SE" altLang="x-none"/>
              <a:t>Klicka här för att ändra format på bakgrundstexten</a:t>
            </a:r>
          </a:p>
          <a:p>
            <a:pPr lvl="1"/>
            <a:r>
              <a:rPr lang="sv-SE" altLang="x-none"/>
              <a:t>Nivå två</a:t>
            </a:r>
          </a:p>
          <a:p>
            <a:pPr lvl="2"/>
            <a:r>
              <a:rPr lang="sv-SE" altLang="x-none"/>
              <a:t>Nivå tre</a:t>
            </a:r>
          </a:p>
          <a:p>
            <a:pPr lvl="3"/>
            <a:r>
              <a:rPr lang="sv-SE" altLang="x-none"/>
              <a:t>Nivå fyra</a:t>
            </a:r>
          </a:p>
          <a:p>
            <a:pPr lvl="4"/>
            <a:r>
              <a:rPr lang="sv-SE" altLang="x-none"/>
              <a:t>Nivå fem</a:t>
            </a:r>
          </a:p>
        </p:txBody>
      </p:sp>
      <p:sp>
        <p:nvSpPr>
          <p:cNvPr id="4" name="Platshållare för datum 3"/>
          <p:cNvSpPr>
            <a:spLocks noGrp="1"/>
          </p:cNvSpPr>
          <p:nvPr>
            <p:ph type="dt" sz="half" idx="2"/>
          </p:nvPr>
        </p:nvSpPr>
        <p:spPr>
          <a:xfrm>
            <a:off x="409581" y="6356515"/>
            <a:ext cx="3044191" cy="364331"/>
          </a:xfrm>
          <a:prstGeom prst="rect">
            <a:avLst/>
          </a:prstGeom>
        </p:spPr>
        <p:txBody>
          <a:bodyPr vert="horz" wrap="square" lIns="101595" tIns="50795" rIns="101595" bIns="50795" numCol="1" anchor="ctr" anchorCtr="0" compatLnSpc="1">
            <a:prstTxWarp prst="textNoShape">
              <a:avLst/>
            </a:prstTxWarp>
          </a:bodyPr>
          <a:lstStyle>
            <a:lvl1pPr defTabSz="256366">
              <a:defRPr sz="659">
                <a:solidFill>
                  <a:srgbClr val="898989"/>
                </a:solidFill>
                <a:latin typeface="Arial" charset="0"/>
              </a:defRPr>
            </a:lvl1pPr>
          </a:lstStyle>
          <a:p>
            <a:pPr fontAlgn="base">
              <a:spcBef>
                <a:spcPct val="0"/>
              </a:spcBef>
              <a:spcAft>
                <a:spcPct val="0"/>
              </a:spcAft>
            </a:pPr>
            <a:fld id="{8E75BB83-074C-E54A-90CC-A0024152FB1A}" type="datetime1">
              <a:rPr lang="sv-SE" altLang="x-none" smtClean="0">
                <a:ea typeface="ヒラギノ明朝 ProN W3" charset="-128"/>
                <a:sym typeface="Hoefler Text" charset="0"/>
              </a:rPr>
              <a:pPr fontAlgn="base">
                <a:spcBef>
                  <a:spcPct val="0"/>
                </a:spcBef>
                <a:spcAft>
                  <a:spcPct val="0"/>
                </a:spcAft>
              </a:pPr>
              <a:t>2018-10-02</a:t>
            </a:fld>
            <a:endParaRPr lang="sv-SE" altLang="x-none">
              <a:ea typeface="ヒラギノ明朝 ProN W3" charset="-128"/>
              <a:sym typeface="Hoefler Text" charset="0"/>
            </a:endParaRPr>
          </a:p>
        </p:txBody>
      </p:sp>
      <p:sp>
        <p:nvSpPr>
          <p:cNvPr id="5" name="Platshållare för sidfot 4"/>
          <p:cNvSpPr>
            <a:spLocks noGrp="1"/>
          </p:cNvSpPr>
          <p:nvPr>
            <p:ph type="ftr" sz="quarter" idx="3"/>
          </p:nvPr>
        </p:nvSpPr>
        <p:spPr>
          <a:xfrm>
            <a:off x="4166237" y="6356515"/>
            <a:ext cx="3859531" cy="364331"/>
          </a:xfrm>
          <a:prstGeom prst="rect">
            <a:avLst/>
          </a:prstGeom>
        </p:spPr>
        <p:txBody>
          <a:bodyPr vert="horz" lIns="101595" tIns="50795" rIns="101595" bIns="50795" rtlCol="0" anchor="ctr"/>
          <a:lstStyle>
            <a:lvl1pPr algn="ctr" defTabSz="257149" fontAlgn="auto">
              <a:spcBef>
                <a:spcPts val="0"/>
              </a:spcBef>
              <a:spcAft>
                <a:spcPts val="0"/>
              </a:spcAft>
              <a:defRPr sz="659">
                <a:solidFill>
                  <a:prstClr val="black">
                    <a:tint val="75000"/>
                  </a:prstClr>
                </a:solidFill>
                <a:latin typeface="Arial"/>
                <a:ea typeface="+mn-ea"/>
                <a:cs typeface="Arial"/>
              </a:defRPr>
            </a:lvl1pPr>
          </a:lstStyle>
          <a:p>
            <a:pPr>
              <a:defRPr/>
            </a:pPr>
            <a:endParaRPr lang="sv-SE">
              <a:sym typeface="Hoefler Text" charset="0"/>
            </a:endParaRPr>
          </a:p>
        </p:txBody>
      </p:sp>
      <p:sp>
        <p:nvSpPr>
          <p:cNvPr id="6" name="Platshållare för bildnummer 5"/>
          <p:cNvSpPr>
            <a:spLocks noGrp="1"/>
          </p:cNvSpPr>
          <p:nvPr>
            <p:ph type="sldNum" sz="quarter" idx="4"/>
          </p:nvPr>
        </p:nvSpPr>
        <p:spPr>
          <a:xfrm>
            <a:off x="8738236" y="6356515"/>
            <a:ext cx="3063240" cy="364331"/>
          </a:xfrm>
          <a:prstGeom prst="rect">
            <a:avLst/>
          </a:prstGeom>
        </p:spPr>
        <p:txBody>
          <a:bodyPr vert="horz" wrap="square" lIns="101595" tIns="50795" rIns="101595" bIns="50795" numCol="1" anchor="ctr" anchorCtr="0" compatLnSpc="1">
            <a:prstTxWarp prst="textNoShape">
              <a:avLst/>
            </a:prstTxWarp>
          </a:bodyPr>
          <a:lstStyle>
            <a:lvl1pPr algn="r" defTabSz="256366">
              <a:defRPr sz="659">
                <a:solidFill>
                  <a:srgbClr val="898989"/>
                </a:solidFill>
                <a:latin typeface="Arial" charset="0"/>
              </a:defRPr>
            </a:lvl1pPr>
          </a:lstStyle>
          <a:p>
            <a:pPr fontAlgn="base">
              <a:spcBef>
                <a:spcPct val="0"/>
              </a:spcBef>
              <a:spcAft>
                <a:spcPct val="0"/>
              </a:spcAft>
            </a:pPr>
            <a:fld id="{DB16186C-7FC7-234B-BCDA-69EBF1300ED8}" type="slidenum">
              <a:rPr lang="sv-SE" altLang="x-none" smtClean="0">
                <a:ea typeface="ヒラギノ明朝 ProN W3" charset="-128"/>
                <a:sym typeface="Hoefler Text" charset="0"/>
              </a:rPr>
              <a:pPr fontAlgn="base">
                <a:spcBef>
                  <a:spcPct val="0"/>
                </a:spcBef>
                <a:spcAft>
                  <a:spcPct val="0"/>
                </a:spcAft>
              </a:pPr>
              <a:t>‹#›</a:t>
            </a:fld>
            <a:endParaRPr lang="sv-SE" altLang="x-none">
              <a:ea typeface="ヒラギノ明朝 ProN W3" charset="-128"/>
              <a:sym typeface="Hoefler Text" charset="0"/>
            </a:endParaRPr>
          </a:p>
        </p:txBody>
      </p:sp>
      <p:cxnSp>
        <p:nvCxnSpPr>
          <p:cNvPr id="11" name="Rak 10"/>
          <p:cNvCxnSpPr/>
          <p:nvPr userDrawn="1"/>
        </p:nvCxnSpPr>
        <p:spPr>
          <a:xfrm>
            <a:off x="409579" y="974413"/>
            <a:ext cx="11391900" cy="142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33480" name="Bildobjekt 11" descr="SciLifeLab_logotyp_green.png"/>
          <p:cNvPicPr>
            <a:picLocks noChangeAspect="1"/>
          </p:cNvPicPr>
          <p:nvPr userDrawn="1"/>
        </p:nvPicPr>
        <p:blipFill>
          <a:blip r:embed="rId8">
            <a:extLst>
              <a:ext uri="{28A0092B-C50C-407E-A947-70E740481C1C}">
                <a14:useLocalDpi xmlns:a14="http://schemas.microsoft.com/office/drawing/2010/main"/>
              </a:ext>
            </a:extLst>
          </a:blip>
          <a:srcRect/>
          <a:stretch>
            <a:fillRect/>
          </a:stretch>
        </p:blipFill>
        <p:spPr bwMode="auto">
          <a:xfrm>
            <a:off x="9403083" y="234317"/>
            <a:ext cx="2398396" cy="58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412707"/>
      </p:ext>
    </p:extLst>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Lst>
  <p:hf hdr="0" ftr="0" dt="0"/>
  <p:txStyles>
    <p:titleStyle>
      <a:lvl1pPr algn="l" defTabSz="256366" rtl="0" eaLnBrk="0" fontAlgn="base" hangingPunct="0">
        <a:spcBef>
          <a:spcPct val="0"/>
        </a:spcBef>
        <a:spcAft>
          <a:spcPct val="0"/>
        </a:spcAft>
        <a:defRPr sz="1570" b="1" kern="1200">
          <a:solidFill>
            <a:schemeClr val="tx1"/>
          </a:solidFill>
          <a:latin typeface="Arial"/>
          <a:ea typeface="ＭＳ Ｐゴシック" charset="0"/>
          <a:cs typeface="Arial"/>
        </a:defRPr>
      </a:lvl1pPr>
      <a:lvl2pPr algn="l" defTabSz="256366" rtl="0" eaLnBrk="0" fontAlgn="base" hangingPunct="0">
        <a:spcBef>
          <a:spcPct val="0"/>
        </a:spcBef>
        <a:spcAft>
          <a:spcPct val="0"/>
        </a:spcAft>
        <a:defRPr sz="1570" b="1">
          <a:solidFill>
            <a:schemeClr val="tx1"/>
          </a:solidFill>
          <a:latin typeface="Arial" charset="0"/>
          <a:ea typeface="ＭＳ Ｐゴシック" charset="0"/>
        </a:defRPr>
      </a:lvl2pPr>
      <a:lvl3pPr algn="l" defTabSz="256366" rtl="0" eaLnBrk="0" fontAlgn="base" hangingPunct="0">
        <a:spcBef>
          <a:spcPct val="0"/>
        </a:spcBef>
        <a:spcAft>
          <a:spcPct val="0"/>
        </a:spcAft>
        <a:defRPr sz="1570" b="1">
          <a:solidFill>
            <a:schemeClr val="tx1"/>
          </a:solidFill>
          <a:latin typeface="Arial" charset="0"/>
          <a:ea typeface="ＭＳ Ｐゴシック" charset="0"/>
        </a:defRPr>
      </a:lvl3pPr>
      <a:lvl4pPr algn="l" defTabSz="256366" rtl="0" eaLnBrk="0" fontAlgn="base" hangingPunct="0">
        <a:spcBef>
          <a:spcPct val="0"/>
        </a:spcBef>
        <a:spcAft>
          <a:spcPct val="0"/>
        </a:spcAft>
        <a:defRPr sz="1570" b="1">
          <a:solidFill>
            <a:schemeClr val="tx1"/>
          </a:solidFill>
          <a:latin typeface="Arial" charset="0"/>
          <a:ea typeface="ＭＳ Ｐゴシック" charset="0"/>
        </a:defRPr>
      </a:lvl4pPr>
      <a:lvl5pPr algn="l" defTabSz="256366" rtl="0" eaLnBrk="0" fontAlgn="base" hangingPunct="0">
        <a:spcBef>
          <a:spcPct val="0"/>
        </a:spcBef>
        <a:spcAft>
          <a:spcPct val="0"/>
        </a:spcAft>
        <a:defRPr sz="1570" b="1">
          <a:solidFill>
            <a:schemeClr val="tx1"/>
          </a:solidFill>
          <a:latin typeface="Arial" charset="0"/>
          <a:ea typeface="ＭＳ Ｐゴシック" charset="0"/>
        </a:defRPr>
      </a:lvl5pPr>
      <a:lvl6pPr marL="231452" algn="l" defTabSz="256366" rtl="0" fontAlgn="base">
        <a:spcBef>
          <a:spcPct val="0"/>
        </a:spcBef>
        <a:spcAft>
          <a:spcPct val="0"/>
        </a:spcAft>
        <a:defRPr sz="1570" b="1">
          <a:solidFill>
            <a:schemeClr val="tx1"/>
          </a:solidFill>
          <a:latin typeface="Arial" charset="0"/>
          <a:ea typeface="ＭＳ Ｐゴシック" charset="0"/>
        </a:defRPr>
      </a:lvl6pPr>
      <a:lvl7pPr marL="462904" algn="l" defTabSz="256366" rtl="0" fontAlgn="base">
        <a:spcBef>
          <a:spcPct val="0"/>
        </a:spcBef>
        <a:spcAft>
          <a:spcPct val="0"/>
        </a:spcAft>
        <a:defRPr sz="1570" b="1">
          <a:solidFill>
            <a:schemeClr val="tx1"/>
          </a:solidFill>
          <a:latin typeface="Arial" charset="0"/>
          <a:ea typeface="ＭＳ Ｐゴシック" charset="0"/>
        </a:defRPr>
      </a:lvl7pPr>
      <a:lvl8pPr marL="694356" algn="l" defTabSz="256366" rtl="0" fontAlgn="base">
        <a:spcBef>
          <a:spcPct val="0"/>
        </a:spcBef>
        <a:spcAft>
          <a:spcPct val="0"/>
        </a:spcAft>
        <a:defRPr sz="1570" b="1">
          <a:solidFill>
            <a:schemeClr val="tx1"/>
          </a:solidFill>
          <a:latin typeface="Arial" charset="0"/>
          <a:ea typeface="ＭＳ Ｐゴシック" charset="0"/>
        </a:defRPr>
      </a:lvl8pPr>
      <a:lvl9pPr marL="925807" algn="l" defTabSz="256366" rtl="0" fontAlgn="base">
        <a:spcBef>
          <a:spcPct val="0"/>
        </a:spcBef>
        <a:spcAft>
          <a:spcPct val="0"/>
        </a:spcAft>
        <a:defRPr sz="1570" b="1">
          <a:solidFill>
            <a:schemeClr val="tx1"/>
          </a:solidFill>
          <a:latin typeface="Arial" charset="0"/>
          <a:ea typeface="ＭＳ Ｐゴシック" charset="0"/>
        </a:defRPr>
      </a:lvl9pPr>
    </p:titleStyle>
    <p:bodyStyle>
      <a:lvl1pPr marL="192074" indent="-192074" algn="l" defTabSz="256366" rtl="0" eaLnBrk="0" fontAlgn="base" hangingPunct="0">
        <a:spcBef>
          <a:spcPct val="20000"/>
        </a:spcBef>
        <a:spcAft>
          <a:spcPct val="0"/>
        </a:spcAft>
        <a:buFont typeface="Arial" charset="0"/>
        <a:buChar char="•"/>
        <a:defRPr sz="1114" kern="1200">
          <a:solidFill>
            <a:schemeClr val="tx1"/>
          </a:solidFill>
          <a:latin typeface="Arial"/>
          <a:ea typeface="ＭＳ Ｐゴシック" charset="0"/>
          <a:cs typeface="Arial"/>
        </a:defRPr>
      </a:lvl1pPr>
      <a:lvl2pPr marL="417097" indent="-159928" algn="l" defTabSz="256366" rtl="0" eaLnBrk="0" fontAlgn="base" hangingPunct="0">
        <a:spcBef>
          <a:spcPct val="20000"/>
        </a:spcBef>
        <a:spcAft>
          <a:spcPct val="0"/>
        </a:spcAft>
        <a:buFont typeface="Arial" charset="0"/>
        <a:buChar char="–"/>
        <a:defRPr sz="1114" kern="1200">
          <a:solidFill>
            <a:schemeClr val="tx1"/>
          </a:solidFill>
          <a:latin typeface="Arial"/>
          <a:ea typeface="ＭＳ Ｐゴシック" charset="0"/>
          <a:cs typeface="Arial"/>
        </a:defRPr>
      </a:lvl2pPr>
      <a:lvl3pPr marL="642118" indent="-127781" algn="l" defTabSz="256366" rtl="0" eaLnBrk="0" fontAlgn="base" hangingPunct="0">
        <a:spcBef>
          <a:spcPct val="20000"/>
        </a:spcBef>
        <a:spcAft>
          <a:spcPct val="0"/>
        </a:spcAft>
        <a:buFont typeface="Arial" charset="0"/>
        <a:buChar char="•"/>
        <a:defRPr sz="1114" kern="1200">
          <a:solidFill>
            <a:schemeClr val="tx1"/>
          </a:solidFill>
          <a:latin typeface="Arial"/>
          <a:ea typeface="ＭＳ Ｐゴシック" charset="0"/>
          <a:cs typeface="Arial"/>
        </a:defRPr>
      </a:lvl3pPr>
      <a:lvl4pPr marL="899287" indent="-127781" algn="l" defTabSz="256366" rtl="0" eaLnBrk="0" fontAlgn="base" hangingPunct="0">
        <a:spcBef>
          <a:spcPct val="20000"/>
        </a:spcBef>
        <a:spcAft>
          <a:spcPct val="0"/>
        </a:spcAft>
        <a:buFont typeface="Arial" charset="0"/>
        <a:buChar char="–"/>
        <a:defRPr sz="1114" kern="1200">
          <a:solidFill>
            <a:schemeClr val="tx1"/>
          </a:solidFill>
          <a:latin typeface="Arial"/>
          <a:ea typeface="ＭＳ Ｐゴシック" charset="0"/>
          <a:cs typeface="Arial"/>
        </a:defRPr>
      </a:lvl4pPr>
      <a:lvl5pPr marL="1156455" indent="-127781" algn="l" defTabSz="256366" rtl="0" eaLnBrk="0" fontAlgn="base" hangingPunct="0">
        <a:spcBef>
          <a:spcPct val="20000"/>
        </a:spcBef>
        <a:spcAft>
          <a:spcPct val="0"/>
        </a:spcAft>
        <a:buFont typeface="Arial" charset="0"/>
        <a:buChar char="»"/>
        <a:defRPr sz="1114" kern="1200">
          <a:solidFill>
            <a:schemeClr val="tx1"/>
          </a:solidFill>
          <a:latin typeface="Arial"/>
          <a:ea typeface="ＭＳ Ｐゴシック" charset="0"/>
          <a:cs typeface="Arial"/>
        </a:defRPr>
      </a:lvl5pPr>
      <a:lvl6pPr marL="1414315" indent="-128575" algn="l" defTabSz="257149" rtl="0" eaLnBrk="1" latinLnBrk="0" hangingPunct="1">
        <a:spcBef>
          <a:spcPct val="20000"/>
        </a:spcBef>
        <a:buFont typeface="Arial"/>
        <a:buChar char="•"/>
        <a:defRPr sz="1114" kern="1200">
          <a:solidFill>
            <a:schemeClr val="tx1"/>
          </a:solidFill>
          <a:latin typeface="+mn-lt"/>
          <a:ea typeface="+mn-ea"/>
          <a:cs typeface="+mn-cs"/>
        </a:defRPr>
      </a:lvl6pPr>
      <a:lvl7pPr marL="1671462" indent="-128575" algn="l" defTabSz="257149" rtl="0" eaLnBrk="1" latinLnBrk="0" hangingPunct="1">
        <a:spcBef>
          <a:spcPct val="20000"/>
        </a:spcBef>
        <a:buFont typeface="Arial"/>
        <a:buChar char="•"/>
        <a:defRPr sz="1114" kern="1200">
          <a:solidFill>
            <a:schemeClr val="tx1"/>
          </a:solidFill>
          <a:latin typeface="+mn-lt"/>
          <a:ea typeface="+mn-ea"/>
          <a:cs typeface="+mn-cs"/>
        </a:defRPr>
      </a:lvl7pPr>
      <a:lvl8pPr marL="1928611" indent="-128575" algn="l" defTabSz="257149" rtl="0" eaLnBrk="1" latinLnBrk="0" hangingPunct="1">
        <a:spcBef>
          <a:spcPct val="20000"/>
        </a:spcBef>
        <a:buFont typeface="Arial"/>
        <a:buChar char="•"/>
        <a:defRPr sz="1114" kern="1200">
          <a:solidFill>
            <a:schemeClr val="tx1"/>
          </a:solidFill>
          <a:latin typeface="+mn-lt"/>
          <a:ea typeface="+mn-ea"/>
          <a:cs typeface="+mn-cs"/>
        </a:defRPr>
      </a:lvl8pPr>
      <a:lvl9pPr marL="2185757" indent="-128575" algn="l" defTabSz="257149" rtl="0" eaLnBrk="1" latinLnBrk="0" hangingPunct="1">
        <a:spcBef>
          <a:spcPct val="20000"/>
        </a:spcBef>
        <a:buFont typeface="Arial"/>
        <a:buChar char="•"/>
        <a:defRPr sz="1114" kern="1200">
          <a:solidFill>
            <a:schemeClr val="tx1"/>
          </a:solidFill>
          <a:latin typeface="+mn-lt"/>
          <a:ea typeface="+mn-ea"/>
          <a:cs typeface="+mn-cs"/>
        </a:defRPr>
      </a:lvl9pPr>
    </p:bodyStyle>
    <p:otherStyle>
      <a:defPPr>
        <a:defRPr lang="sv-SE"/>
      </a:defPPr>
      <a:lvl1pPr marL="0" algn="l" defTabSz="257149" rtl="0" eaLnBrk="1" latinLnBrk="0" hangingPunct="1">
        <a:defRPr sz="1013" kern="1200">
          <a:solidFill>
            <a:schemeClr val="tx1"/>
          </a:solidFill>
          <a:latin typeface="+mn-lt"/>
          <a:ea typeface="+mn-ea"/>
          <a:cs typeface="+mn-cs"/>
        </a:defRPr>
      </a:lvl1pPr>
      <a:lvl2pPr marL="257149" algn="l" defTabSz="257149" rtl="0" eaLnBrk="1" latinLnBrk="0" hangingPunct="1">
        <a:defRPr sz="1013" kern="1200">
          <a:solidFill>
            <a:schemeClr val="tx1"/>
          </a:solidFill>
          <a:latin typeface="+mn-lt"/>
          <a:ea typeface="+mn-ea"/>
          <a:cs typeface="+mn-cs"/>
        </a:defRPr>
      </a:lvl2pPr>
      <a:lvl3pPr marL="514298" algn="l" defTabSz="257149" rtl="0" eaLnBrk="1" latinLnBrk="0" hangingPunct="1">
        <a:defRPr sz="1013" kern="1200">
          <a:solidFill>
            <a:schemeClr val="tx1"/>
          </a:solidFill>
          <a:latin typeface="+mn-lt"/>
          <a:ea typeface="+mn-ea"/>
          <a:cs typeface="+mn-cs"/>
        </a:defRPr>
      </a:lvl3pPr>
      <a:lvl4pPr marL="771445" algn="l" defTabSz="257149" rtl="0" eaLnBrk="1" latinLnBrk="0" hangingPunct="1">
        <a:defRPr sz="1013" kern="1200">
          <a:solidFill>
            <a:schemeClr val="tx1"/>
          </a:solidFill>
          <a:latin typeface="+mn-lt"/>
          <a:ea typeface="+mn-ea"/>
          <a:cs typeface="+mn-cs"/>
        </a:defRPr>
      </a:lvl4pPr>
      <a:lvl5pPr marL="1028594" algn="l" defTabSz="257149" rtl="0" eaLnBrk="1" latinLnBrk="0" hangingPunct="1">
        <a:defRPr sz="1013" kern="1200">
          <a:solidFill>
            <a:schemeClr val="tx1"/>
          </a:solidFill>
          <a:latin typeface="+mn-lt"/>
          <a:ea typeface="+mn-ea"/>
          <a:cs typeface="+mn-cs"/>
        </a:defRPr>
      </a:lvl5pPr>
      <a:lvl6pPr marL="1285742" algn="l" defTabSz="257149" rtl="0" eaLnBrk="1" latinLnBrk="0" hangingPunct="1">
        <a:defRPr sz="1013" kern="1200">
          <a:solidFill>
            <a:schemeClr val="tx1"/>
          </a:solidFill>
          <a:latin typeface="+mn-lt"/>
          <a:ea typeface="+mn-ea"/>
          <a:cs typeface="+mn-cs"/>
        </a:defRPr>
      </a:lvl6pPr>
      <a:lvl7pPr marL="1542890" algn="l" defTabSz="257149" rtl="0" eaLnBrk="1" latinLnBrk="0" hangingPunct="1">
        <a:defRPr sz="1013" kern="1200">
          <a:solidFill>
            <a:schemeClr val="tx1"/>
          </a:solidFill>
          <a:latin typeface="+mn-lt"/>
          <a:ea typeface="+mn-ea"/>
          <a:cs typeface="+mn-cs"/>
        </a:defRPr>
      </a:lvl7pPr>
      <a:lvl8pPr marL="1800036" algn="l" defTabSz="257149" rtl="0" eaLnBrk="1" latinLnBrk="0" hangingPunct="1">
        <a:defRPr sz="1013" kern="1200">
          <a:solidFill>
            <a:schemeClr val="tx1"/>
          </a:solidFill>
          <a:latin typeface="+mn-lt"/>
          <a:ea typeface="+mn-ea"/>
          <a:cs typeface="+mn-cs"/>
        </a:defRPr>
      </a:lvl8pPr>
      <a:lvl9pPr marL="2057185" algn="l" defTabSz="257149" rtl="0" eaLnBrk="1" latinLnBrk="0" hangingPunct="1">
        <a:defRPr sz="1013"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10518" y="207287"/>
            <a:ext cx="8327084"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410519" y="1173871"/>
            <a:ext cx="11391815" cy="495229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10516" y="6356354"/>
            <a:ext cx="3043885" cy="365125"/>
          </a:xfrm>
          <a:prstGeom prst="rect">
            <a:avLst/>
          </a:prstGeom>
        </p:spPr>
        <p:txBody>
          <a:bodyPr vert="horz" lIns="91440" tIns="45720" rIns="91440" bIns="45720" rtlCol="0" anchor="ctr"/>
          <a:lstStyle>
            <a:lvl1pPr algn="l">
              <a:defRPr sz="675">
                <a:solidFill>
                  <a:schemeClr val="tx1">
                    <a:tint val="75000"/>
                  </a:schemeClr>
                </a:solidFill>
                <a:latin typeface="Arial"/>
                <a:cs typeface="Arial"/>
              </a:defRPr>
            </a:lvl1pPr>
          </a:lstStyle>
          <a:p>
            <a:pPr defTabSz="257168"/>
            <a:fld id="{5912A5B3-F70C-C041-8E9F-31DE6412BBEC}" type="datetime1">
              <a:rPr lang="sv-SE" smtClean="0">
                <a:solidFill>
                  <a:prstClr val="black">
                    <a:tint val="75000"/>
                  </a:prstClr>
                </a:solidFill>
              </a:rPr>
              <a:pPr defTabSz="257168"/>
              <a:t>2018-10-02</a:t>
            </a:fld>
            <a:endParaRPr lang="sv-SE">
              <a:solidFill>
                <a:prstClr val="black">
                  <a:tint val="75000"/>
                </a:prstClr>
              </a:solidFill>
            </a:endParaRPr>
          </a:p>
        </p:txBody>
      </p:sp>
      <p:sp>
        <p:nvSpPr>
          <p:cNvPr id="5" name="Platshållare för sidfot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a:defRPr sz="675">
                <a:solidFill>
                  <a:schemeClr val="tx1">
                    <a:tint val="75000"/>
                  </a:schemeClr>
                </a:solidFill>
                <a:latin typeface="Arial"/>
                <a:cs typeface="Arial"/>
              </a:defRPr>
            </a:lvl1pPr>
          </a:lstStyle>
          <a:p>
            <a:pPr defTabSz="257168"/>
            <a:endParaRPr lang="sv-SE">
              <a:solidFill>
                <a:prstClr val="black">
                  <a:tint val="75000"/>
                </a:prstClr>
              </a:solidFill>
            </a:endParaRPr>
          </a:p>
        </p:txBody>
      </p:sp>
      <p:sp>
        <p:nvSpPr>
          <p:cNvPr id="6" name="Platshållare för bildnummer 5"/>
          <p:cNvSpPr>
            <a:spLocks noGrp="1"/>
          </p:cNvSpPr>
          <p:nvPr>
            <p:ph type="sldNum" sz="quarter" idx="4"/>
          </p:nvPr>
        </p:nvSpPr>
        <p:spPr>
          <a:xfrm>
            <a:off x="8737604" y="6356354"/>
            <a:ext cx="3064729" cy="365125"/>
          </a:xfrm>
          <a:prstGeom prst="rect">
            <a:avLst/>
          </a:prstGeom>
        </p:spPr>
        <p:txBody>
          <a:bodyPr vert="horz" lIns="91440" tIns="45720" rIns="91440" bIns="45720" rtlCol="0" anchor="ctr"/>
          <a:lstStyle>
            <a:lvl1pPr algn="r">
              <a:defRPr sz="675">
                <a:solidFill>
                  <a:schemeClr val="tx1">
                    <a:tint val="75000"/>
                  </a:schemeClr>
                </a:solidFill>
                <a:latin typeface="Arial"/>
                <a:cs typeface="Arial"/>
              </a:defRPr>
            </a:lvl1pPr>
          </a:lstStyle>
          <a:p>
            <a:pPr defTabSz="257168"/>
            <a:fld id="{97DED537-10C4-8C40-8E87-51060FF45365}" type="slidenum">
              <a:rPr lang="sv-SE" smtClean="0">
                <a:solidFill>
                  <a:prstClr val="black">
                    <a:tint val="75000"/>
                  </a:prstClr>
                </a:solidFill>
              </a:rPr>
              <a:pPr defTabSz="257168"/>
              <a:t>‹#›</a:t>
            </a:fld>
            <a:endParaRPr lang="sv-SE">
              <a:solidFill>
                <a:prstClr val="black">
                  <a:tint val="75000"/>
                </a:prstClr>
              </a:solidFill>
            </a:endParaRPr>
          </a:p>
        </p:txBody>
      </p:sp>
      <p:cxnSp>
        <p:nvCxnSpPr>
          <p:cNvPr id="11" name="Rak 10"/>
          <p:cNvCxnSpPr/>
          <p:nvPr userDrawn="1"/>
        </p:nvCxnSpPr>
        <p:spPr>
          <a:xfrm>
            <a:off x="410519" y="974118"/>
            <a:ext cx="1139181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403376" y="233742"/>
            <a:ext cx="2398952" cy="581421"/>
          </a:xfrm>
          <a:prstGeom prst="rect">
            <a:avLst/>
          </a:prstGeom>
        </p:spPr>
      </p:pic>
    </p:spTree>
    <p:extLst>
      <p:ext uri="{BB962C8B-B14F-4D97-AF65-F5344CB8AC3E}">
        <p14:creationId xmlns:p14="http://schemas.microsoft.com/office/powerpoint/2010/main" val="4105644917"/>
      </p:ext>
    </p:extLst>
  </p:cSld>
  <p:clrMap bg1="lt1" tx1="dk1" bg2="lt2" tx2="dk2" accent1="accent1" accent2="accent2" accent3="accent3" accent4="accent4" accent5="accent5" accent6="accent6" hlink="hlink" folHlink="folHlink"/>
  <p:sldLayoutIdLst>
    <p:sldLayoutId id="2147484808" r:id="rId1"/>
    <p:sldLayoutId id="2147484809" r:id="rId2"/>
    <p:sldLayoutId id="2147484810" r:id="rId3"/>
    <p:sldLayoutId id="2147484811" r:id="rId4"/>
    <p:sldLayoutId id="2147484812" r:id="rId5"/>
  </p:sldLayoutIdLst>
  <p:hf hdr="0" ftr="0" dt="0"/>
  <p:txStyles>
    <p:titleStyle>
      <a:lvl1pPr algn="l" defTabSz="257168" rtl="0" eaLnBrk="1" latinLnBrk="0" hangingPunct="1">
        <a:spcBef>
          <a:spcPct val="0"/>
        </a:spcBef>
        <a:buNone/>
        <a:defRPr sz="1575" b="1" i="0" kern="1200">
          <a:solidFill>
            <a:schemeClr val="tx1"/>
          </a:solidFill>
          <a:latin typeface="Arial"/>
          <a:ea typeface="+mj-ea"/>
          <a:cs typeface="Arial"/>
        </a:defRPr>
      </a:lvl1pPr>
    </p:titleStyle>
    <p:bodyStyle>
      <a:lvl1pPr marL="192876" indent="-192876" algn="l" defTabSz="257168" rtl="0" eaLnBrk="1" latinLnBrk="0" hangingPunct="1">
        <a:spcBef>
          <a:spcPct val="20000"/>
        </a:spcBef>
        <a:buFont typeface="Arial"/>
        <a:buChar char="•"/>
        <a:defRPr sz="1125" kern="1200">
          <a:solidFill>
            <a:schemeClr val="tx1"/>
          </a:solidFill>
          <a:latin typeface="Arial"/>
          <a:ea typeface="+mn-ea"/>
          <a:cs typeface="Arial"/>
        </a:defRPr>
      </a:lvl1pPr>
      <a:lvl2pPr marL="417899" indent="-160731" algn="l" defTabSz="257168" rtl="0" eaLnBrk="1" latinLnBrk="0" hangingPunct="1">
        <a:spcBef>
          <a:spcPct val="20000"/>
        </a:spcBef>
        <a:buFont typeface="Arial"/>
        <a:buChar char="–"/>
        <a:defRPr sz="1125" kern="1200">
          <a:solidFill>
            <a:schemeClr val="tx1"/>
          </a:solidFill>
          <a:latin typeface="Arial"/>
          <a:ea typeface="+mn-ea"/>
          <a:cs typeface="Arial"/>
        </a:defRPr>
      </a:lvl2pPr>
      <a:lvl3pPr marL="642922" indent="-128585" algn="l" defTabSz="257168" rtl="0" eaLnBrk="1" latinLnBrk="0" hangingPunct="1">
        <a:spcBef>
          <a:spcPct val="20000"/>
        </a:spcBef>
        <a:buFont typeface="Arial"/>
        <a:buChar char="•"/>
        <a:defRPr sz="1125" kern="1200">
          <a:solidFill>
            <a:schemeClr val="tx1"/>
          </a:solidFill>
          <a:latin typeface="Arial"/>
          <a:ea typeface="+mn-ea"/>
          <a:cs typeface="Arial"/>
        </a:defRPr>
      </a:lvl3pPr>
      <a:lvl4pPr marL="900091" indent="-128585" algn="l" defTabSz="257168" rtl="0" eaLnBrk="1" latinLnBrk="0" hangingPunct="1">
        <a:spcBef>
          <a:spcPct val="20000"/>
        </a:spcBef>
        <a:buFont typeface="Arial"/>
        <a:buChar char="–"/>
        <a:defRPr sz="1125" kern="1200">
          <a:solidFill>
            <a:schemeClr val="tx1"/>
          </a:solidFill>
          <a:latin typeface="Arial"/>
          <a:ea typeface="+mn-ea"/>
          <a:cs typeface="Arial"/>
        </a:defRPr>
      </a:lvl4pPr>
      <a:lvl5pPr marL="1157259" indent="-128585" algn="l" defTabSz="257168" rtl="0" eaLnBrk="1" latinLnBrk="0" hangingPunct="1">
        <a:spcBef>
          <a:spcPct val="20000"/>
        </a:spcBef>
        <a:buFont typeface="Arial"/>
        <a:buChar char="»"/>
        <a:defRPr sz="1125" kern="1200">
          <a:solidFill>
            <a:schemeClr val="tx1"/>
          </a:solidFill>
          <a:latin typeface="Arial"/>
          <a:ea typeface="+mn-ea"/>
          <a:cs typeface="Arial"/>
        </a:defRPr>
      </a:lvl5pPr>
      <a:lvl6pPr marL="1414428" indent="-128585" algn="l" defTabSz="257168"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8"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8" rtl="0" eaLnBrk="1" latinLnBrk="0" hangingPunct="1">
        <a:spcBef>
          <a:spcPct val="20000"/>
        </a:spcBef>
        <a:buFont typeface="Arial"/>
        <a:buChar char="•"/>
        <a:defRPr sz="1125" kern="1200">
          <a:solidFill>
            <a:schemeClr val="tx1"/>
          </a:solidFill>
          <a:latin typeface="+mn-lt"/>
          <a:ea typeface="+mn-ea"/>
          <a:cs typeface="+mn-cs"/>
        </a:defRPr>
      </a:lvl8pPr>
      <a:lvl9pPr marL="2185934" indent="-128585" algn="l" defTabSz="257168"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sv-SE"/>
      </a:defPPr>
      <a:lvl1pPr marL="0" algn="l" defTabSz="257168" rtl="0" eaLnBrk="1" latinLnBrk="0" hangingPunct="1">
        <a:defRPr sz="1013" kern="1200">
          <a:solidFill>
            <a:schemeClr val="tx1"/>
          </a:solidFill>
          <a:latin typeface="+mn-lt"/>
          <a:ea typeface="+mn-ea"/>
          <a:cs typeface="+mn-cs"/>
        </a:defRPr>
      </a:lvl1pPr>
      <a:lvl2pPr marL="257168" algn="l" defTabSz="257168" rtl="0" eaLnBrk="1" latinLnBrk="0" hangingPunct="1">
        <a:defRPr sz="1013" kern="1200">
          <a:solidFill>
            <a:schemeClr val="tx1"/>
          </a:solidFill>
          <a:latin typeface="+mn-lt"/>
          <a:ea typeface="+mn-ea"/>
          <a:cs typeface="+mn-cs"/>
        </a:defRPr>
      </a:lvl2pPr>
      <a:lvl3pPr marL="514337" algn="l" defTabSz="257168" rtl="0" eaLnBrk="1" latinLnBrk="0" hangingPunct="1">
        <a:defRPr sz="1013" kern="1200">
          <a:solidFill>
            <a:schemeClr val="tx1"/>
          </a:solidFill>
          <a:latin typeface="+mn-lt"/>
          <a:ea typeface="+mn-ea"/>
          <a:cs typeface="+mn-cs"/>
        </a:defRPr>
      </a:lvl3pPr>
      <a:lvl4pPr marL="771506" algn="l" defTabSz="257168" rtl="0" eaLnBrk="1" latinLnBrk="0" hangingPunct="1">
        <a:defRPr sz="1013" kern="1200">
          <a:solidFill>
            <a:schemeClr val="tx1"/>
          </a:solidFill>
          <a:latin typeface="+mn-lt"/>
          <a:ea typeface="+mn-ea"/>
          <a:cs typeface="+mn-cs"/>
        </a:defRPr>
      </a:lvl4pPr>
      <a:lvl5pPr marL="1028675" algn="l" defTabSz="257168" rtl="0" eaLnBrk="1" latinLnBrk="0" hangingPunct="1">
        <a:defRPr sz="1013" kern="1200">
          <a:solidFill>
            <a:schemeClr val="tx1"/>
          </a:solidFill>
          <a:latin typeface="+mn-lt"/>
          <a:ea typeface="+mn-ea"/>
          <a:cs typeface="+mn-cs"/>
        </a:defRPr>
      </a:lvl5pPr>
      <a:lvl6pPr marL="1285843" algn="l" defTabSz="257168" rtl="0" eaLnBrk="1" latinLnBrk="0" hangingPunct="1">
        <a:defRPr sz="1013" kern="1200">
          <a:solidFill>
            <a:schemeClr val="tx1"/>
          </a:solidFill>
          <a:latin typeface="+mn-lt"/>
          <a:ea typeface="+mn-ea"/>
          <a:cs typeface="+mn-cs"/>
        </a:defRPr>
      </a:lvl6pPr>
      <a:lvl7pPr marL="1543012" algn="l" defTabSz="257168" rtl="0" eaLnBrk="1" latinLnBrk="0" hangingPunct="1">
        <a:defRPr sz="1013" kern="1200">
          <a:solidFill>
            <a:schemeClr val="tx1"/>
          </a:solidFill>
          <a:latin typeface="+mn-lt"/>
          <a:ea typeface="+mn-ea"/>
          <a:cs typeface="+mn-cs"/>
        </a:defRPr>
      </a:lvl7pPr>
      <a:lvl8pPr marL="1800180" algn="l" defTabSz="257168" rtl="0" eaLnBrk="1" latinLnBrk="0" hangingPunct="1">
        <a:defRPr sz="1013" kern="1200">
          <a:solidFill>
            <a:schemeClr val="tx1"/>
          </a:solidFill>
          <a:latin typeface="+mn-lt"/>
          <a:ea typeface="+mn-ea"/>
          <a:cs typeface="+mn-cs"/>
        </a:defRPr>
      </a:lvl8pPr>
      <a:lvl9pPr marL="2057348" algn="l" defTabSz="257168" rtl="0" eaLnBrk="1" latinLnBrk="0" hangingPunct="1">
        <a:defRPr sz="1013"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474" name="Platshållare för rubrik 1"/>
          <p:cNvSpPr>
            <a:spLocks noGrp="1"/>
          </p:cNvSpPr>
          <p:nvPr>
            <p:ph type="title"/>
          </p:nvPr>
        </p:nvSpPr>
        <p:spPr bwMode="auto">
          <a:xfrm>
            <a:off x="409579" y="207170"/>
            <a:ext cx="832866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sv-SE" altLang="x-none"/>
              <a:t>Klicka här för att ändra format</a:t>
            </a:r>
          </a:p>
        </p:txBody>
      </p:sp>
      <p:sp>
        <p:nvSpPr>
          <p:cNvPr id="233475" name="Platshållare för text 2"/>
          <p:cNvSpPr>
            <a:spLocks noGrp="1"/>
          </p:cNvSpPr>
          <p:nvPr>
            <p:ph type="body" idx="1"/>
          </p:nvPr>
        </p:nvSpPr>
        <p:spPr bwMode="auto">
          <a:xfrm>
            <a:off x="409579" y="1174433"/>
            <a:ext cx="11391900" cy="495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sv-SE" altLang="x-none"/>
              <a:t>Klicka här för att ändra format på bakgrundstexten</a:t>
            </a:r>
          </a:p>
          <a:p>
            <a:pPr lvl="1"/>
            <a:r>
              <a:rPr lang="sv-SE" altLang="x-none"/>
              <a:t>Nivå två</a:t>
            </a:r>
          </a:p>
          <a:p>
            <a:pPr lvl="2"/>
            <a:r>
              <a:rPr lang="sv-SE" altLang="x-none"/>
              <a:t>Nivå tre</a:t>
            </a:r>
          </a:p>
          <a:p>
            <a:pPr lvl="3"/>
            <a:r>
              <a:rPr lang="sv-SE" altLang="x-none"/>
              <a:t>Nivå fyra</a:t>
            </a:r>
          </a:p>
          <a:p>
            <a:pPr lvl="4"/>
            <a:r>
              <a:rPr lang="sv-SE" altLang="x-none"/>
              <a:t>Nivå fem</a:t>
            </a:r>
          </a:p>
        </p:txBody>
      </p:sp>
      <p:sp>
        <p:nvSpPr>
          <p:cNvPr id="4" name="Platshållare för datum 3"/>
          <p:cNvSpPr>
            <a:spLocks noGrp="1"/>
          </p:cNvSpPr>
          <p:nvPr>
            <p:ph type="dt" sz="half" idx="2"/>
          </p:nvPr>
        </p:nvSpPr>
        <p:spPr>
          <a:xfrm>
            <a:off x="409579" y="6356513"/>
            <a:ext cx="3044191" cy="364331"/>
          </a:xfrm>
          <a:prstGeom prst="rect">
            <a:avLst/>
          </a:prstGeom>
        </p:spPr>
        <p:txBody>
          <a:bodyPr vert="horz" wrap="square" lIns="101595" tIns="50795" rIns="101595" bIns="50795" numCol="1" anchor="ctr" anchorCtr="0" compatLnSpc="1">
            <a:prstTxWarp prst="textNoShape">
              <a:avLst/>
            </a:prstTxWarp>
          </a:bodyPr>
          <a:lstStyle>
            <a:lvl1pPr defTabSz="341821">
              <a:defRPr sz="879">
                <a:solidFill>
                  <a:srgbClr val="898989"/>
                </a:solidFill>
                <a:latin typeface="Arial" charset="0"/>
              </a:defRPr>
            </a:lvl1pPr>
          </a:lstStyle>
          <a:p>
            <a:pPr fontAlgn="base">
              <a:spcBef>
                <a:spcPct val="0"/>
              </a:spcBef>
              <a:spcAft>
                <a:spcPct val="0"/>
              </a:spcAft>
            </a:pPr>
            <a:fld id="{8E75BB83-074C-E54A-90CC-A0024152FB1A}" type="datetime1">
              <a:rPr lang="sv-SE" altLang="x-none" smtClean="0">
                <a:ea typeface="ヒラギノ明朝 ProN W3" charset="-128"/>
                <a:sym typeface="Hoefler Text" charset="0"/>
              </a:rPr>
              <a:pPr fontAlgn="base">
                <a:spcBef>
                  <a:spcPct val="0"/>
                </a:spcBef>
                <a:spcAft>
                  <a:spcPct val="0"/>
                </a:spcAft>
              </a:pPr>
              <a:t>2018-10-02</a:t>
            </a:fld>
            <a:endParaRPr lang="sv-SE" altLang="x-none">
              <a:ea typeface="ヒラギノ明朝 ProN W3" charset="-128"/>
              <a:sym typeface="Hoefler Text" charset="0"/>
            </a:endParaRPr>
          </a:p>
        </p:txBody>
      </p:sp>
      <p:sp>
        <p:nvSpPr>
          <p:cNvPr id="5" name="Platshållare för sidfot 4"/>
          <p:cNvSpPr>
            <a:spLocks noGrp="1"/>
          </p:cNvSpPr>
          <p:nvPr>
            <p:ph type="ftr" sz="quarter" idx="3"/>
          </p:nvPr>
        </p:nvSpPr>
        <p:spPr>
          <a:xfrm>
            <a:off x="4166237" y="6356513"/>
            <a:ext cx="3859531" cy="364331"/>
          </a:xfrm>
          <a:prstGeom prst="rect">
            <a:avLst/>
          </a:prstGeom>
        </p:spPr>
        <p:txBody>
          <a:bodyPr vert="horz" lIns="101595" tIns="50795" rIns="101595" bIns="50795" rtlCol="0" anchor="ctr"/>
          <a:lstStyle>
            <a:lvl1pPr algn="ctr" defTabSz="342865" fontAlgn="auto">
              <a:spcBef>
                <a:spcPts val="0"/>
              </a:spcBef>
              <a:spcAft>
                <a:spcPts val="0"/>
              </a:spcAft>
              <a:defRPr sz="879">
                <a:solidFill>
                  <a:prstClr val="black">
                    <a:tint val="75000"/>
                  </a:prstClr>
                </a:solidFill>
                <a:latin typeface="Arial"/>
                <a:ea typeface="+mn-ea"/>
                <a:cs typeface="Arial"/>
              </a:defRPr>
            </a:lvl1pPr>
          </a:lstStyle>
          <a:p>
            <a:pPr>
              <a:defRPr/>
            </a:pPr>
            <a:endParaRPr lang="sv-SE">
              <a:sym typeface="Hoefler Text" charset="0"/>
            </a:endParaRPr>
          </a:p>
        </p:txBody>
      </p:sp>
      <p:sp>
        <p:nvSpPr>
          <p:cNvPr id="6" name="Platshållare för bildnummer 5"/>
          <p:cNvSpPr>
            <a:spLocks noGrp="1"/>
          </p:cNvSpPr>
          <p:nvPr>
            <p:ph type="sldNum" sz="quarter" idx="4"/>
          </p:nvPr>
        </p:nvSpPr>
        <p:spPr>
          <a:xfrm>
            <a:off x="8738236" y="6356513"/>
            <a:ext cx="3063240" cy="364331"/>
          </a:xfrm>
          <a:prstGeom prst="rect">
            <a:avLst/>
          </a:prstGeom>
        </p:spPr>
        <p:txBody>
          <a:bodyPr vert="horz" wrap="square" lIns="101595" tIns="50795" rIns="101595" bIns="50795" numCol="1" anchor="ctr" anchorCtr="0" compatLnSpc="1">
            <a:prstTxWarp prst="textNoShape">
              <a:avLst/>
            </a:prstTxWarp>
          </a:bodyPr>
          <a:lstStyle>
            <a:lvl1pPr algn="r" defTabSz="341821">
              <a:defRPr sz="879">
                <a:solidFill>
                  <a:srgbClr val="898989"/>
                </a:solidFill>
                <a:latin typeface="Arial" charset="0"/>
              </a:defRPr>
            </a:lvl1pPr>
          </a:lstStyle>
          <a:p>
            <a:pPr fontAlgn="base">
              <a:spcBef>
                <a:spcPct val="0"/>
              </a:spcBef>
              <a:spcAft>
                <a:spcPct val="0"/>
              </a:spcAft>
            </a:pPr>
            <a:fld id="{DB16186C-7FC7-234B-BCDA-69EBF1300ED8}" type="slidenum">
              <a:rPr lang="sv-SE" altLang="x-none" smtClean="0">
                <a:ea typeface="ヒラギノ明朝 ProN W3" charset="-128"/>
                <a:sym typeface="Hoefler Text" charset="0"/>
              </a:rPr>
              <a:pPr fontAlgn="base">
                <a:spcBef>
                  <a:spcPct val="0"/>
                </a:spcBef>
                <a:spcAft>
                  <a:spcPct val="0"/>
                </a:spcAft>
              </a:pPr>
              <a:t>‹#›</a:t>
            </a:fld>
            <a:endParaRPr lang="sv-SE" altLang="x-none">
              <a:ea typeface="ヒラギノ明朝 ProN W3" charset="-128"/>
              <a:sym typeface="Hoefler Text" charset="0"/>
            </a:endParaRPr>
          </a:p>
        </p:txBody>
      </p:sp>
      <p:cxnSp>
        <p:nvCxnSpPr>
          <p:cNvPr id="11" name="Rak 10"/>
          <p:cNvCxnSpPr/>
          <p:nvPr userDrawn="1"/>
        </p:nvCxnSpPr>
        <p:spPr>
          <a:xfrm>
            <a:off x="409579" y="974411"/>
            <a:ext cx="11391900" cy="142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33480" name="Bildobjekt 11" descr="SciLifeLab_logotyp_green.png"/>
          <p:cNvPicPr>
            <a:picLocks noChangeAspect="1"/>
          </p:cNvPicPr>
          <p:nvPr userDrawn="1"/>
        </p:nvPicPr>
        <p:blipFill>
          <a:blip r:embed="rId7">
            <a:extLst>
              <a:ext uri="{28A0092B-C50C-407E-A947-70E740481C1C}">
                <a14:useLocalDpi xmlns:a14="http://schemas.microsoft.com/office/drawing/2010/main"/>
              </a:ext>
            </a:extLst>
          </a:blip>
          <a:srcRect/>
          <a:stretch>
            <a:fillRect/>
          </a:stretch>
        </p:blipFill>
        <p:spPr bwMode="auto">
          <a:xfrm>
            <a:off x="9403083" y="234315"/>
            <a:ext cx="2398396" cy="58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6068701"/>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Lst>
  <p:hf hdr="0" ftr="0" dt="0"/>
  <p:txStyles>
    <p:titleStyle>
      <a:lvl1pPr algn="l" defTabSz="341821" rtl="0" eaLnBrk="0" fontAlgn="base" hangingPunct="0">
        <a:spcBef>
          <a:spcPct val="0"/>
        </a:spcBef>
        <a:spcAft>
          <a:spcPct val="0"/>
        </a:spcAft>
        <a:defRPr sz="2093" b="1" kern="1200">
          <a:solidFill>
            <a:schemeClr val="tx1"/>
          </a:solidFill>
          <a:latin typeface="Arial"/>
          <a:ea typeface="ＭＳ Ｐゴシック" charset="0"/>
          <a:cs typeface="Arial"/>
        </a:defRPr>
      </a:lvl1pPr>
      <a:lvl2pPr algn="l" defTabSz="341821" rtl="0" eaLnBrk="0" fontAlgn="base" hangingPunct="0">
        <a:spcBef>
          <a:spcPct val="0"/>
        </a:spcBef>
        <a:spcAft>
          <a:spcPct val="0"/>
        </a:spcAft>
        <a:defRPr sz="2093" b="1">
          <a:solidFill>
            <a:schemeClr val="tx1"/>
          </a:solidFill>
          <a:latin typeface="Arial" charset="0"/>
          <a:ea typeface="ＭＳ Ｐゴシック" charset="0"/>
        </a:defRPr>
      </a:lvl2pPr>
      <a:lvl3pPr algn="l" defTabSz="341821" rtl="0" eaLnBrk="0" fontAlgn="base" hangingPunct="0">
        <a:spcBef>
          <a:spcPct val="0"/>
        </a:spcBef>
        <a:spcAft>
          <a:spcPct val="0"/>
        </a:spcAft>
        <a:defRPr sz="2093" b="1">
          <a:solidFill>
            <a:schemeClr val="tx1"/>
          </a:solidFill>
          <a:latin typeface="Arial" charset="0"/>
          <a:ea typeface="ＭＳ Ｐゴシック" charset="0"/>
        </a:defRPr>
      </a:lvl3pPr>
      <a:lvl4pPr algn="l" defTabSz="341821" rtl="0" eaLnBrk="0" fontAlgn="base" hangingPunct="0">
        <a:spcBef>
          <a:spcPct val="0"/>
        </a:spcBef>
        <a:spcAft>
          <a:spcPct val="0"/>
        </a:spcAft>
        <a:defRPr sz="2093" b="1">
          <a:solidFill>
            <a:schemeClr val="tx1"/>
          </a:solidFill>
          <a:latin typeface="Arial" charset="0"/>
          <a:ea typeface="ＭＳ Ｐゴシック" charset="0"/>
        </a:defRPr>
      </a:lvl4pPr>
      <a:lvl5pPr algn="l" defTabSz="341821" rtl="0" eaLnBrk="0" fontAlgn="base" hangingPunct="0">
        <a:spcBef>
          <a:spcPct val="0"/>
        </a:spcBef>
        <a:spcAft>
          <a:spcPct val="0"/>
        </a:spcAft>
        <a:defRPr sz="2093" b="1">
          <a:solidFill>
            <a:schemeClr val="tx1"/>
          </a:solidFill>
          <a:latin typeface="Arial" charset="0"/>
          <a:ea typeface="ＭＳ Ｐゴシック" charset="0"/>
        </a:defRPr>
      </a:lvl5pPr>
      <a:lvl6pPr marL="308603" algn="l" defTabSz="341821" rtl="0" fontAlgn="base">
        <a:spcBef>
          <a:spcPct val="0"/>
        </a:spcBef>
        <a:spcAft>
          <a:spcPct val="0"/>
        </a:spcAft>
        <a:defRPr sz="2093" b="1">
          <a:solidFill>
            <a:schemeClr val="tx1"/>
          </a:solidFill>
          <a:latin typeface="Arial" charset="0"/>
          <a:ea typeface="ＭＳ Ｐゴシック" charset="0"/>
        </a:defRPr>
      </a:lvl6pPr>
      <a:lvl7pPr marL="617205" algn="l" defTabSz="341821" rtl="0" fontAlgn="base">
        <a:spcBef>
          <a:spcPct val="0"/>
        </a:spcBef>
        <a:spcAft>
          <a:spcPct val="0"/>
        </a:spcAft>
        <a:defRPr sz="2093" b="1">
          <a:solidFill>
            <a:schemeClr val="tx1"/>
          </a:solidFill>
          <a:latin typeface="Arial" charset="0"/>
          <a:ea typeface="ＭＳ Ｐゴシック" charset="0"/>
        </a:defRPr>
      </a:lvl7pPr>
      <a:lvl8pPr marL="925808" algn="l" defTabSz="341821" rtl="0" fontAlgn="base">
        <a:spcBef>
          <a:spcPct val="0"/>
        </a:spcBef>
        <a:spcAft>
          <a:spcPct val="0"/>
        </a:spcAft>
        <a:defRPr sz="2093" b="1">
          <a:solidFill>
            <a:schemeClr val="tx1"/>
          </a:solidFill>
          <a:latin typeface="Arial" charset="0"/>
          <a:ea typeface="ＭＳ Ｐゴシック" charset="0"/>
        </a:defRPr>
      </a:lvl8pPr>
      <a:lvl9pPr marL="1234409" algn="l" defTabSz="341821" rtl="0" fontAlgn="base">
        <a:spcBef>
          <a:spcPct val="0"/>
        </a:spcBef>
        <a:spcAft>
          <a:spcPct val="0"/>
        </a:spcAft>
        <a:defRPr sz="2093" b="1">
          <a:solidFill>
            <a:schemeClr val="tx1"/>
          </a:solidFill>
          <a:latin typeface="Arial" charset="0"/>
          <a:ea typeface="ＭＳ Ｐゴシック" charset="0"/>
        </a:defRPr>
      </a:lvl9pPr>
    </p:titleStyle>
    <p:bodyStyle>
      <a:lvl1pPr marL="256098" indent="-256098" algn="l" defTabSz="341821"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1pPr>
      <a:lvl2pPr marL="556129" indent="-213237" algn="l" defTabSz="341821"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2pPr>
      <a:lvl3pPr marL="856157" indent="-170374" algn="l" defTabSz="341821"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3pPr>
      <a:lvl4pPr marL="1199049" indent="-170374" algn="l" defTabSz="341821"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4pPr>
      <a:lvl5pPr marL="1541940" indent="-170374" algn="l" defTabSz="341821" rtl="0" eaLnBrk="0" fontAlgn="base" hangingPunct="0">
        <a:spcBef>
          <a:spcPct val="20000"/>
        </a:spcBef>
        <a:spcAft>
          <a:spcPct val="0"/>
        </a:spcAft>
        <a:buFont typeface="Arial" charset="0"/>
        <a:buChar char="»"/>
        <a:defRPr sz="1485" kern="1200">
          <a:solidFill>
            <a:schemeClr val="tx1"/>
          </a:solidFill>
          <a:latin typeface="Arial"/>
          <a:ea typeface="ＭＳ Ｐゴシック" charset="0"/>
          <a:cs typeface="Arial"/>
        </a:defRPr>
      </a:lvl5pPr>
      <a:lvl6pPr marL="1885753" indent="-171433" algn="l" defTabSz="342865" rtl="0" eaLnBrk="1" latinLnBrk="0" hangingPunct="1">
        <a:spcBef>
          <a:spcPct val="20000"/>
        </a:spcBef>
        <a:buFont typeface="Arial"/>
        <a:buChar char="•"/>
        <a:defRPr sz="1485" kern="1200">
          <a:solidFill>
            <a:schemeClr val="tx1"/>
          </a:solidFill>
          <a:latin typeface="+mn-lt"/>
          <a:ea typeface="+mn-ea"/>
          <a:cs typeface="+mn-cs"/>
        </a:defRPr>
      </a:lvl6pPr>
      <a:lvl7pPr marL="2228616" indent="-171433" algn="l" defTabSz="342865" rtl="0" eaLnBrk="1" latinLnBrk="0" hangingPunct="1">
        <a:spcBef>
          <a:spcPct val="20000"/>
        </a:spcBef>
        <a:buFont typeface="Arial"/>
        <a:buChar char="•"/>
        <a:defRPr sz="1485" kern="1200">
          <a:solidFill>
            <a:schemeClr val="tx1"/>
          </a:solidFill>
          <a:latin typeface="+mn-lt"/>
          <a:ea typeface="+mn-ea"/>
          <a:cs typeface="+mn-cs"/>
        </a:defRPr>
      </a:lvl7pPr>
      <a:lvl8pPr marL="2571481" indent="-171433" algn="l" defTabSz="342865" rtl="0" eaLnBrk="1" latinLnBrk="0" hangingPunct="1">
        <a:spcBef>
          <a:spcPct val="20000"/>
        </a:spcBef>
        <a:buFont typeface="Arial"/>
        <a:buChar char="•"/>
        <a:defRPr sz="1485" kern="1200">
          <a:solidFill>
            <a:schemeClr val="tx1"/>
          </a:solidFill>
          <a:latin typeface="+mn-lt"/>
          <a:ea typeface="+mn-ea"/>
          <a:cs typeface="+mn-cs"/>
        </a:defRPr>
      </a:lvl8pPr>
      <a:lvl9pPr marL="2914343" indent="-171433" algn="l" defTabSz="342865" rtl="0" eaLnBrk="1" latinLnBrk="0" hangingPunct="1">
        <a:spcBef>
          <a:spcPct val="20000"/>
        </a:spcBef>
        <a:buFont typeface="Arial"/>
        <a:buChar char="•"/>
        <a:defRPr sz="1485" kern="1200">
          <a:solidFill>
            <a:schemeClr val="tx1"/>
          </a:solidFill>
          <a:latin typeface="+mn-lt"/>
          <a:ea typeface="+mn-ea"/>
          <a:cs typeface="+mn-cs"/>
        </a:defRPr>
      </a:lvl9pPr>
    </p:bodyStyle>
    <p:otherStyle>
      <a:defPPr>
        <a:defRPr lang="sv-SE"/>
      </a:defPPr>
      <a:lvl1pPr marL="0" algn="l" defTabSz="342865" rtl="0" eaLnBrk="1" latinLnBrk="0" hangingPunct="1">
        <a:defRPr sz="1351" kern="1200">
          <a:solidFill>
            <a:schemeClr val="tx1"/>
          </a:solidFill>
          <a:latin typeface="+mn-lt"/>
          <a:ea typeface="+mn-ea"/>
          <a:cs typeface="+mn-cs"/>
        </a:defRPr>
      </a:lvl1pPr>
      <a:lvl2pPr marL="342865" algn="l" defTabSz="342865" rtl="0" eaLnBrk="1" latinLnBrk="0" hangingPunct="1">
        <a:defRPr sz="1351" kern="1200">
          <a:solidFill>
            <a:schemeClr val="tx1"/>
          </a:solidFill>
          <a:latin typeface="+mn-lt"/>
          <a:ea typeface="+mn-ea"/>
          <a:cs typeface="+mn-cs"/>
        </a:defRPr>
      </a:lvl2pPr>
      <a:lvl3pPr marL="685730" algn="l" defTabSz="342865" rtl="0" eaLnBrk="1" latinLnBrk="0" hangingPunct="1">
        <a:defRPr sz="1351" kern="1200">
          <a:solidFill>
            <a:schemeClr val="tx1"/>
          </a:solidFill>
          <a:latin typeface="+mn-lt"/>
          <a:ea typeface="+mn-ea"/>
          <a:cs typeface="+mn-cs"/>
        </a:defRPr>
      </a:lvl3pPr>
      <a:lvl4pPr marL="1028593" algn="l" defTabSz="342865" rtl="0" eaLnBrk="1" latinLnBrk="0" hangingPunct="1">
        <a:defRPr sz="1351" kern="1200">
          <a:solidFill>
            <a:schemeClr val="tx1"/>
          </a:solidFill>
          <a:latin typeface="+mn-lt"/>
          <a:ea typeface="+mn-ea"/>
          <a:cs typeface="+mn-cs"/>
        </a:defRPr>
      </a:lvl4pPr>
      <a:lvl5pPr marL="1371458" algn="l" defTabSz="342865" rtl="0" eaLnBrk="1" latinLnBrk="0" hangingPunct="1">
        <a:defRPr sz="1351" kern="1200">
          <a:solidFill>
            <a:schemeClr val="tx1"/>
          </a:solidFill>
          <a:latin typeface="+mn-lt"/>
          <a:ea typeface="+mn-ea"/>
          <a:cs typeface="+mn-cs"/>
        </a:defRPr>
      </a:lvl5pPr>
      <a:lvl6pPr marL="1714322" algn="l" defTabSz="342865" rtl="0" eaLnBrk="1" latinLnBrk="0" hangingPunct="1">
        <a:defRPr sz="1351" kern="1200">
          <a:solidFill>
            <a:schemeClr val="tx1"/>
          </a:solidFill>
          <a:latin typeface="+mn-lt"/>
          <a:ea typeface="+mn-ea"/>
          <a:cs typeface="+mn-cs"/>
        </a:defRPr>
      </a:lvl6pPr>
      <a:lvl7pPr marL="2057187" algn="l" defTabSz="342865" rtl="0" eaLnBrk="1" latinLnBrk="0" hangingPunct="1">
        <a:defRPr sz="1351" kern="1200">
          <a:solidFill>
            <a:schemeClr val="tx1"/>
          </a:solidFill>
          <a:latin typeface="+mn-lt"/>
          <a:ea typeface="+mn-ea"/>
          <a:cs typeface="+mn-cs"/>
        </a:defRPr>
      </a:lvl7pPr>
      <a:lvl8pPr marL="2400048" algn="l" defTabSz="342865" rtl="0" eaLnBrk="1" latinLnBrk="0" hangingPunct="1">
        <a:defRPr sz="1351" kern="1200">
          <a:solidFill>
            <a:schemeClr val="tx1"/>
          </a:solidFill>
          <a:latin typeface="+mn-lt"/>
          <a:ea typeface="+mn-ea"/>
          <a:cs typeface="+mn-cs"/>
        </a:defRPr>
      </a:lvl8pPr>
      <a:lvl9pPr marL="2742913" algn="l" defTabSz="342865" rtl="0" eaLnBrk="1" latinLnBrk="0" hangingPunct="1">
        <a:defRPr sz="1351"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7867" y="264080"/>
            <a:ext cx="11616267" cy="492443"/>
          </a:xfrm>
          <a:prstGeom prst="rect">
            <a:avLst/>
          </a:prstGeom>
        </p:spPr>
        <p:txBody>
          <a:bodyPr wrap="square" lIns="0" tIns="0" rIns="0" bIns="0">
            <a:spAutoFit/>
          </a:bodyPr>
          <a:lstStyle>
            <a:lvl1pPr>
              <a:defRPr sz="3200" b="1" i="0">
                <a:solidFill>
                  <a:srgbClr val="595959"/>
                </a:solidFill>
                <a:latin typeface="Arial"/>
                <a:cs typeface="Arial"/>
              </a:defRPr>
            </a:lvl1pPr>
          </a:lstStyle>
          <a:p>
            <a:endParaRPr/>
          </a:p>
        </p:txBody>
      </p:sp>
      <p:sp>
        <p:nvSpPr>
          <p:cNvPr id="3" name="Holder 3"/>
          <p:cNvSpPr>
            <a:spLocks noGrp="1"/>
          </p:cNvSpPr>
          <p:nvPr>
            <p:ph type="body" idx="1"/>
          </p:nvPr>
        </p:nvSpPr>
        <p:spPr>
          <a:xfrm>
            <a:off x="448734" y="2051050"/>
            <a:ext cx="1129453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pPr defTabSz="914400"/>
            <a:endParaRPr lang="sv-SE">
              <a:solidFill>
                <a:prstClr val="black">
                  <a:tint val="75000"/>
                </a:prstClr>
              </a:solidFill>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pPr defTabSz="914400"/>
            <a:fld id="{1D8BD707-D9CF-40AE-B4C6-C98DA3205C09}" type="datetimeFigureOut">
              <a:rPr lang="en-US" smtClean="0">
                <a:solidFill>
                  <a:prstClr val="black">
                    <a:tint val="75000"/>
                  </a:prstClr>
                </a:solidFill>
              </a:rPr>
              <a:pPr defTabSz="914400"/>
              <a:t>10/2/18</a:t>
            </a:fld>
            <a:endParaRPr lang="en-US">
              <a:solidFill>
                <a:prstClr val="black">
                  <a:tint val="75000"/>
                </a:prstClr>
              </a:solidFill>
            </a:endParaRPr>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pPr defTabSz="914400"/>
            <a:fld id="{B6F15528-21DE-4FAA-801E-634DDDAF4B2B}" type="slidenum">
              <a:rPr lang="sv-SE" smtClean="0">
                <a:solidFill>
                  <a:prstClr val="black">
                    <a:tint val="75000"/>
                  </a:prstClr>
                </a:solidFill>
              </a:rPr>
              <a:pPr defTabSz="914400"/>
              <a:t>‹#›</a:t>
            </a:fld>
            <a:endParaRPr lang="sv-SE">
              <a:solidFill>
                <a:prstClr val="black">
                  <a:tint val="75000"/>
                </a:prstClr>
              </a:solidFill>
            </a:endParaRPr>
          </a:p>
        </p:txBody>
      </p:sp>
    </p:spTree>
    <p:extLst>
      <p:ext uri="{BB962C8B-B14F-4D97-AF65-F5344CB8AC3E}">
        <p14:creationId xmlns:p14="http://schemas.microsoft.com/office/powerpoint/2010/main" val="3826269165"/>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sv-S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7D74E9-779A-504F-A73B-CFE38EF9CA83}" type="datetimeFigureOut">
              <a:t>10/2/18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AC6A0-D100-074F-A5A1-4B0FF621F82D}" type="slidenum">
              <a:t>‹#›</a:t>
            </a:fld>
            <a:endParaRPr lang="en-US"/>
          </a:p>
        </p:txBody>
      </p:sp>
    </p:spTree>
    <p:extLst>
      <p:ext uri="{BB962C8B-B14F-4D97-AF65-F5344CB8AC3E}">
        <p14:creationId xmlns:p14="http://schemas.microsoft.com/office/powerpoint/2010/main" val="3499374191"/>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11178115" y="6476999"/>
            <a:ext cx="1013884" cy="306000"/>
          </a:xfrm>
          <a:prstGeom prst="rect">
            <a:avLst/>
          </a:prstGeom>
        </p:spPr>
        <p:txBody>
          <a:bodyPr vert="horz" lIns="0" tIns="0" rIns="0" bIns="0" rtlCol="0" anchor="t" anchorCtr="0"/>
          <a:lstStyle>
            <a:lvl1pPr algn="r">
              <a:defRPr sz="850">
                <a:solidFill>
                  <a:schemeClr val="bg1"/>
                </a:solidFill>
              </a:defRPr>
            </a:lvl1pPr>
          </a:lstStyle>
          <a:p>
            <a:fld id="{A46E14B3-F41A-4AAB-9C3C-0FAFCC7ED87C}" type="datetime3">
              <a:rPr lang="en-GB" smtClean="0"/>
              <a:pPr/>
              <a:t>2 October, 2018</a:t>
            </a:fld>
            <a:endParaRPr lang="en-GB" dirty="0"/>
          </a:p>
        </p:txBody>
      </p:sp>
      <p:sp>
        <p:nvSpPr>
          <p:cNvPr id="3" name="Footer Placeholder 2"/>
          <p:cNvSpPr>
            <a:spLocks noGrp="1"/>
          </p:cNvSpPr>
          <p:nvPr>
            <p:ph type="ftr" sz="quarter" idx="3"/>
          </p:nvPr>
        </p:nvSpPr>
        <p:spPr>
          <a:xfrm>
            <a:off x="6958684" y="6477000"/>
            <a:ext cx="2305669" cy="306000"/>
          </a:xfrm>
          <a:prstGeom prst="rect">
            <a:avLst/>
          </a:prstGeom>
        </p:spPr>
        <p:txBody>
          <a:bodyPr vert="horz" lIns="0" tIns="0" rIns="0" bIns="0" rtlCol="0" anchor="t" anchorCtr="0"/>
          <a:lstStyle>
            <a:lvl1pPr algn="r">
              <a:defRPr sz="850">
                <a:solidFill>
                  <a:schemeClr val="tx1"/>
                </a:solidFill>
              </a:defRPr>
            </a:lvl1pPr>
          </a:lstStyle>
          <a:p>
            <a:endParaRPr lang="en-GB" dirty="0"/>
          </a:p>
        </p:txBody>
      </p:sp>
      <p:sp>
        <p:nvSpPr>
          <p:cNvPr id="4"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850">
                <a:solidFill>
                  <a:schemeClr val="tx1"/>
                </a:solidFill>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812800" y="304800"/>
            <a:ext cx="10363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812800" y="1600200"/>
            <a:ext cx="10363200" cy="456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2" name="Picture 2"/>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1181498" y="279401"/>
            <a:ext cx="48683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D_FLD_DocumentDate"/>
          <p:cNvSpPr txBox="1">
            <a:spLocks/>
          </p:cNvSpPr>
          <p:nvPr userDrawn="1"/>
        </p:nvSpPr>
        <p:spPr>
          <a:xfrm>
            <a:off x="9264353" y="6477000"/>
            <a:ext cx="1913764" cy="306000"/>
          </a:xfrm>
          <a:prstGeom prst="rect">
            <a:avLst/>
          </a:prstGeom>
          <a:noFill/>
        </p:spPr>
        <p:txBody>
          <a:bodyPr vert="horz" lIns="0" tIns="0" rIns="0" bIns="0" rtlCol="0" anchor="t" anchorCtr="0"/>
          <a:lstStyle>
            <a:defPPr>
              <a:defRPr lang="da-DK"/>
            </a:defPPr>
            <a:lvl1pPr algn="r" rtl="0" fontAlgn="base">
              <a:spcBef>
                <a:spcPct val="50000"/>
              </a:spcBef>
              <a:spcAft>
                <a:spcPct val="0"/>
              </a:spcAft>
              <a:defRPr sz="9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r>
              <a:rPr lang="en-GB" sz="850" dirty="0"/>
              <a:t>8 December 2017</a:t>
            </a:r>
          </a:p>
        </p:txBody>
      </p:sp>
      <p:sp>
        <p:nvSpPr>
          <p:cNvPr id="16" name="SD_Off_Workarea"/>
          <p:cNvSpPr>
            <a:spLocks noChangeArrowheads="1"/>
          </p:cNvSpPr>
          <p:nvPr userDrawn="1"/>
        </p:nvSpPr>
        <p:spPr bwMode="auto">
          <a:xfrm>
            <a:off x="1318683" y="6477000"/>
            <a:ext cx="5641413" cy="3048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txBody>
          <a:bodyPr lIns="0" tIns="0" rIns="0" bIns="0"/>
          <a:lstStyle/>
          <a:p>
            <a:pPr eaLnBrk="0" hangingPunct="0">
              <a:spcBef>
                <a:spcPct val="0"/>
              </a:spcBef>
            </a:pPr>
            <a:r>
              <a:rPr lang="en-US" sz="850" b="1"/>
              <a:t>DTU Biosustain, Technical University of Denmark</a:t>
            </a:r>
            <a:endParaRPr lang="en-GB" sz="850" b="1" dirty="0"/>
          </a:p>
        </p:txBody>
      </p:sp>
      <p:sp>
        <p:nvSpPr>
          <p:cNvPr id="10" name="TextBox 12"/>
          <p:cNvSpPr txBox="1"/>
          <p:nvPr userDrawn="1"/>
        </p:nvSpPr>
        <p:spPr>
          <a:xfrm>
            <a:off x="12506136" y="6244790"/>
            <a:ext cx="3079539" cy="600164"/>
          </a:xfrm>
          <a:prstGeom prst="rect">
            <a:avLst/>
          </a:prstGeom>
          <a:noFill/>
        </p:spPr>
        <p:txBody>
          <a:bodyPr wrap="square" rtlCol="0">
            <a:spAutoFit/>
          </a:bodyPr>
          <a:lstStyle/>
          <a:p>
            <a:pPr>
              <a:spcBef>
                <a:spcPts val="0"/>
              </a:spcBef>
            </a:pPr>
            <a:r>
              <a:rPr lang="en-GB" sz="1100" noProof="1">
                <a:solidFill>
                  <a:schemeClr val="bg1"/>
                </a:solidFill>
              </a:rPr>
              <a:t>Add Presentation Title </a:t>
            </a:r>
            <a:br>
              <a:rPr lang="en-GB" sz="1100" noProof="1">
                <a:solidFill>
                  <a:schemeClr val="bg1"/>
                </a:solidFill>
              </a:rPr>
            </a:br>
            <a:r>
              <a:rPr lang="en-GB" sz="1100" noProof="1">
                <a:solidFill>
                  <a:schemeClr val="bg1"/>
                </a:solidFill>
              </a:rPr>
              <a:t>in Footer via ”Insert”; </a:t>
            </a:r>
            <a:br>
              <a:rPr lang="en-GB" sz="1100" noProof="1">
                <a:solidFill>
                  <a:schemeClr val="bg1"/>
                </a:solidFill>
              </a:rPr>
            </a:br>
            <a:r>
              <a:rPr lang="en-GB" sz="1100" noProof="1">
                <a:solidFill>
                  <a:schemeClr val="bg1"/>
                </a:solidFill>
              </a:rPr>
              <a:t>”Header &amp; Footer”</a:t>
            </a:r>
          </a:p>
        </p:txBody>
      </p:sp>
      <p:cxnSp>
        <p:nvCxnSpPr>
          <p:cNvPr id="11" name="Straight Connector 13"/>
          <p:cNvCxnSpPr/>
          <p:nvPr userDrawn="1"/>
        </p:nvCxnSpPr>
        <p:spPr bwMode="auto">
          <a:xfrm>
            <a:off x="12273103" y="6597352"/>
            <a:ext cx="255967" cy="0"/>
          </a:xfrm>
          <a:prstGeom prst="line">
            <a:avLst/>
          </a:prstGeom>
          <a:solidFill>
            <a:schemeClr val="accent1"/>
          </a:solidFill>
          <a:ln w="190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96459102"/>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Lst>
  <p:hf hdr="0" ftr="0" dt="0"/>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88913" indent="-188913" algn="l" rtl="0" eaLnBrk="1" fontAlgn="base" hangingPunct="1">
        <a:spcBef>
          <a:spcPct val="20000"/>
        </a:spcBef>
        <a:spcAft>
          <a:spcPct val="0"/>
        </a:spcAft>
        <a:buChar char="•"/>
        <a:defRPr sz="1600">
          <a:solidFill>
            <a:schemeClr val="tx1"/>
          </a:solidFill>
          <a:latin typeface="+mn-lt"/>
          <a:ea typeface="+mn-ea"/>
          <a:cs typeface="+mn-cs"/>
        </a:defRPr>
      </a:lvl1pPr>
      <a:lvl2pPr marL="574675" indent="-195263" algn="l" rtl="0" eaLnBrk="1" fontAlgn="base" hangingPunct="1">
        <a:spcBef>
          <a:spcPct val="20000"/>
        </a:spcBef>
        <a:spcAft>
          <a:spcPct val="0"/>
        </a:spcAft>
        <a:buChar char="–"/>
        <a:defRPr sz="1600">
          <a:solidFill>
            <a:schemeClr val="tx1"/>
          </a:solidFill>
          <a:latin typeface="+mn-lt"/>
          <a:ea typeface="+mn-ea"/>
        </a:defRPr>
      </a:lvl2pPr>
      <a:lvl3pPr marL="1279525" indent="-228600" algn="l" rtl="0" eaLnBrk="1" fontAlgn="base" hangingPunct="1">
        <a:spcBef>
          <a:spcPct val="20000"/>
        </a:spcBef>
        <a:spcAft>
          <a:spcPct val="0"/>
        </a:spcAft>
        <a:buChar char="•"/>
        <a:defRPr sz="1600">
          <a:solidFill>
            <a:schemeClr val="tx1"/>
          </a:solidFill>
          <a:latin typeface="+mn-lt"/>
          <a:ea typeface="+mn-ea"/>
        </a:defRPr>
      </a:lvl3pPr>
      <a:lvl4pPr marL="1698625" indent="-228600" algn="l" rtl="0" eaLnBrk="1" fontAlgn="base" hangingPunct="1">
        <a:spcBef>
          <a:spcPct val="20000"/>
        </a:spcBef>
        <a:spcAft>
          <a:spcPct val="0"/>
        </a:spcAft>
        <a:buChar char="–"/>
        <a:defRPr sz="1600">
          <a:solidFill>
            <a:schemeClr val="tx1"/>
          </a:solidFill>
          <a:latin typeface="+mn-lt"/>
          <a:ea typeface="+mn-ea"/>
        </a:defRPr>
      </a:lvl4pPr>
      <a:lvl5pPr marL="2117725" indent="-228600" algn="l" rtl="0" eaLnBrk="1" fontAlgn="base" hangingPunct="1">
        <a:spcBef>
          <a:spcPct val="20000"/>
        </a:spcBef>
        <a:spcAft>
          <a:spcPct val="0"/>
        </a:spcAft>
        <a:buChar char="»"/>
        <a:defRPr sz="1600">
          <a:solidFill>
            <a:schemeClr val="tx1"/>
          </a:solidFill>
          <a:latin typeface="+mn-lt"/>
          <a:ea typeface="+mn-ea"/>
        </a:defRPr>
      </a:lvl5pPr>
      <a:lvl6pPr marL="2574925" indent="-228600" algn="l" rtl="0" eaLnBrk="1" fontAlgn="base" hangingPunct="1">
        <a:spcBef>
          <a:spcPct val="20000"/>
        </a:spcBef>
        <a:spcAft>
          <a:spcPct val="0"/>
        </a:spcAft>
        <a:buChar char="»"/>
        <a:defRPr sz="1600">
          <a:solidFill>
            <a:schemeClr val="tx1"/>
          </a:solidFill>
          <a:latin typeface="+mn-lt"/>
          <a:ea typeface="+mn-ea"/>
        </a:defRPr>
      </a:lvl6pPr>
      <a:lvl7pPr marL="3032125" indent="-228600" algn="l" rtl="0" eaLnBrk="1" fontAlgn="base" hangingPunct="1">
        <a:spcBef>
          <a:spcPct val="20000"/>
        </a:spcBef>
        <a:spcAft>
          <a:spcPct val="0"/>
        </a:spcAft>
        <a:buChar char="»"/>
        <a:defRPr sz="1600">
          <a:solidFill>
            <a:schemeClr val="tx1"/>
          </a:solidFill>
          <a:latin typeface="+mn-lt"/>
          <a:ea typeface="+mn-ea"/>
        </a:defRPr>
      </a:lvl7pPr>
      <a:lvl8pPr marL="3489325" indent="-228600" algn="l" rtl="0" eaLnBrk="1" fontAlgn="base" hangingPunct="1">
        <a:spcBef>
          <a:spcPct val="20000"/>
        </a:spcBef>
        <a:spcAft>
          <a:spcPct val="0"/>
        </a:spcAft>
        <a:buChar char="»"/>
        <a:defRPr sz="1600">
          <a:solidFill>
            <a:schemeClr val="tx1"/>
          </a:solidFill>
          <a:latin typeface="+mn-lt"/>
          <a:ea typeface="+mn-ea"/>
        </a:defRPr>
      </a:lvl8pPr>
      <a:lvl9pPr marL="3946525"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10515" y="207285"/>
            <a:ext cx="8327084"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410515"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10515" y="6356351"/>
            <a:ext cx="3043885"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5912A5B3-F70C-C041-8E9F-31DE6412BBEC}"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a:solidFill>
                <a:prstClr val="black">
                  <a:tint val="75000"/>
                </a:prstClr>
              </a:solidFill>
            </a:endParaRPr>
          </a:p>
        </p:txBody>
      </p:sp>
      <p:sp>
        <p:nvSpPr>
          <p:cNvPr id="6" name="Platshållare för bildnummer 5"/>
          <p:cNvSpPr>
            <a:spLocks noGrp="1"/>
          </p:cNvSpPr>
          <p:nvPr>
            <p:ph type="sldNum" sz="quarter" idx="4"/>
          </p:nvPr>
        </p:nvSpPr>
        <p:spPr>
          <a:xfrm>
            <a:off x="8737600" y="6356351"/>
            <a:ext cx="3064729"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cxnSp>
        <p:nvCxnSpPr>
          <p:cNvPr id="11" name="Rak 10"/>
          <p:cNvCxnSpPr/>
          <p:nvPr userDrawn="1"/>
        </p:nvCxnSpPr>
        <p:spPr>
          <a:xfrm>
            <a:off x="410515" y="974117"/>
            <a:ext cx="1139181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403376" y="233738"/>
            <a:ext cx="2398952" cy="581421"/>
          </a:xfrm>
          <a:prstGeom prst="rect">
            <a:avLst/>
          </a:prstGeom>
        </p:spPr>
      </p:pic>
    </p:spTree>
    <p:extLst>
      <p:ext uri="{BB962C8B-B14F-4D97-AF65-F5344CB8AC3E}">
        <p14:creationId xmlns:p14="http://schemas.microsoft.com/office/powerpoint/2010/main" val="547302949"/>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Lst>
  <p:hf hdr="0" ftr="0" dt="0"/>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10515" y="207285"/>
            <a:ext cx="8327084"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410515"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10515" y="6356351"/>
            <a:ext cx="3043885"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5912A5B3-F70C-C041-8E9F-31DE6412BBEC}" type="datetime1">
              <a:rPr lang="sv-SE" smtClean="0">
                <a:solidFill>
                  <a:prstClr val="black">
                    <a:tint val="75000"/>
                  </a:prstClr>
                </a:solidFill>
              </a:rPr>
              <a:pPr/>
              <a:t>2018-10-02</a:t>
            </a:fld>
            <a:endParaRPr lang="sv-SE">
              <a:solidFill>
                <a:prstClr val="black">
                  <a:tint val="75000"/>
                </a:prstClr>
              </a:solidFill>
            </a:endParaRPr>
          </a:p>
        </p:txBody>
      </p:sp>
      <p:sp>
        <p:nvSpPr>
          <p:cNvPr id="5" name="Platshållare för sidfo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a:solidFill>
                <a:prstClr val="black">
                  <a:tint val="75000"/>
                </a:prstClr>
              </a:solidFill>
            </a:endParaRPr>
          </a:p>
        </p:txBody>
      </p:sp>
      <p:sp>
        <p:nvSpPr>
          <p:cNvPr id="6" name="Platshållare för bildnummer 5"/>
          <p:cNvSpPr>
            <a:spLocks noGrp="1"/>
          </p:cNvSpPr>
          <p:nvPr>
            <p:ph type="sldNum" sz="quarter" idx="4"/>
          </p:nvPr>
        </p:nvSpPr>
        <p:spPr>
          <a:xfrm>
            <a:off x="8737600" y="6356351"/>
            <a:ext cx="3064729"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solidFill>
                  <a:prstClr val="black">
                    <a:tint val="75000"/>
                  </a:prstClr>
                </a:solidFill>
              </a:rPr>
              <a:pPr/>
              <a:t>‹#›</a:t>
            </a:fld>
            <a:endParaRPr lang="sv-SE">
              <a:solidFill>
                <a:prstClr val="black">
                  <a:tint val="75000"/>
                </a:prstClr>
              </a:solidFill>
            </a:endParaRPr>
          </a:p>
        </p:txBody>
      </p:sp>
      <p:cxnSp>
        <p:nvCxnSpPr>
          <p:cNvPr id="11" name="Rak 10"/>
          <p:cNvCxnSpPr/>
          <p:nvPr userDrawn="1"/>
        </p:nvCxnSpPr>
        <p:spPr>
          <a:xfrm>
            <a:off x="410515" y="974117"/>
            <a:ext cx="1139181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403376" y="233738"/>
            <a:ext cx="2398952" cy="581421"/>
          </a:xfrm>
          <a:prstGeom prst="rect">
            <a:avLst/>
          </a:prstGeom>
        </p:spPr>
      </p:pic>
    </p:spTree>
    <p:extLst>
      <p:ext uri="{BB962C8B-B14F-4D97-AF65-F5344CB8AC3E}">
        <p14:creationId xmlns:p14="http://schemas.microsoft.com/office/powerpoint/2010/main" val="1523677169"/>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Lst>
  <p:hf hdr="0" ftr="0" dt="0"/>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6"/>
            <a:ext cx="12192000" cy="4022939"/>
          </a:xfrm>
          <a:prstGeom prst="rect">
            <a:avLst/>
          </a:prstGeom>
        </p:spPr>
      </p:pic>
      <p:sp>
        <p:nvSpPr>
          <p:cNvPr id="2" name="Platshållare för rubrik 1"/>
          <p:cNvSpPr>
            <a:spLocks noGrp="1"/>
          </p:cNvSpPr>
          <p:nvPr>
            <p:ph type="title"/>
          </p:nvPr>
        </p:nvSpPr>
        <p:spPr>
          <a:xfrm>
            <a:off x="410522" y="1785010"/>
            <a:ext cx="9031351" cy="1204611"/>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410516" y="2989621"/>
            <a:ext cx="9031349" cy="299053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10520" y="6356353"/>
            <a:ext cx="3043885" cy="365125"/>
          </a:xfrm>
          <a:prstGeom prst="rect">
            <a:avLst/>
          </a:prstGeom>
        </p:spPr>
        <p:txBody>
          <a:bodyPr vert="horz" lIns="91436" tIns="45716" rIns="91436" bIns="45716" rtlCol="0" anchor="ctr"/>
          <a:lstStyle>
            <a:lvl1pPr algn="l">
              <a:defRPr sz="1200">
                <a:solidFill>
                  <a:schemeClr val="tx1">
                    <a:tint val="75000"/>
                  </a:schemeClr>
                </a:solidFill>
                <a:latin typeface="Arial"/>
                <a:cs typeface="Arial"/>
              </a:defRPr>
            </a:lvl1pPr>
          </a:lstStyle>
          <a:p>
            <a:pPr defTabSz="457164"/>
            <a:fld id="{87D81263-415E-F842-A2D0-D498F08AEC56}" type="datetime1">
              <a:rPr lang="sv-SE" smtClean="0">
                <a:solidFill>
                  <a:prstClr val="black">
                    <a:tint val="75000"/>
                  </a:prstClr>
                </a:solidFill>
              </a:rPr>
              <a:pPr defTabSz="457164"/>
              <a:t>2018-10-02</a:t>
            </a:fld>
            <a:endParaRPr lang="sv-SE">
              <a:solidFill>
                <a:prstClr val="black">
                  <a:tint val="75000"/>
                </a:prstClr>
              </a:solidFill>
            </a:endParaRPr>
          </a:p>
        </p:txBody>
      </p:sp>
      <p:sp>
        <p:nvSpPr>
          <p:cNvPr id="5" name="Platshållare för sidfot 4"/>
          <p:cNvSpPr>
            <a:spLocks noGrp="1"/>
          </p:cNvSpPr>
          <p:nvPr>
            <p:ph type="ftr" sz="quarter" idx="3"/>
          </p:nvPr>
        </p:nvSpPr>
        <p:spPr>
          <a:xfrm>
            <a:off x="4165607" y="6356353"/>
            <a:ext cx="3860800" cy="365125"/>
          </a:xfrm>
          <a:prstGeom prst="rect">
            <a:avLst/>
          </a:prstGeom>
        </p:spPr>
        <p:txBody>
          <a:bodyPr vert="horz" lIns="91436" tIns="45716" rIns="91436" bIns="45716" rtlCol="0" anchor="ctr"/>
          <a:lstStyle>
            <a:lvl1pPr algn="ctr">
              <a:defRPr sz="1200">
                <a:solidFill>
                  <a:schemeClr val="tx1">
                    <a:tint val="75000"/>
                  </a:schemeClr>
                </a:solidFill>
                <a:latin typeface="Arial"/>
                <a:cs typeface="Arial"/>
              </a:defRPr>
            </a:lvl1pPr>
          </a:lstStyle>
          <a:p>
            <a:pPr defTabSz="457164"/>
            <a:endParaRPr lang="sv-SE">
              <a:solidFill>
                <a:prstClr val="black">
                  <a:tint val="75000"/>
                </a:prstClr>
              </a:solidFill>
            </a:endParaRPr>
          </a:p>
        </p:txBody>
      </p:sp>
      <p:cxnSp>
        <p:nvCxnSpPr>
          <p:cNvPr id="8" name="Rak 7"/>
          <p:cNvCxnSpPr/>
          <p:nvPr userDrawn="1"/>
        </p:nvCxnSpPr>
        <p:spPr>
          <a:xfrm>
            <a:off x="410534" y="1649587"/>
            <a:ext cx="1139181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10516" y="358772"/>
            <a:ext cx="4203749" cy="1018840"/>
          </a:xfrm>
          <a:prstGeom prst="rect">
            <a:avLst/>
          </a:prstGeom>
        </p:spPr>
      </p:pic>
      <p:sp>
        <p:nvSpPr>
          <p:cNvPr id="12" name="textruta 11"/>
          <p:cNvSpPr txBox="1"/>
          <p:nvPr userDrawn="1"/>
        </p:nvSpPr>
        <p:spPr>
          <a:xfrm>
            <a:off x="7594543" y="413741"/>
            <a:ext cx="3604843" cy="369324"/>
          </a:xfrm>
          <a:prstGeom prst="rect">
            <a:avLst/>
          </a:prstGeom>
          <a:noFill/>
        </p:spPr>
        <p:txBody>
          <a:bodyPr wrap="square" lIns="91436" tIns="45716" rIns="91436" bIns="45716" rtlCol="0">
            <a:spAutoFit/>
          </a:bodyPr>
          <a:lstStyle/>
          <a:p>
            <a:pPr defTabSz="457164"/>
            <a:endParaRPr lang="sv-SE" sz="1800">
              <a:solidFill>
                <a:prstClr val="black"/>
              </a:solidFill>
            </a:endParaRPr>
          </a:p>
        </p:txBody>
      </p:sp>
    </p:spTree>
    <p:extLst>
      <p:ext uri="{BB962C8B-B14F-4D97-AF65-F5344CB8AC3E}">
        <p14:creationId xmlns:p14="http://schemas.microsoft.com/office/powerpoint/2010/main" val="3271549987"/>
      </p:ext>
    </p:extLst>
  </p:cSld>
  <p:clrMap bg1="lt1" tx1="dk1" bg2="lt2" tx2="dk2" accent1="accent1" accent2="accent2" accent3="accent3" accent4="accent4" accent5="accent5" accent6="accent6" hlink="hlink" folHlink="folHlink"/>
  <p:sldLayoutIdLst>
    <p:sldLayoutId id="2147484898" r:id="rId1"/>
    <p:sldLayoutId id="2147484899" r:id="rId2"/>
  </p:sldLayoutIdLst>
  <p:hf hdr="0" ftr="0" dt="0"/>
  <p:txStyles>
    <p:titleStyle>
      <a:lvl1pPr algn="l" defTabSz="457164" rtl="0" eaLnBrk="1" latinLnBrk="0" hangingPunct="1">
        <a:spcBef>
          <a:spcPct val="0"/>
        </a:spcBef>
        <a:buNone/>
        <a:defRPr sz="3200" b="1" i="0" kern="1200">
          <a:solidFill>
            <a:schemeClr val="tx1"/>
          </a:solidFill>
          <a:latin typeface="Arial"/>
          <a:ea typeface="+mj-ea"/>
          <a:cs typeface="Arial"/>
        </a:defRPr>
      </a:lvl1pPr>
    </p:titleStyle>
    <p:bodyStyle>
      <a:lvl1pPr marL="342873" indent="-342873" algn="l" defTabSz="457164" rtl="0" eaLnBrk="1" latinLnBrk="0" hangingPunct="1">
        <a:spcBef>
          <a:spcPct val="20000"/>
        </a:spcBef>
        <a:buFont typeface="Arial"/>
        <a:buChar char="•"/>
        <a:defRPr sz="2000" kern="1200">
          <a:solidFill>
            <a:schemeClr val="tx1"/>
          </a:solidFill>
          <a:latin typeface="Arial"/>
          <a:ea typeface="+mn-ea"/>
          <a:cs typeface="Arial"/>
        </a:defRPr>
      </a:lvl1pPr>
      <a:lvl2pPr marL="742891" indent="-285726" algn="l" defTabSz="457164" rtl="0" eaLnBrk="1" latinLnBrk="0" hangingPunct="1">
        <a:spcBef>
          <a:spcPct val="20000"/>
        </a:spcBef>
        <a:buFont typeface="Arial"/>
        <a:buChar char="–"/>
        <a:defRPr sz="2000" kern="1200">
          <a:solidFill>
            <a:schemeClr val="tx1"/>
          </a:solidFill>
          <a:latin typeface="Arial"/>
          <a:ea typeface="+mn-ea"/>
          <a:cs typeface="Arial"/>
        </a:defRPr>
      </a:lvl2pPr>
      <a:lvl3pPr marL="1142910" indent="-228582" algn="l" defTabSz="457164" rtl="0" eaLnBrk="1" latinLnBrk="0" hangingPunct="1">
        <a:spcBef>
          <a:spcPct val="20000"/>
        </a:spcBef>
        <a:buFont typeface="Arial"/>
        <a:buChar char="•"/>
        <a:defRPr sz="2000" kern="1200">
          <a:solidFill>
            <a:schemeClr val="tx1"/>
          </a:solidFill>
          <a:latin typeface="Arial"/>
          <a:ea typeface="+mn-ea"/>
          <a:cs typeface="Arial"/>
        </a:defRPr>
      </a:lvl3pPr>
      <a:lvl4pPr marL="1600072" indent="-228582" algn="l" defTabSz="457164" rtl="0" eaLnBrk="1" latinLnBrk="0" hangingPunct="1">
        <a:spcBef>
          <a:spcPct val="20000"/>
        </a:spcBef>
        <a:buFont typeface="Arial"/>
        <a:buChar char="–"/>
        <a:defRPr sz="2000" kern="1200">
          <a:solidFill>
            <a:schemeClr val="tx1"/>
          </a:solidFill>
          <a:latin typeface="Arial"/>
          <a:ea typeface="+mn-ea"/>
          <a:cs typeface="Arial"/>
        </a:defRPr>
      </a:lvl4pPr>
      <a:lvl5pPr marL="2057235" indent="-228582" algn="l" defTabSz="457164" rtl="0" eaLnBrk="1" latinLnBrk="0" hangingPunct="1">
        <a:spcBef>
          <a:spcPct val="20000"/>
        </a:spcBef>
        <a:buFont typeface="Arial"/>
        <a:buChar char="»"/>
        <a:defRPr sz="2000" kern="1200">
          <a:solidFill>
            <a:schemeClr val="tx1"/>
          </a:solidFill>
          <a:latin typeface="Arial"/>
          <a:ea typeface="+mn-ea"/>
          <a:cs typeface="Arial"/>
        </a:defRPr>
      </a:lvl5pPr>
      <a:lvl6pPr marL="2514400" indent="-228582" algn="l" defTabSz="457164" rtl="0" eaLnBrk="1" latinLnBrk="0" hangingPunct="1">
        <a:spcBef>
          <a:spcPct val="20000"/>
        </a:spcBef>
        <a:buFont typeface="Arial"/>
        <a:buChar char="•"/>
        <a:defRPr sz="2000" kern="1200">
          <a:solidFill>
            <a:schemeClr val="tx1"/>
          </a:solidFill>
          <a:latin typeface="+mn-lt"/>
          <a:ea typeface="+mn-ea"/>
          <a:cs typeface="+mn-cs"/>
        </a:defRPr>
      </a:lvl6pPr>
      <a:lvl7pPr marL="2971563" indent="-228582" algn="l" defTabSz="457164" rtl="0" eaLnBrk="1" latinLnBrk="0" hangingPunct="1">
        <a:spcBef>
          <a:spcPct val="20000"/>
        </a:spcBef>
        <a:buFont typeface="Arial"/>
        <a:buChar char="•"/>
        <a:defRPr sz="2000" kern="1200">
          <a:solidFill>
            <a:schemeClr val="tx1"/>
          </a:solidFill>
          <a:latin typeface="+mn-lt"/>
          <a:ea typeface="+mn-ea"/>
          <a:cs typeface="+mn-cs"/>
        </a:defRPr>
      </a:lvl7pPr>
      <a:lvl8pPr marL="3428726" indent="-228582" algn="l" defTabSz="457164" rtl="0" eaLnBrk="1" latinLnBrk="0" hangingPunct="1">
        <a:spcBef>
          <a:spcPct val="20000"/>
        </a:spcBef>
        <a:buFont typeface="Arial"/>
        <a:buChar char="•"/>
        <a:defRPr sz="2000" kern="1200">
          <a:solidFill>
            <a:schemeClr val="tx1"/>
          </a:solidFill>
          <a:latin typeface="+mn-lt"/>
          <a:ea typeface="+mn-ea"/>
          <a:cs typeface="+mn-cs"/>
        </a:defRPr>
      </a:lvl8pPr>
      <a:lvl9pPr marL="3885888" indent="-228582" algn="l" defTabSz="45716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164" rtl="0" eaLnBrk="1" latinLnBrk="0" hangingPunct="1">
        <a:defRPr sz="1800" kern="1200">
          <a:solidFill>
            <a:schemeClr val="tx1"/>
          </a:solidFill>
          <a:latin typeface="+mn-lt"/>
          <a:ea typeface="+mn-ea"/>
          <a:cs typeface="+mn-cs"/>
        </a:defRPr>
      </a:lvl1pPr>
      <a:lvl2pPr marL="457164" algn="l" defTabSz="457164" rtl="0" eaLnBrk="1" latinLnBrk="0" hangingPunct="1">
        <a:defRPr sz="1800" kern="1200">
          <a:solidFill>
            <a:schemeClr val="tx1"/>
          </a:solidFill>
          <a:latin typeface="+mn-lt"/>
          <a:ea typeface="+mn-ea"/>
          <a:cs typeface="+mn-cs"/>
        </a:defRPr>
      </a:lvl2pPr>
      <a:lvl3pPr marL="914328" algn="l" defTabSz="457164" rtl="0" eaLnBrk="1" latinLnBrk="0" hangingPunct="1">
        <a:defRPr sz="1800" kern="1200">
          <a:solidFill>
            <a:schemeClr val="tx1"/>
          </a:solidFill>
          <a:latin typeface="+mn-lt"/>
          <a:ea typeface="+mn-ea"/>
          <a:cs typeface="+mn-cs"/>
        </a:defRPr>
      </a:lvl3pPr>
      <a:lvl4pPr marL="1371492" algn="l" defTabSz="457164" rtl="0" eaLnBrk="1" latinLnBrk="0" hangingPunct="1">
        <a:defRPr sz="1800" kern="1200">
          <a:solidFill>
            <a:schemeClr val="tx1"/>
          </a:solidFill>
          <a:latin typeface="+mn-lt"/>
          <a:ea typeface="+mn-ea"/>
          <a:cs typeface="+mn-cs"/>
        </a:defRPr>
      </a:lvl4pPr>
      <a:lvl5pPr marL="1828656" algn="l" defTabSz="457164" rtl="0" eaLnBrk="1" latinLnBrk="0" hangingPunct="1">
        <a:defRPr sz="1800" kern="1200">
          <a:solidFill>
            <a:schemeClr val="tx1"/>
          </a:solidFill>
          <a:latin typeface="+mn-lt"/>
          <a:ea typeface="+mn-ea"/>
          <a:cs typeface="+mn-cs"/>
        </a:defRPr>
      </a:lvl5pPr>
      <a:lvl6pPr marL="2285820" algn="l" defTabSz="457164" rtl="0" eaLnBrk="1" latinLnBrk="0" hangingPunct="1">
        <a:defRPr sz="1800" kern="1200">
          <a:solidFill>
            <a:schemeClr val="tx1"/>
          </a:solidFill>
          <a:latin typeface="+mn-lt"/>
          <a:ea typeface="+mn-ea"/>
          <a:cs typeface="+mn-cs"/>
        </a:defRPr>
      </a:lvl6pPr>
      <a:lvl7pPr marL="2742984" algn="l" defTabSz="457164" rtl="0" eaLnBrk="1" latinLnBrk="0" hangingPunct="1">
        <a:defRPr sz="1800" kern="1200">
          <a:solidFill>
            <a:schemeClr val="tx1"/>
          </a:solidFill>
          <a:latin typeface="+mn-lt"/>
          <a:ea typeface="+mn-ea"/>
          <a:cs typeface="+mn-cs"/>
        </a:defRPr>
      </a:lvl7pPr>
      <a:lvl8pPr marL="3200144" algn="l" defTabSz="457164" rtl="0" eaLnBrk="1" latinLnBrk="0" hangingPunct="1">
        <a:defRPr sz="1800" kern="1200">
          <a:solidFill>
            <a:schemeClr val="tx1"/>
          </a:solidFill>
          <a:latin typeface="+mn-lt"/>
          <a:ea typeface="+mn-ea"/>
          <a:cs typeface="+mn-cs"/>
        </a:defRPr>
      </a:lvl8pPr>
      <a:lvl9pPr marL="3657308" algn="l" defTabSz="457164"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12192000" cy="4022938"/>
          </a:xfrm>
          <a:prstGeom prst="rect">
            <a:avLst/>
          </a:prstGeom>
        </p:spPr>
      </p:pic>
      <p:sp>
        <p:nvSpPr>
          <p:cNvPr id="2" name="Platshållare för rubrik 1"/>
          <p:cNvSpPr>
            <a:spLocks noGrp="1"/>
          </p:cNvSpPr>
          <p:nvPr>
            <p:ph type="title"/>
          </p:nvPr>
        </p:nvSpPr>
        <p:spPr>
          <a:xfrm>
            <a:off x="410514" y="1785007"/>
            <a:ext cx="9031351" cy="1204610"/>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410516" y="2989618"/>
            <a:ext cx="9031349" cy="299053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10515" y="6356351"/>
            <a:ext cx="3043885"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87D81263-415E-F842-A2D0-D498F08AEC56}" type="datetime1">
              <a:rPr lang="sv-SE" smtClean="0">
                <a:solidFill>
                  <a:prstClr val="black">
                    <a:tint val="75000"/>
                  </a:prstClr>
                </a:solidFill>
              </a:rPr>
              <a:pPr/>
              <a:t>2018-10-02</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cxnSp>
        <p:nvCxnSpPr>
          <p:cNvPr id="8" name="Rak 7"/>
          <p:cNvCxnSpPr/>
          <p:nvPr userDrawn="1"/>
        </p:nvCxnSpPr>
        <p:spPr>
          <a:xfrm>
            <a:off x="410515" y="1649586"/>
            <a:ext cx="1139181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a:stretch>
            <a:fillRect/>
          </a:stretch>
        </p:blipFill>
        <p:spPr>
          <a:xfrm>
            <a:off x="410516" y="358772"/>
            <a:ext cx="4203749" cy="1018840"/>
          </a:xfrm>
          <a:prstGeom prst="rect">
            <a:avLst/>
          </a:prstGeom>
        </p:spPr>
      </p:pic>
      <p:sp>
        <p:nvSpPr>
          <p:cNvPr id="12" name="textruta 11"/>
          <p:cNvSpPr txBox="1"/>
          <p:nvPr userDrawn="1"/>
        </p:nvSpPr>
        <p:spPr>
          <a:xfrm>
            <a:off x="7594543" y="413741"/>
            <a:ext cx="3604843" cy="369332"/>
          </a:xfrm>
          <a:prstGeom prst="rect">
            <a:avLst/>
          </a:prstGeom>
          <a:noFill/>
        </p:spPr>
        <p:txBody>
          <a:bodyPr wrap="square" rtlCol="0">
            <a:spAutoFit/>
          </a:bodyPr>
          <a:lstStyle/>
          <a:p>
            <a:pPr defTabSz="457200"/>
            <a:endParaRPr lang="sv-SE" sz="1800" dirty="0">
              <a:solidFill>
                <a:prstClr val="black"/>
              </a:solidFill>
              <a:latin typeface="Arial"/>
            </a:endParaRPr>
          </a:p>
        </p:txBody>
      </p:sp>
    </p:spTree>
    <p:extLst>
      <p:ext uri="{BB962C8B-B14F-4D97-AF65-F5344CB8AC3E}">
        <p14:creationId xmlns:p14="http://schemas.microsoft.com/office/powerpoint/2010/main" val="1717010197"/>
      </p:ext>
    </p:extLst>
  </p:cSld>
  <p:clrMap bg1="lt1" tx1="dk1" bg2="lt2" tx2="dk2" accent1="accent1" accent2="accent2" accent3="accent3" accent4="accent4" accent5="accent5" accent6="accent6" hlink="hlink" folHlink="folHlink"/>
  <p:sldLayoutIdLst>
    <p:sldLayoutId id="2147484902" r:id="rId1"/>
    <p:sldLayoutId id="2147484903"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10515" y="207285"/>
            <a:ext cx="8327084"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410515" y="1173870"/>
            <a:ext cx="11391815" cy="495229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10515" y="6356351"/>
            <a:ext cx="3043885"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5912A5B3-F70C-C041-8E9F-31DE6412BBEC}" type="datetime1">
              <a:rPr lang="sv-SE" smtClean="0"/>
              <a:pPr/>
              <a:t>2018-10-02</a:t>
            </a:fld>
            <a:endParaRPr lang="sv-SE" dirty="0"/>
          </a:p>
        </p:txBody>
      </p:sp>
      <p:sp>
        <p:nvSpPr>
          <p:cNvPr id="5" name="Platshållare för sidfo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p>
        </p:txBody>
      </p:sp>
      <p:sp>
        <p:nvSpPr>
          <p:cNvPr id="6" name="Platshållare för bildnummer 5"/>
          <p:cNvSpPr>
            <a:spLocks noGrp="1"/>
          </p:cNvSpPr>
          <p:nvPr>
            <p:ph type="sldNum" sz="quarter" idx="4"/>
          </p:nvPr>
        </p:nvSpPr>
        <p:spPr>
          <a:xfrm>
            <a:off x="8737600" y="6356351"/>
            <a:ext cx="3064729"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pPr/>
              <a:t>‹#›</a:t>
            </a:fld>
            <a:endParaRPr lang="sv-SE" dirty="0"/>
          </a:p>
        </p:txBody>
      </p:sp>
      <p:cxnSp>
        <p:nvCxnSpPr>
          <p:cNvPr id="11" name="Rak 10"/>
          <p:cNvCxnSpPr/>
          <p:nvPr userDrawn="1"/>
        </p:nvCxnSpPr>
        <p:spPr>
          <a:xfrm>
            <a:off x="410515" y="974117"/>
            <a:ext cx="1139181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403376" y="233738"/>
            <a:ext cx="2398952" cy="581421"/>
          </a:xfrm>
          <a:prstGeom prst="rect">
            <a:avLst/>
          </a:prstGeom>
        </p:spPr>
      </p:pic>
    </p:spTree>
    <p:extLst>
      <p:ext uri="{BB962C8B-B14F-4D97-AF65-F5344CB8AC3E}">
        <p14:creationId xmlns:p14="http://schemas.microsoft.com/office/powerpoint/2010/main" val="4251111825"/>
      </p:ext>
    </p:extLst>
  </p:cSld>
  <p:clrMap bg1="lt1" tx1="dk1" bg2="lt2" tx2="dk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Lst>
  <p:hf hdr="0" ftr="0" dt="0"/>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CB0EC5-1C89-4A4E-A1FE-90A17D481752}"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1DFB6-0813-9B40-A9D4-B07F0708F6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0582853"/>
      </p:ext>
    </p:extLst>
  </p:cSld>
  <p:clrMap bg1="lt1" tx1="dk1" bg2="lt2" tx2="dk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CB0EC5-1C89-4A4E-A1FE-90A17D481752}"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9B1DFB6-0813-9B40-A9D4-B07F0708F6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5769928"/>
      </p:ext>
    </p:extLst>
  </p:cSld>
  <p:clrMap bg1="lt1" tx1="dk1" bg2="lt2" tx2="dk2" accent1="accent1" accent2="accent2" accent3="accent3" accent4="accent4" accent5="accent5" accent6="accent6" hlink="hlink" folHlink="folHlink"/>
  <p:sldLayoutIdLst>
    <p:sldLayoutId id="2147484949" r:id="rId1"/>
    <p:sldLayoutId id="2147484950" r:id="rId2"/>
    <p:sldLayoutId id="2147484951" r:id="rId3"/>
    <p:sldLayoutId id="2147484952" r:id="rId4"/>
    <p:sldLayoutId id="2147484953" r:id="rId5"/>
    <p:sldLayoutId id="2147484954" r:id="rId6"/>
    <p:sldLayoutId id="2147484955" r:id="rId7"/>
    <p:sldLayoutId id="2147484956" r:id="rId8"/>
    <p:sldLayoutId id="2147484957" r:id="rId9"/>
    <p:sldLayoutId id="2147484958" r:id="rId10"/>
    <p:sldLayoutId id="2147484959" r:id="rId1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Bildobjekt 9" descr="Bildobjekt 9"/>
          <p:cNvPicPr>
            <a:picLocks noChangeAspect="1"/>
          </p:cNvPicPr>
          <p:nvPr/>
        </p:nvPicPr>
        <p:blipFill>
          <a:blip r:embed="rId88">
            <a:extLst/>
          </a:blip>
          <a:stretch>
            <a:fillRect/>
          </a:stretch>
        </p:blipFill>
        <p:spPr>
          <a:xfrm>
            <a:off x="392831" y="318275"/>
            <a:ext cx="966671" cy="972103"/>
          </a:xfrm>
          <a:prstGeom prst="rect">
            <a:avLst/>
          </a:prstGeom>
          <a:ln w="12700">
            <a:miter lim="400000"/>
          </a:ln>
        </p:spPr>
      </p:pic>
      <p:sp>
        <p:nvSpPr>
          <p:cNvPr id="3" name="Straight Connector 17"/>
          <p:cNvSpPr/>
          <p:nvPr/>
        </p:nvSpPr>
        <p:spPr>
          <a:xfrm>
            <a:off x="391021" y="6433157"/>
            <a:ext cx="11451609" cy="1"/>
          </a:xfrm>
          <a:prstGeom prst="line">
            <a:avLst/>
          </a:prstGeom>
          <a:ln>
            <a:solidFill>
              <a:schemeClr val="accent2"/>
            </a:solidFill>
          </a:ln>
        </p:spPr>
        <p:txBody>
          <a:bodyPr lIns="45719" rIns="45719"/>
          <a:lstStyle/>
          <a:p>
            <a:endParaRPr sz="1800"/>
          </a:p>
        </p:txBody>
      </p:sp>
      <p:sp>
        <p:nvSpPr>
          <p:cNvPr id="4"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r>
              <a:t>Title Text</a:t>
            </a: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1689451" y="6571885"/>
            <a:ext cx="221961" cy="219396"/>
          </a:xfrm>
          <a:prstGeom prst="rect">
            <a:avLst/>
          </a:prstGeom>
          <a:ln w="12700">
            <a:miter lim="400000"/>
          </a:ln>
        </p:spPr>
        <p:txBody>
          <a:bodyPr wrap="none" lIns="40057" tIns="40057" rIns="40057" bIns="40057" anchor="ctr">
            <a:spAutoFit/>
          </a:bodyPr>
          <a:lstStyle>
            <a:lvl1pPr algn="r" defTabSz="913835">
              <a:defRPr sz="900"/>
            </a:lvl1pPr>
          </a:lstStyle>
          <a:p>
            <a:fld id="{86CB4B4D-7CA3-9044-876B-883B54F8677D}" type="slidenum">
              <a:rPr/>
              <a:t>‹#›</a:t>
            </a:fld>
            <a:endParaRPr/>
          </a:p>
        </p:txBody>
      </p:sp>
    </p:spTree>
    <p:extLst>
      <p:ext uri="{BB962C8B-B14F-4D97-AF65-F5344CB8AC3E}">
        <p14:creationId xmlns:p14="http://schemas.microsoft.com/office/powerpoint/2010/main" val="8705591"/>
      </p:ext>
    </p:extLst>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 id="2147484986" r:id="rId25"/>
    <p:sldLayoutId id="2147484987" r:id="rId26"/>
    <p:sldLayoutId id="2147484988" r:id="rId27"/>
    <p:sldLayoutId id="2147484989" r:id="rId28"/>
    <p:sldLayoutId id="2147484990" r:id="rId29"/>
    <p:sldLayoutId id="2147484991" r:id="rId30"/>
    <p:sldLayoutId id="2147484992" r:id="rId31"/>
    <p:sldLayoutId id="2147484993" r:id="rId32"/>
    <p:sldLayoutId id="2147484994" r:id="rId33"/>
    <p:sldLayoutId id="2147484995" r:id="rId34"/>
    <p:sldLayoutId id="2147484996" r:id="rId35"/>
    <p:sldLayoutId id="2147484997" r:id="rId36"/>
    <p:sldLayoutId id="2147484998" r:id="rId37"/>
    <p:sldLayoutId id="2147484999" r:id="rId38"/>
    <p:sldLayoutId id="2147485000" r:id="rId39"/>
    <p:sldLayoutId id="2147485001" r:id="rId40"/>
    <p:sldLayoutId id="2147485002" r:id="rId41"/>
    <p:sldLayoutId id="2147485003" r:id="rId42"/>
    <p:sldLayoutId id="2147485004" r:id="rId43"/>
    <p:sldLayoutId id="2147485005" r:id="rId44"/>
    <p:sldLayoutId id="2147485006" r:id="rId45"/>
    <p:sldLayoutId id="2147485007" r:id="rId46"/>
    <p:sldLayoutId id="2147485008" r:id="rId47"/>
    <p:sldLayoutId id="2147485009" r:id="rId48"/>
    <p:sldLayoutId id="2147485010" r:id="rId49"/>
    <p:sldLayoutId id="2147485011" r:id="rId50"/>
    <p:sldLayoutId id="2147485012" r:id="rId51"/>
    <p:sldLayoutId id="2147485013" r:id="rId52"/>
    <p:sldLayoutId id="2147485014" r:id="rId53"/>
    <p:sldLayoutId id="2147485015" r:id="rId54"/>
    <p:sldLayoutId id="2147485016" r:id="rId55"/>
    <p:sldLayoutId id="2147485017" r:id="rId56"/>
    <p:sldLayoutId id="2147485018" r:id="rId57"/>
    <p:sldLayoutId id="2147485019" r:id="rId58"/>
    <p:sldLayoutId id="2147485020" r:id="rId59"/>
    <p:sldLayoutId id="2147485021" r:id="rId60"/>
    <p:sldLayoutId id="2147485022" r:id="rId61"/>
    <p:sldLayoutId id="2147485023" r:id="rId62"/>
    <p:sldLayoutId id="2147485024" r:id="rId63"/>
    <p:sldLayoutId id="2147485025" r:id="rId64"/>
    <p:sldLayoutId id="2147485026" r:id="rId65"/>
    <p:sldLayoutId id="2147485027" r:id="rId66"/>
    <p:sldLayoutId id="2147485028" r:id="rId67"/>
    <p:sldLayoutId id="2147485029" r:id="rId68"/>
    <p:sldLayoutId id="2147485030" r:id="rId69"/>
    <p:sldLayoutId id="2147485031" r:id="rId70"/>
    <p:sldLayoutId id="2147485032" r:id="rId71"/>
    <p:sldLayoutId id="2147485033" r:id="rId72"/>
    <p:sldLayoutId id="2147485034" r:id="rId73"/>
    <p:sldLayoutId id="2147485035" r:id="rId74"/>
    <p:sldLayoutId id="2147485036" r:id="rId75"/>
    <p:sldLayoutId id="2147485037" r:id="rId76"/>
    <p:sldLayoutId id="2147485038" r:id="rId77"/>
    <p:sldLayoutId id="2147485039" r:id="rId78"/>
    <p:sldLayoutId id="2147485040" r:id="rId79"/>
    <p:sldLayoutId id="2147485041" r:id="rId80"/>
    <p:sldLayoutId id="2147485042" r:id="rId81"/>
    <p:sldLayoutId id="2147485043" r:id="rId82"/>
    <p:sldLayoutId id="2147485044" r:id="rId83"/>
    <p:sldLayoutId id="2147485045" r:id="rId84"/>
    <p:sldLayoutId id="2147485046" r:id="rId85"/>
    <p:sldLayoutId id="2147485047" r:id="rId86"/>
  </p:sldLayoutIdLst>
  <p:transition spd="med"/>
  <p:txStyles>
    <p:titleStyle>
      <a:lvl1pPr marL="0" marR="0" indent="0" algn="l" defTabSz="913823" rtl="0" latinLnBrk="0">
        <a:lnSpc>
          <a:spcPct val="100000"/>
        </a:lnSpc>
        <a:spcBef>
          <a:spcPts val="0"/>
        </a:spcBef>
        <a:spcAft>
          <a:spcPts val="0"/>
        </a:spcAft>
        <a:buClrTx/>
        <a:buSzTx/>
        <a:buFontTx/>
        <a:buNone/>
        <a:tabLst/>
        <a:defRPr sz="2800" b="0" i="0" u="none" strike="noStrike" cap="none" spc="0" baseline="0">
          <a:ln>
            <a:noFill/>
          </a:ln>
          <a:solidFill>
            <a:schemeClr val="accent2"/>
          </a:solidFill>
          <a:uFillTx/>
          <a:latin typeface="Verdana"/>
          <a:ea typeface="Verdana"/>
          <a:cs typeface="Verdana"/>
          <a:sym typeface="Verdana"/>
        </a:defRPr>
      </a:lvl1pPr>
      <a:lvl2pPr marL="0" marR="0" indent="0" algn="l" defTabSz="913823" rtl="0" latinLnBrk="0">
        <a:lnSpc>
          <a:spcPct val="100000"/>
        </a:lnSpc>
        <a:spcBef>
          <a:spcPts val="0"/>
        </a:spcBef>
        <a:spcAft>
          <a:spcPts val="0"/>
        </a:spcAft>
        <a:buClrTx/>
        <a:buSzTx/>
        <a:buFontTx/>
        <a:buNone/>
        <a:tabLst/>
        <a:defRPr sz="2800" b="0" i="0" u="none" strike="noStrike" cap="none" spc="0" baseline="0">
          <a:ln>
            <a:noFill/>
          </a:ln>
          <a:solidFill>
            <a:schemeClr val="accent2"/>
          </a:solidFill>
          <a:uFillTx/>
          <a:latin typeface="Verdana"/>
          <a:ea typeface="Verdana"/>
          <a:cs typeface="Verdana"/>
          <a:sym typeface="Verdana"/>
        </a:defRPr>
      </a:lvl2pPr>
      <a:lvl3pPr marL="0" marR="0" indent="0" algn="l" defTabSz="913823" rtl="0" latinLnBrk="0">
        <a:lnSpc>
          <a:spcPct val="100000"/>
        </a:lnSpc>
        <a:spcBef>
          <a:spcPts val="0"/>
        </a:spcBef>
        <a:spcAft>
          <a:spcPts val="0"/>
        </a:spcAft>
        <a:buClrTx/>
        <a:buSzTx/>
        <a:buFontTx/>
        <a:buNone/>
        <a:tabLst/>
        <a:defRPr sz="2800" b="0" i="0" u="none" strike="noStrike" cap="none" spc="0" baseline="0">
          <a:ln>
            <a:noFill/>
          </a:ln>
          <a:solidFill>
            <a:schemeClr val="accent2"/>
          </a:solidFill>
          <a:uFillTx/>
          <a:latin typeface="Verdana"/>
          <a:ea typeface="Verdana"/>
          <a:cs typeface="Verdana"/>
          <a:sym typeface="Verdana"/>
        </a:defRPr>
      </a:lvl3pPr>
      <a:lvl4pPr marL="0" marR="0" indent="0" algn="l" defTabSz="913823" rtl="0" latinLnBrk="0">
        <a:lnSpc>
          <a:spcPct val="100000"/>
        </a:lnSpc>
        <a:spcBef>
          <a:spcPts val="0"/>
        </a:spcBef>
        <a:spcAft>
          <a:spcPts val="0"/>
        </a:spcAft>
        <a:buClrTx/>
        <a:buSzTx/>
        <a:buFontTx/>
        <a:buNone/>
        <a:tabLst/>
        <a:defRPr sz="2800" b="0" i="0" u="none" strike="noStrike" cap="none" spc="0" baseline="0">
          <a:ln>
            <a:noFill/>
          </a:ln>
          <a:solidFill>
            <a:schemeClr val="accent2"/>
          </a:solidFill>
          <a:uFillTx/>
          <a:latin typeface="Verdana"/>
          <a:ea typeface="Verdana"/>
          <a:cs typeface="Verdana"/>
          <a:sym typeface="Verdana"/>
        </a:defRPr>
      </a:lvl4pPr>
      <a:lvl5pPr marL="0" marR="0" indent="0" algn="l" defTabSz="913823" rtl="0" latinLnBrk="0">
        <a:lnSpc>
          <a:spcPct val="100000"/>
        </a:lnSpc>
        <a:spcBef>
          <a:spcPts val="0"/>
        </a:spcBef>
        <a:spcAft>
          <a:spcPts val="0"/>
        </a:spcAft>
        <a:buClrTx/>
        <a:buSzTx/>
        <a:buFontTx/>
        <a:buNone/>
        <a:tabLst/>
        <a:defRPr sz="2800" b="0" i="0" u="none" strike="noStrike" cap="none" spc="0" baseline="0">
          <a:ln>
            <a:noFill/>
          </a:ln>
          <a:solidFill>
            <a:schemeClr val="accent2"/>
          </a:solidFill>
          <a:uFillTx/>
          <a:latin typeface="Verdana"/>
          <a:ea typeface="Verdana"/>
          <a:cs typeface="Verdana"/>
          <a:sym typeface="Verdana"/>
        </a:defRPr>
      </a:lvl5pPr>
      <a:lvl6pPr marL="0" marR="0" indent="400577" algn="l" defTabSz="913823" rtl="0" latinLnBrk="0">
        <a:lnSpc>
          <a:spcPct val="100000"/>
        </a:lnSpc>
        <a:spcBef>
          <a:spcPts val="0"/>
        </a:spcBef>
        <a:spcAft>
          <a:spcPts val="0"/>
        </a:spcAft>
        <a:buClrTx/>
        <a:buSzTx/>
        <a:buFontTx/>
        <a:buNone/>
        <a:tabLst/>
        <a:defRPr sz="2800" b="0" i="0" u="none" strike="noStrike" cap="none" spc="0" baseline="0">
          <a:ln>
            <a:noFill/>
          </a:ln>
          <a:solidFill>
            <a:schemeClr val="accent2"/>
          </a:solidFill>
          <a:uFillTx/>
          <a:latin typeface="Verdana"/>
          <a:ea typeface="Verdana"/>
          <a:cs typeface="Verdana"/>
          <a:sym typeface="Verdana"/>
        </a:defRPr>
      </a:lvl6pPr>
      <a:lvl7pPr marL="0" marR="0" indent="801157" algn="l" defTabSz="913823" rtl="0" latinLnBrk="0">
        <a:lnSpc>
          <a:spcPct val="100000"/>
        </a:lnSpc>
        <a:spcBef>
          <a:spcPts val="0"/>
        </a:spcBef>
        <a:spcAft>
          <a:spcPts val="0"/>
        </a:spcAft>
        <a:buClrTx/>
        <a:buSzTx/>
        <a:buFontTx/>
        <a:buNone/>
        <a:tabLst/>
        <a:defRPr sz="2800" b="0" i="0" u="none" strike="noStrike" cap="none" spc="0" baseline="0">
          <a:ln>
            <a:noFill/>
          </a:ln>
          <a:solidFill>
            <a:schemeClr val="accent2"/>
          </a:solidFill>
          <a:uFillTx/>
          <a:latin typeface="Verdana"/>
          <a:ea typeface="Verdana"/>
          <a:cs typeface="Verdana"/>
          <a:sym typeface="Verdana"/>
        </a:defRPr>
      </a:lvl7pPr>
      <a:lvl8pPr marL="0" marR="0" indent="1201737" algn="l" defTabSz="913823" rtl="0" latinLnBrk="0">
        <a:lnSpc>
          <a:spcPct val="100000"/>
        </a:lnSpc>
        <a:spcBef>
          <a:spcPts val="0"/>
        </a:spcBef>
        <a:spcAft>
          <a:spcPts val="0"/>
        </a:spcAft>
        <a:buClrTx/>
        <a:buSzTx/>
        <a:buFontTx/>
        <a:buNone/>
        <a:tabLst/>
        <a:defRPr sz="2800" b="0" i="0" u="none" strike="noStrike" cap="none" spc="0" baseline="0">
          <a:ln>
            <a:noFill/>
          </a:ln>
          <a:solidFill>
            <a:schemeClr val="accent2"/>
          </a:solidFill>
          <a:uFillTx/>
          <a:latin typeface="Verdana"/>
          <a:ea typeface="Verdana"/>
          <a:cs typeface="Verdana"/>
          <a:sym typeface="Verdana"/>
        </a:defRPr>
      </a:lvl8pPr>
      <a:lvl9pPr marL="0" marR="0" indent="1602317" algn="l" defTabSz="913823" rtl="0" latinLnBrk="0">
        <a:lnSpc>
          <a:spcPct val="100000"/>
        </a:lnSpc>
        <a:spcBef>
          <a:spcPts val="0"/>
        </a:spcBef>
        <a:spcAft>
          <a:spcPts val="0"/>
        </a:spcAft>
        <a:buClrTx/>
        <a:buSzTx/>
        <a:buFontTx/>
        <a:buNone/>
        <a:tabLst/>
        <a:defRPr sz="2800" b="0" i="0" u="none" strike="noStrike" cap="none" spc="0" baseline="0">
          <a:ln>
            <a:noFill/>
          </a:ln>
          <a:solidFill>
            <a:schemeClr val="accent2"/>
          </a:solidFill>
          <a:uFillTx/>
          <a:latin typeface="Verdana"/>
          <a:ea typeface="Verdana"/>
          <a:cs typeface="Verdana"/>
          <a:sym typeface="Verdana"/>
        </a:defRPr>
      </a:lvl9pPr>
    </p:titleStyle>
    <p:bodyStyle>
      <a:lvl1pPr marL="179428" marR="0" indent="-179428" algn="l" defTabSz="913823" rtl="0" latinLnBrk="0">
        <a:lnSpc>
          <a:spcPct val="100000"/>
        </a:lnSpc>
        <a:spcBef>
          <a:spcPts val="400"/>
        </a:spcBef>
        <a:spcAft>
          <a:spcPts val="0"/>
        </a:spcAft>
        <a:buClr>
          <a:schemeClr val="accent2"/>
        </a:buClr>
        <a:buSzPct val="100000"/>
        <a:buFontTx/>
        <a:buChar char="•"/>
        <a:tabLst/>
        <a:defRPr sz="1900" b="0" i="0" u="none" strike="noStrike" cap="none" spc="0" baseline="0">
          <a:ln>
            <a:noFill/>
          </a:ln>
          <a:solidFill>
            <a:srgbClr val="000000"/>
          </a:solidFill>
          <a:uFillTx/>
          <a:latin typeface="Verdana"/>
          <a:ea typeface="Verdana"/>
          <a:cs typeface="Verdana"/>
          <a:sym typeface="Verdana"/>
        </a:defRPr>
      </a:lvl1pPr>
      <a:lvl2pPr marL="452505" marR="0" indent="-193798" algn="l" defTabSz="913823" rtl="0" latinLnBrk="0">
        <a:lnSpc>
          <a:spcPct val="100000"/>
        </a:lnSpc>
        <a:spcBef>
          <a:spcPts val="400"/>
        </a:spcBef>
        <a:spcAft>
          <a:spcPts val="0"/>
        </a:spcAft>
        <a:buClr>
          <a:schemeClr val="accent2"/>
        </a:buClr>
        <a:buSzPct val="100000"/>
        <a:buFontTx/>
        <a:buChar char="-"/>
        <a:tabLst/>
        <a:defRPr sz="1900" b="0" i="0" u="none" strike="noStrike" cap="none" spc="0" baseline="0">
          <a:ln>
            <a:noFill/>
          </a:ln>
          <a:solidFill>
            <a:srgbClr val="000000"/>
          </a:solidFill>
          <a:uFillTx/>
          <a:latin typeface="Verdana"/>
          <a:ea typeface="Verdana"/>
          <a:cs typeface="Verdana"/>
          <a:sym typeface="Verdana"/>
        </a:defRPr>
      </a:lvl2pPr>
      <a:lvl3pPr marL="673350" marR="0" indent="-240781" algn="l" defTabSz="913823" rtl="0" latinLnBrk="0">
        <a:lnSpc>
          <a:spcPct val="100000"/>
        </a:lnSpc>
        <a:spcBef>
          <a:spcPts val="400"/>
        </a:spcBef>
        <a:spcAft>
          <a:spcPts val="0"/>
        </a:spcAft>
        <a:buClr>
          <a:schemeClr val="accent2"/>
        </a:buClr>
        <a:buSzPct val="90000"/>
        <a:buFontTx/>
        <a:buChar char="•"/>
        <a:tabLst/>
        <a:defRPr sz="1900" b="0" i="0" u="none" strike="noStrike" cap="none" spc="0" baseline="0">
          <a:ln>
            <a:noFill/>
          </a:ln>
          <a:solidFill>
            <a:srgbClr val="000000"/>
          </a:solidFill>
          <a:uFillTx/>
          <a:latin typeface="Verdana"/>
          <a:ea typeface="Verdana"/>
          <a:cs typeface="Verdana"/>
          <a:sym typeface="Verdana"/>
        </a:defRPr>
      </a:lvl3pPr>
      <a:lvl4pPr marL="984658" marR="0" indent="-311465" algn="l" defTabSz="913823" rtl="0" latinLnBrk="0">
        <a:lnSpc>
          <a:spcPct val="100000"/>
        </a:lnSpc>
        <a:spcBef>
          <a:spcPts val="400"/>
        </a:spcBef>
        <a:spcAft>
          <a:spcPts val="0"/>
        </a:spcAft>
        <a:buClr>
          <a:schemeClr val="accent2"/>
        </a:buClr>
        <a:buSzPct val="100000"/>
        <a:buFontTx/>
        <a:buChar char="–"/>
        <a:tabLst/>
        <a:defRPr sz="1900" b="0" i="0" u="none" strike="noStrike" cap="none" spc="0" baseline="0">
          <a:ln>
            <a:noFill/>
          </a:ln>
          <a:solidFill>
            <a:srgbClr val="000000"/>
          </a:solidFill>
          <a:uFillTx/>
          <a:latin typeface="Verdana"/>
          <a:ea typeface="Verdana"/>
          <a:cs typeface="Verdana"/>
          <a:sym typeface="Verdana"/>
        </a:defRPr>
      </a:lvl4pPr>
      <a:lvl5pPr marL="1255520" marR="0" indent="-361172" algn="l" defTabSz="913823" rtl="0" latinLnBrk="0">
        <a:lnSpc>
          <a:spcPct val="100000"/>
        </a:lnSpc>
        <a:spcBef>
          <a:spcPts val="400"/>
        </a:spcBef>
        <a:spcAft>
          <a:spcPts val="0"/>
        </a:spcAft>
        <a:buClr>
          <a:schemeClr val="accent2"/>
        </a:buClr>
        <a:buSzPct val="100000"/>
        <a:buFontTx/>
        <a:buChar char="•"/>
        <a:tabLst/>
        <a:defRPr sz="1900" b="0" i="0" u="none" strike="noStrike" cap="none" spc="0" baseline="0">
          <a:ln>
            <a:noFill/>
          </a:ln>
          <a:solidFill>
            <a:srgbClr val="000000"/>
          </a:solidFill>
          <a:uFillTx/>
          <a:latin typeface="Verdana"/>
          <a:ea typeface="Verdana"/>
          <a:cs typeface="Verdana"/>
          <a:sym typeface="Verdana"/>
        </a:defRPr>
      </a:lvl5pPr>
      <a:lvl6pPr marL="2444925" marR="0" indent="-216703" algn="l" defTabSz="913823" rtl="0" latinLnBrk="0">
        <a:lnSpc>
          <a:spcPct val="100000"/>
        </a:lnSpc>
        <a:spcBef>
          <a:spcPts val="400"/>
        </a:spcBef>
        <a:spcAft>
          <a:spcPts val="0"/>
        </a:spcAft>
        <a:buClr>
          <a:schemeClr val="accent2"/>
        </a:buClr>
        <a:buSzPct val="100000"/>
        <a:buFontTx/>
        <a:buChar char="»"/>
        <a:tabLst/>
        <a:defRPr sz="1900" b="0" i="0" u="none" strike="noStrike" cap="none" spc="0" baseline="0">
          <a:ln>
            <a:noFill/>
          </a:ln>
          <a:solidFill>
            <a:srgbClr val="000000"/>
          </a:solidFill>
          <a:uFillTx/>
          <a:latin typeface="Verdana"/>
          <a:ea typeface="Verdana"/>
          <a:cs typeface="Verdana"/>
          <a:sym typeface="Verdana"/>
        </a:defRPr>
      </a:lvl6pPr>
      <a:lvl7pPr marL="2845505" marR="0" indent="-216703" algn="l" defTabSz="913823" rtl="0" latinLnBrk="0">
        <a:lnSpc>
          <a:spcPct val="100000"/>
        </a:lnSpc>
        <a:spcBef>
          <a:spcPts val="400"/>
        </a:spcBef>
        <a:spcAft>
          <a:spcPts val="0"/>
        </a:spcAft>
        <a:buClr>
          <a:schemeClr val="accent2"/>
        </a:buClr>
        <a:buSzPct val="100000"/>
        <a:buFontTx/>
        <a:buChar char="»"/>
        <a:tabLst/>
        <a:defRPr sz="1900" b="0" i="0" u="none" strike="noStrike" cap="none" spc="0" baseline="0">
          <a:ln>
            <a:noFill/>
          </a:ln>
          <a:solidFill>
            <a:srgbClr val="000000"/>
          </a:solidFill>
          <a:uFillTx/>
          <a:latin typeface="Verdana"/>
          <a:ea typeface="Verdana"/>
          <a:cs typeface="Verdana"/>
          <a:sym typeface="Verdana"/>
        </a:defRPr>
      </a:lvl7pPr>
      <a:lvl8pPr marL="3246084" marR="0" indent="-216703" algn="l" defTabSz="913823" rtl="0" latinLnBrk="0">
        <a:lnSpc>
          <a:spcPct val="100000"/>
        </a:lnSpc>
        <a:spcBef>
          <a:spcPts val="400"/>
        </a:spcBef>
        <a:spcAft>
          <a:spcPts val="0"/>
        </a:spcAft>
        <a:buClr>
          <a:schemeClr val="accent2"/>
        </a:buClr>
        <a:buSzPct val="100000"/>
        <a:buFontTx/>
        <a:buChar char="»"/>
        <a:tabLst/>
        <a:defRPr sz="1900" b="0" i="0" u="none" strike="noStrike" cap="none" spc="0" baseline="0">
          <a:ln>
            <a:noFill/>
          </a:ln>
          <a:solidFill>
            <a:srgbClr val="000000"/>
          </a:solidFill>
          <a:uFillTx/>
          <a:latin typeface="Verdana"/>
          <a:ea typeface="Verdana"/>
          <a:cs typeface="Verdana"/>
          <a:sym typeface="Verdana"/>
        </a:defRPr>
      </a:lvl8pPr>
      <a:lvl9pPr marL="3646663" marR="0" indent="-216703" algn="l" defTabSz="913823" rtl="0" latinLnBrk="0">
        <a:lnSpc>
          <a:spcPct val="100000"/>
        </a:lnSpc>
        <a:spcBef>
          <a:spcPts val="400"/>
        </a:spcBef>
        <a:spcAft>
          <a:spcPts val="0"/>
        </a:spcAft>
        <a:buClr>
          <a:schemeClr val="accent2"/>
        </a:buClr>
        <a:buSzPct val="100000"/>
        <a:buFontTx/>
        <a:buChar char="»"/>
        <a:tabLst/>
        <a:defRPr sz="19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913835"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Verdana"/>
        </a:defRPr>
      </a:lvl1pPr>
      <a:lvl2pPr marL="0" marR="0" indent="456919" algn="r" defTabSz="913835"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Verdana"/>
        </a:defRPr>
      </a:lvl2pPr>
      <a:lvl3pPr marL="0" marR="0" indent="913835" algn="r" defTabSz="913835"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Verdana"/>
        </a:defRPr>
      </a:lvl3pPr>
      <a:lvl4pPr marL="0" marR="0" indent="1370751" algn="r" defTabSz="913835"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Verdana"/>
        </a:defRPr>
      </a:lvl4pPr>
      <a:lvl5pPr marL="0" marR="0" indent="1827670" algn="r" defTabSz="913835"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Verdana"/>
        </a:defRPr>
      </a:lvl5pPr>
      <a:lvl6pPr marL="0" marR="0" indent="2284585" algn="r" defTabSz="913835"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Verdana"/>
        </a:defRPr>
      </a:lvl6pPr>
      <a:lvl7pPr marL="0" marR="0" indent="2741504" algn="r" defTabSz="913835"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Verdana"/>
        </a:defRPr>
      </a:lvl7pPr>
      <a:lvl8pPr marL="0" marR="0" indent="3198422" algn="r" defTabSz="913835"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Verdana"/>
        </a:defRPr>
      </a:lvl8pPr>
      <a:lvl9pPr marL="0" marR="0" indent="3655340" algn="r" defTabSz="913835"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Verdana"/>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7248130" y="6477000"/>
            <a:ext cx="2808156" cy="306000"/>
          </a:xfrm>
          <a:prstGeom prst="rect">
            <a:avLst/>
          </a:prstGeom>
        </p:spPr>
        <p:txBody>
          <a:bodyPr vert="horz" lIns="0" tIns="0" rIns="0" bIns="0" rtlCol="0" anchor="t" anchorCtr="0"/>
          <a:lstStyle>
            <a:lvl1pPr algn="r">
              <a:defRPr sz="1200">
                <a:solidFill>
                  <a:schemeClr val="tx1"/>
                </a:solidFill>
              </a:defRPr>
            </a:lvl1pPr>
          </a:lstStyle>
          <a:p>
            <a:endParaRPr lang="en-US"/>
          </a:p>
        </p:txBody>
      </p:sp>
      <p:sp>
        <p:nvSpPr>
          <p:cNvPr id="4"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1200">
                <a:solidFill>
                  <a:schemeClr val="tx1"/>
                </a:solidFill>
              </a:defRPr>
            </a:lvl1pPr>
          </a:lstStyle>
          <a:p>
            <a:fld id="{103EA872-A674-449B-A120-B97244F8E91D}" type="slidenum">
              <a:rPr lang="en-US" smtClean="0"/>
              <a:pPr/>
              <a:t>‹#›</a:t>
            </a:fld>
            <a:endParaRPr lang="en-US"/>
          </a:p>
        </p:txBody>
      </p:sp>
      <p:sp>
        <p:nvSpPr>
          <p:cNvPr id="113666" name="Rectangle 2"/>
          <p:cNvSpPr>
            <a:spLocks noGrp="1" noChangeArrowheads="1"/>
          </p:cNvSpPr>
          <p:nvPr>
            <p:ph type="title"/>
          </p:nvPr>
        </p:nvSpPr>
        <p:spPr bwMode="auto">
          <a:xfrm>
            <a:off x="812800" y="304800"/>
            <a:ext cx="10363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US"/>
              <a:t>Klik for at redigere titeltypografi i masteren</a:t>
            </a:r>
          </a:p>
        </p:txBody>
      </p:sp>
      <p:sp>
        <p:nvSpPr>
          <p:cNvPr id="113667" name="Rectangle 3"/>
          <p:cNvSpPr>
            <a:spLocks noGrp="1" noChangeArrowheads="1"/>
          </p:cNvSpPr>
          <p:nvPr>
            <p:ph type="body" idx="1"/>
          </p:nvPr>
        </p:nvSpPr>
        <p:spPr bwMode="auto">
          <a:xfrm>
            <a:off x="812800" y="1600200"/>
            <a:ext cx="10363200" cy="4565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US"/>
              <a:t>Klik for at redigere typografi i masteren</a:t>
            </a:r>
          </a:p>
          <a:p>
            <a:pPr lvl="1"/>
            <a:r>
              <a:rPr lang="en-US"/>
              <a:t>Andet niveau</a:t>
            </a:r>
          </a:p>
          <a:p>
            <a:pPr lvl="2"/>
            <a:r>
              <a:rPr lang="en-US"/>
              <a:t>Tredje niveau</a:t>
            </a:r>
          </a:p>
          <a:p>
            <a:pPr lvl="3"/>
            <a:r>
              <a:rPr lang="en-US"/>
              <a:t>Fjerde niveau</a:t>
            </a:r>
          </a:p>
          <a:p>
            <a:pPr lvl="4"/>
            <a:r>
              <a:rPr lang="en-US"/>
              <a:t>Femte niveau</a:t>
            </a:r>
          </a:p>
        </p:txBody>
      </p:sp>
      <p:sp>
        <p:nvSpPr>
          <p:cNvPr id="113676" name="bmkOffWorkareaText"/>
          <p:cNvSpPr>
            <a:spLocks noChangeArrowheads="1"/>
          </p:cNvSpPr>
          <p:nvPr/>
        </p:nvSpPr>
        <p:spPr bwMode="auto">
          <a:xfrm>
            <a:off x="1318683" y="6477000"/>
            <a:ext cx="5640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eaLnBrk="0" hangingPunct="0">
              <a:spcBef>
                <a:spcPct val="0"/>
              </a:spcBef>
            </a:pPr>
            <a:r>
              <a:rPr lang="en-US" sz="1200" b="1" dirty="0"/>
              <a:t>DTU </a:t>
            </a:r>
            <a:r>
              <a:rPr lang="en-US" sz="1200" b="1" dirty="0" err="1"/>
              <a:t>Biosustain</a:t>
            </a:r>
            <a:r>
              <a:rPr lang="en-US" sz="1200" b="1" dirty="0"/>
              <a:t>, Technical University of Denmark</a:t>
            </a:r>
          </a:p>
        </p:txBody>
      </p:sp>
      <p:sp>
        <p:nvSpPr>
          <p:cNvPr id="10" name="bmkFldDate"/>
          <p:cNvSpPr txBox="1"/>
          <p:nvPr/>
        </p:nvSpPr>
        <p:spPr>
          <a:xfrm>
            <a:off x="10158400" y="6476999"/>
            <a:ext cx="1017600" cy="306000"/>
          </a:xfrm>
          <a:prstGeom prst="rect">
            <a:avLst/>
          </a:prstGeom>
          <a:noFill/>
        </p:spPr>
        <p:txBody>
          <a:bodyPr wrap="square" lIns="0" tIns="0" rIns="0" bIns="0" rtlCol="0">
            <a:noAutofit/>
          </a:bodyPr>
          <a:lstStyle/>
          <a:p>
            <a:pPr algn="r"/>
            <a:endParaRPr lang="en-US" sz="1200"/>
          </a:p>
        </p:txBody>
      </p:sp>
      <p:pic>
        <p:nvPicPr>
          <p:cNvPr id="11" name="Picture 1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528307" y="6194307"/>
            <a:ext cx="663693" cy="663693"/>
          </a:xfrm>
          <a:prstGeom prst="rect">
            <a:avLst/>
          </a:prstGeom>
        </p:spPr>
      </p:pic>
    </p:spTree>
    <p:extLst>
      <p:ext uri="{BB962C8B-B14F-4D97-AF65-F5344CB8AC3E}">
        <p14:creationId xmlns:p14="http://schemas.microsoft.com/office/powerpoint/2010/main" val="15711128"/>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Lst>
  <p:hf hdr="0" ftr="0" dt="0"/>
  <p:txStyles>
    <p:titleStyle>
      <a:lvl1pPr algn="l" rtl="0" eaLnBrk="1" fontAlgn="base" hangingPunct="1">
        <a:spcBef>
          <a:spcPct val="0"/>
        </a:spcBef>
        <a:spcAft>
          <a:spcPct val="0"/>
        </a:spcAft>
        <a:defRPr sz="3200" b="1">
          <a:solidFill>
            <a:schemeClr val="tx1"/>
          </a:solidFill>
          <a:latin typeface="+mj-lt"/>
          <a:ea typeface="+mj-ea"/>
          <a:cs typeface="+mj-cs"/>
        </a:defRPr>
      </a:lvl1pPr>
      <a:lvl2pPr algn="l" rtl="0" eaLnBrk="1" fontAlgn="base" hangingPunct="1">
        <a:spcBef>
          <a:spcPct val="0"/>
        </a:spcBef>
        <a:spcAft>
          <a:spcPct val="0"/>
        </a:spcAft>
        <a:defRPr sz="32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32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32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3200" b="1">
          <a:solidFill>
            <a:schemeClr val="tx1"/>
          </a:solidFill>
          <a:latin typeface="Verdana" pitchFamily="34" charset="0"/>
          <a:ea typeface="ＭＳ Ｐゴシック" pitchFamily="-80" charset="-128"/>
        </a:defRPr>
      </a:lvl5pPr>
      <a:lvl6pPr marL="609585" algn="l" rtl="0" eaLnBrk="1" fontAlgn="base" hangingPunct="1">
        <a:spcBef>
          <a:spcPct val="0"/>
        </a:spcBef>
        <a:spcAft>
          <a:spcPct val="0"/>
        </a:spcAft>
        <a:defRPr sz="3200" b="1">
          <a:solidFill>
            <a:schemeClr val="tx1"/>
          </a:solidFill>
          <a:latin typeface="Verdana" pitchFamily="34" charset="0"/>
          <a:ea typeface="ＭＳ Ｐゴシック" pitchFamily="-80" charset="-128"/>
        </a:defRPr>
      </a:lvl6pPr>
      <a:lvl7pPr marL="1219170" algn="l" rtl="0" eaLnBrk="1" fontAlgn="base" hangingPunct="1">
        <a:spcBef>
          <a:spcPct val="0"/>
        </a:spcBef>
        <a:spcAft>
          <a:spcPct val="0"/>
        </a:spcAft>
        <a:defRPr sz="3200" b="1">
          <a:solidFill>
            <a:schemeClr val="tx1"/>
          </a:solidFill>
          <a:latin typeface="Verdana" pitchFamily="34" charset="0"/>
          <a:ea typeface="ＭＳ Ｐゴシック" pitchFamily="-80" charset="-128"/>
        </a:defRPr>
      </a:lvl7pPr>
      <a:lvl8pPr marL="1828754" algn="l" rtl="0" eaLnBrk="1" fontAlgn="base" hangingPunct="1">
        <a:spcBef>
          <a:spcPct val="0"/>
        </a:spcBef>
        <a:spcAft>
          <a:spcPct val="0"/>
        </a:spcAft>
        <a:defRPr sz="3200" b="1">
          <a:solidFill>
            <a:schemeClr val="tx1"/>
          </a:solidFill>
          <a:latin typeface="Verdana" pitchFamily="34" charset="0"/>
          <a:ea typeface="ＭＳ Ｐゴシック" pitchFamily="-80" charset="-128"/>
        </a:defRPr>
      </a:lvl8pPr>
      <a:lvl9pPr marL="2438339" algn="l" rtl="0" eaLnBrk="1" fontAlgn="base" hangingPunct="1">
        <a:spcBef>
          <a:spcPct val="0"/>
        </a:spcBef>
        <a:spcAft>
          <a:spcPct val="0"/>
        </a:spcAft>
        <a:defRPr sz="3200" b="1">
          <a:solidFill>
            <a:schemeClr val="tx1"/>
          </a:solidFill>
          <a:latin typeface="Verdana" pitchFamily="34" charset="0"/>
          <a:ea typeface="ＭＳ Ｐゴシック" pitchFamily="-80" charset="-128"/>
        </a:defRPr>
      </a:lvl9pPr>
    </p:titleStyle>
    <p:bodyStyle>
      <a:lvl1pPr marL="251878" indent="-251878" algn="l" rtl="0" eaLnBrk="1" fontAlgn="base" hangingPunct="1">
        <a:spcBef>
          <a:spcPct val="20000"/>
        </a:spcBef>
        <a:spcAft>
          <a:spcPct val="0"/>
        </a:spcAft>
        <a:buChar char="•"/>
        <a:defRPr sz="2133">
          <a:solidFill>
            <a:schemeClr val="tx1"/>
          </a:solidFill>
          <a:latin typeface="+mn-lt"/>
          <a:ea typeface="+mn-ea"/>
          <a:cs typeface="+mn-cs"/>
        </a:defRPr>
      </a:lvl1pPr>
      <a:lvl2pPr marL="766214" indent="-260344" algn="l" rtl="0" eaLnBrk="1" fontAlgn="base" hangingPunct="1">
        <a:spcBef>
          <a:spcPct val="20000"/>
        </a:spcBef>
        <a:spcAft>
          <a:spcPct val="0"/>
        </a:spcAft>
        <a:buChar char="–"/>
        <a:defRPr sz="2133">
          <a:solidFill>
            <a:schemeClr val="tx1"/>
          </a:solidFill>
          <a:latin typeface="+mn-lt"/>
          <a:ea typeface="+mn-ea"/>
        </a:defRPr>
      </a:lvl2pPr>
      <a:lvl3pPr marL="1705991" indent="-304792" algn="l" rtl="0" eaLnBrk="1" fontAlgn="base" hangingPunct="1">
        <a:spcBef>
          <a:spcPct val="20000"/>
        </a:spcBef>
        <a:spcAft>
          <a:spcPct val="0"/>
        </a:spcAft>
        <a:buChar char="•"/>
        <a:defRPr sz="2133">
          <a:solidFill>
            <a:schemeClr val="tx1"/>
          </a:solidFill>
          <a:latin typeface="+mn-lt"/>
          <a:ea typeface="+mn-ea"/>
        </a:defRPr>
      </a:lvl3pPr>
      <a:lvl4pPr marL="2264777" indent="-304792" algn="l" rtl="0" eaLnBrk="1" fontAlgn="base" hangingPunct="1">
        <a:spcBef>
          <a:spcPct val="20000"/>
        </a:spcBef>
        <a:spcAft>
          <a:spcPct val="0"/>
        </a:spcAft>
        <a:buChar char="–"/>
        <a:defRPr sz="2133">
          <a:solidFill>
            <a:schemeClr val="tx1"/>
          </a:solidFill>
          <a:latin typeface="+mn-lt"/>
          <a:ea typeface="+mn-ea"/>
        </a:defRPr>
      </a:lvl4pPr>
      <a:lvl5pPr marL="2823563" indent="-304792" algn="l" rtl="0" eaLnBrk="1" fontAlgn="base" hangingPunct="1">
        <a:spcBef>
          <a:spcPct val="20000"/>
        </a:spcBef>
        <a:spcAft>
          <a:spcPct val="0"/>
        </a:spcAft>
        <a:buChar char="»"/>
        <a:defRPr sz="2133">
          <a:solidFill>
            <a:schemeClr val="tx1"/>
          </a:solidFill>
          <a:latin typeface="+mn-lt"/>
          <a:ea typeface="+mn-ea"/>
        </a:defRPr>
      </a:lvl5pPr>
      <a:lvl6pPr marL="3433148" indent="-304792" algn="l" rtl="0" eaLnBrk="1" fontAlgn="base" hangingPunct="1">
        <a:spcBef>
          <a:spcPct val="20000"/>
        </a:spcBef>
        <a:spcAft>
          <a:spcPct val="0"/>
        </a:spcAft>
        <a:buChar char="»"/>
        <a:defRPr sz="2133">
          <a:solidFill>
            <a:schemeClr val="tx1"/>
          </a:solidFill>
          <a:latin typeface="+mn-lt"/>
          <a:ea typeface="+mn-ea"/>
        </a:defRPr>
      </a:lvl6pPr>
      <a:lvl7pPr marL="4042732" indent="-304792" algn="l" rtl="0" eaLnBrk="1" fontAlgn="base" hangingPunct="1">
        <a:spcBef>
          <a:spcPct val="20000"/>
        </a:spcBef>
        <a:spcAft>
          <a:spcPct val="0"/>
        </a:spcAft>
        <a:buChar char="»"/>
        <a:defRPr sz="2133">
          <a:solidFill>
            <a:schemeClr val="tx1"/>
          </a:solidFill>
          <a:latin typeface="+mn-lt"/>
          <a:ea typeface="+mn-ea"/>
        </a:defRPr>
      </a:lvl7pPr>
      <a:lvl8pPr marL="4652317" indent="-304792" algn="l" rtl="0" eaLnBrk="1" fontAlgn="base" hangingPunct="1">
        <a:spcBef>
          <a:spcPct val="20000"/>
        </a:spcBef>
        <a:spcAft>
          <a:spcPct val="0"/>
        </a:spcAft>
        <a:buChar char="»"/>
        <a:defRPr sz="2133">
          <a:solidFill>
            <a:schemeClr val="tx1"/>
          </a:solidFill>
          <a:latin typeface="+mn-lt"/>
          <a:ea typeface="+mn-ea"/>
        </a:defRPr>
      </a:lvl8pPr>
      <a:lvl9pPr marL="5261902" indent="-304792" algn="l" rtl="0" eaLnBrk="1" fontAlgn="base" hangingPunct="1">
        <a:spcBef>
          <a:spcPct val="20000"/>
        </a:spcBef>
        <a:spcAft>
          <a:spcPct val="0"/>
        </a:spcAft>
        <a:buChar char="»"/>
        <a:defRPr sz="2133">
          <a:solidFill>
            <a:schemeClr val="tx1"/>
          </a:solidFill>
          <a:latin typeface="+mn-lt"/>
          <a:ea typeface="+mn-ea"/>
        </a:defRPr>
      </a:lvl9pPr>
    </p:bodyStyle>
    <p:otherStyle>
      <a:defPPr>
        <a:defRPr lang="da-DK"/>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8" name="Picture 17" descr="skærmbbagrund_sh_3.jpg"/>
          <p:cNvPicPr>
            <a:picLocks noChangeAspect="1"/>
          </p:cNvPicPr>
          <p:nvPr userDrawn="1"/>
        </p:nvPicPr>
        <p:blipFill>
          <a:blip r:embed="rId8" cstate="email">
            <a:alphaModFix amt="66000"/>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3" name="Footer Placeholder 2"/>
          <p:cNvSpPr>
            <a:spLocks noGrp="1"/>
          </p:cNvSpPr>
          <p:nvPr>
            <p:ph type="ftr" sz="quarter" idx="3"/>
          </p:nvPr>
        </p:nvSpPr>
        <p:spPr>
          <a:xfrm>
            <a:off x="7248129" y="6477000"/>
            <a:ext cx="2808156" cy="306000"/>
          </a:xfrm>
          <a:prstGeom prst="rect">
            <a:avLst/>
          </a:prstGeom>
        </p:spPr>
        <p:txBody>
          <a:bodyPr vert="horz" lIns="0" tIns="0" rIns="0" bIns="0" rtlCol="0" anchor="t" anchorCtr="0"/>
          <a:lstStyle>
            <a:lvl1pPr algn="r">
              <a:defRPr sz="900">
                <a:solidFill>
                  <a:schemeClr val="tx1"/>
                </a:solidFill>
              </a:defRPr>
            </a:lvl1pPr>
          </a:lstStyle>
          <a:p>
            <a:endParaRPr lang="en-US">
              <a:solidFill>
                <a:srgbClr val="000000"/>
              </a:solidFill>
            </a:endParaRPr>
          </a:p>
        </p:txBody>
      </p:sp>
      <p:sp>
        <p:nvSpPr>
          <p:cNvPr id="4" name="Slide Number Placeholder 3"/>
          <p:cNvSpPr>
            <a:spLocks noGrp="1"/>
          </p:cNvSpPr>
          <p:nvPr>
            <p:ph type="sldNum" sz="quarter" idx="4"/>
          </p:nvPr>
        </p:nvSpPr>
        <p:spPr>
          <a:xfrm>
            <a:off x="812800" y="6477000"/>
            <a:ext cx="408000" cy="306000"/>
          </a:xfrm>
          <a:prstGeom prst="rect">
            <a:avLst/>
          </a:prstGeom>
        </p:spPr>
        <p:txBody>
          <a:bodyPr vert="horz" lIns="0" tIns="0" rIns="0" bIns="0" rtlCol="0" anchor="t" anchorCtr="0"/>
          <a:lstStyle>
            <a:lvl1pPr algn="l">
              <a:defRPr sz="900">
                <a:solidFill>
                  <a:schemeClr val="tx1"/>
                </a:solidFill>
              </a:defRPr>
            </a:lvl1pPr>
          </a:lstStyle>
          <a:p>
            <a:fld id="{103EA872-A674-449B-A120-B97244F8E91D}" type="slidenum">
              <a:rPr lang="en-US" smtClean="0">
                <a:solidFill>
                  <a:srgbClr val="000000"/>
                </a:solidFill>
              </a:rPr>
              <a:pPr/>
              <a:t>‹#›</a:t>
            </a:fld>
            <a:endParaRPr lang="en-US">
              <a:solidFill>
                <a:srgbClr val="000000"/>
              </a:solidFill>
            </a:endParaRPr>
          </a:p>
        </p:txBody>
      </p:sp>
      <p:sp>
        <p:nvSpPr>
          <p:cNvPr id="113666" name="Rectangle 2"/>
          <p:cNvSpPr>
            <a:spLocks noGrp="1" noChangeArrowheads="1"/>
          </p:cNvSpPr>
          <p:nvPr>
            <p:ph type="title"/>
          </p:nvPr>
        </p:nvSpPr>
        <p:spPr bwMode="auto">
          <a:xfrm>
            <a:off x="812800" y="304800"/>
            <a:ext cx="103632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US"/>
              <a:t>Klik for at redigere titeltypografi i masteren</a:t>
            </a:r>
          </a:p>
        </p:txBody>
      </p:sp>
      <p:sp>
        <p:nvSpPr>
          <p:cNvPr id="113667" name="Rectangle 3"/>
          <p:cNvSpPr>
            <a:spLocks noGrp="1" noChangeArrowheads="1"/>
          </p:cNvSpPr>
          <p:nvPr>
            <p:ph type="body" idx="1"/>
          </p:nvPr>
        </p:nvSpPr>
        <p:spPr bwMode="auto">
          <a:xfrm>
            <a:off x="812800" y="1600200"/>
            <a:ext cx="10363200" cy="45656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US"/>
              <a:t>Klik for at redigere typografi i masteren</a:t>
            </a:r>
          </a:p>
          <a:p>
            <a:pPr lvl="1"/>
            <a:r>
              <a:rPr lang="en-US"/>
              <a:t>Andet niveau</a:t>
            </a:r>
          </a:p>
          <a:p>
            <a:pPr lvl="2"/>
            <a:r>
              <a:rPr lang="en-US"/>
              <a:t>Tredje niveau</a:t>
            </a:r>
          </a:p>
          <a:p>
            <a:pPr lvl="3"/>
            <a:r>
              <a:rPr lang="en-US"/>
              <a:t>Fjerde niveau</a:t>
            </a:r>
          </a:p>
          <a:p>
            <a:pPr lvl="4"/>
            <a:r>
              <a:rPr lang="en-US"/>
              <a:t>Femte niveau</a:t>
            </a:r>
          </a:p>
        </p:txBody>
      </p:sp>
      <p:sp>
        <p:nvSpPr>
          <p:cNvPr id="113676" name="bmkOffWorkareaText"/>
          <p:cNvSpPr>
            <a:spLocks noChangeArrowheads="1"/>
          </p:cNvSpPr>
          <p:nvPr/>
        </p:nvSpPr>
        <p:spPr bwMode="auto">
          <a:xfrm>
            <a:off x="1318683" y="6477000"/>
            <a:ext cx="5640000" cy="30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hangingPunct="0">
              <a:spcBef>
                <a:spcPct val="0"/>
              </a:spcBef>
            </a:pPr>
            <a:r>
              <a:rPr lang="en-US" sz="900" noProof="1">
                <a:solidFill>
                  <a:srgbClr val="FFFFFF">
                    <a:lumMod val="65000"/>
                  </a:srgbClr>
                </a:solidFill>
              </a:rPr>
              <a:t>DTU Biosustain, Technical University of Denmark</a:t>
            </a:r>
          </a:p>
        </p:txBody>
      </p:sp>
      <p:sp>
        <p:nvSpPr>
          <p:cNvPr id="10" name="bmkFldDate"/>
          <p:cNvSpPr txBox="1"/>
          <p:nvPr/>
        </p:nvSpPr>
        <p:spPr>
          <a:xfrm>
            <a:off x="10158400" y="6476999"/>
            <a:ext cx="1017600" cy="306000"/>
          </a:xfrm>
          <a:prstGeom prst="rect">
            <a:avLst/>
          </a:prstGeom>
          <a:noFill/>
        </p:spPr>
        <p:txBody>
          <a:bodyPr wrap="square" lIns="0" tIns="0" rIns="0" bIns="0" rtlCol="0">
            <a:noAutofit/>
          </a:bodyPr>
          <a:lstStyle/>
          <a:p>
            <a:pPr algn="r"/>
            <a:endParaRPr lang="en-US" sz="900">
              <a:solidFill>
                <a:srgbClr val="000000"/>
              </a:solidFill>
            </a:endParaRPr>
          </a:p>
        </p:txBody>
      </p:sp>
      <p:pic>
        <p:nvPicPr>
          <p:cNvPr id="21" name="Picture 20" descr="DTU-3.png"/>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176000" y="279402"/>
            <a:ext cx="508000" cy="557388"/>
          </a:xfrm>
          <a:prstGeom prst="rect">
            <a:avLst/>
          </a:prstGeom>
        </p:spPr>
      </p:pic>
    </p:spTree>
    <p:extLst>
      <p:ext uri="{BB962C8B-B14F-4D97-AF65-F5344CB8AC3E}">
        <p14:creationId xmlns:p14="http://schemas.microsoft.com/office/powerpoint/2010/main" val="393298984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Lst>
  <p:hf hdr="0" ftr="0" dt="0"/>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88913" indent="-188913" algn="l" rtl="0" eaLnBrk="1" fontAlgn="base" hangingPunct="1">
        <a:spcBef>
          <a:spcPct val="20000"/>
        </a:spcBef>
        <a:spcAft>
          <a:spcPct val="0"/>
        </a:spcAft>
        <a:buChar char="•"/>
        <a:defRPr sz="1600">
          <a:solidFill>
            <a:schemeClr val="tx1"/>
          </a:solidFill>
          <a:latin typeface="+mn-lt"/>
          <a:ea typeface="+mn-ea"/>
          <a:cs typeface="+mn-cs"/>
        </a:defRPr>
      </a:lvl1pPr>
      <a:lvl2pPr marL="574675" indent="-195263" algn="l" rtl="0" eaLnBrk="1" fontAlgn="base" hangingPunct="1">
        <a:spcBef>
          <a:spcPct val="20000"/>
        </a:spcBef>
        <a:spcAft>
          <a:spcPct val="0"/>
        </a:spcAft>
        <a:buChar char="–"/>
        <a:defRPr sz="1600">
          <a:solidFill>
            <a:schemeClr val="tx1"/>
          </a:solidFill>
          <a:latin typeface="+mn-lt"/>
          <a:ea typeface="+mn-ea"/>
        </a:defRPr>
      </a:lvl2pPr>
      <a:lvl3pPr marL="1279525" indent="-228600" algn="l" rtl="0" eaLnBrk="1" fontAlgn="base" hangingPunct="1">
        <a:spcBef>
          <a:spcPct val="20000"/>
        </a:spcBef>
        <a:spcAft>
          <a:spcPct val="0"/>
        </a:spcAft>
        <a:buChar char="•"/>
        <a:defRPr sz="1600">
          <a:solidFill>
            <a:schemeClr val="tx1"/>
          </a:solidFill>
          <a:latin typeface="+mn-lt"/>
          <a:ea typeface="+mn-ea"/>
        </a:defRPr>
      </a:lvl3pPr>
      <a:lvl4pPr marL="1698625" indent="-228600" algn="l" rtl="0" eaLnBrk="1" fontAlgn="base" hangingPunct="1">
        <a:spcBef>
          <a:spcPct val="20000"/>
        </a:spcBef>
        <a:spcAft>
          <a:spcPct val="0"/>
        </a:spcAft>
        <a:buChar char="–"/>
        <a:defRPr sz="1600">
          <a:solidFill>
            <a:schemeClr val="tx1"/>
          </a:solidFill>
          <a:latin typeface="+mn-lt"/>
          <a:ea typeface="+mn-ea"/>
        </a:defRPr>
      </a:lvl4pPr>
      <a:lvl5pPr marL="2117725" indent="-228600" algn="l" rtl="0" eaLnBrk="1" fontAlgn="base" hangingPunct="1">
        <a:spcBef>
          <a:spcPct val="20000"/>
        </a:spcBef>
        <a:spcAft>
          <a:spcPct val="0"/>
        </a:spcAft>
        <a:buChar char="»"/>
        <a:defRPr sz="1600">
          <a:solidFill>
            <a:schemeClr val="tx1"/>
          </a:solidFill>
          <a:latin typeface="+mn-lt"/>
          <a:ea typeface="+mn-ea"/>
        </a:defRPr>
      </a:lvl5pPr>
      <a:lvl6pPr marL="2574925" indent="-228600" algn="l" rtl="0" eaLnBrk="1" fontAlgn="base" hangingPunct="1">
        <a:spcBef>
          <a:spcPct val="20000"/>
        </a:spcBef>
        <a:spcAft>
          <a:spcPct val="0"/>
        </a:spcAft>
        <a:buChar char="»"/>
        <a:defRPr sz="1600">
          <a:solidFill>
            <a:schemeClr val="tx1"/>
          </a:solidFill>
          <a:latin typeface="+mn-lt"/>
          <a:ea typeface="+mn-ea"/>
        </a:defRPr>
      </a:lvl6pPr>
      <a:lvl7pPr marL="3032125" indent="-228600" algn="l" rtl="0" eaLnBrk="1" fontAlgn="base" hangingPunct="1">
        <a:spcBef>
          <a:spcPct val="20000"/>
        </a:spcBef>
        <a:spcAft>
          <a:spcPct val="0"/>
        </a:spcAft>
        <a:buChar char="»"/>
        <a:defRPr sz="1600">
          <a:solidFill>
            <a:schemeClr val="tx1"/>
          </a:solidFill>
          <a:latin typeface="+mn-lt"/>
          <a:ea typeface="+mn-ea"/>
        </a:defRPr>
      </a:lvl7pPr>
      <a:lvl8pPr marL="3489325" indent="-228600" algn="l" rtl="0" eaLnBrk="1" fontAlgn="base" hangingPunct="1">
        <a:spcBef>
          <a:spcPct val="20000"/>
        </a:spcBef>
        <a:spcAft>
          <a:spcPct val="0"/>
        </a:spcAft>
        <a:buChar char="»"/>
        <a:defRPr sz="1600">
          <a:solidFill>
            <a:schemeClr val="tx1"/>
          </a:solidFill>
          <a:latin typeface="+mn-lt"/>
          <a:ea typeface="+mn-ea"/>
        </a:defRPr>
      </a:lvl8pPr>
      <a:lvl9pPr marL="3946525"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CB0EC5-1C89-4A4E-A1FE-90A17D481752}" type="datetimeFigureOut">
              <a:rPr lang="en-US" smtClean="0">
                <a:solidFill>
                  <a:prstClr val="black">
                    <a:tint val="75000"/>
                  </a:prstClr>
                </a:solidFill>
              </a:rPr>
              <a:pPr/>
              <a:t>10/2/18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1DFB6-0813-9B40-A9D4-B07F0708F6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7575516"/>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279" r:id="rId12"/>
    <p:sldLayoutId id="214748428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24500" y="6462339"/>
            <a:ext cx="528000" cy="216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solidFill>
                  <a:srgbClr val="000000"/>
                </a:solidFill>
              </a:rPr>
              <a:pPr/>
              <a:t>‹#›</a:t>
            </a:fld>
            <a:endParaRPr lang="en-GB" dirty="0">
              <a:solidFill>
                <a:srgbClr val="000000"/>
              </a:solidFill>
            </a:endParaRPr>
          </a:p>
        </p:txBody>
      </p:sp>
      <p:pic>
        <p:nvPicPr>
          <p:cNvPr id="4" name="Picture 3" descr="AZ_SYMBOL_RGB.jp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1254128" y="5997128"/>
            <a:ext cx="604800" cy="696215"/>
          </a:xfrm>
          <a:prstGeom prst="rect">
            <a:avLst/>
          </a:prstGeom>
        </p:spPr>
      </p:pic>
    </p:spTree>
    <p:extLst>
      <p:ext uri="{BB962C8B-B14F-4D97-AF65-F5344CB8AC3E}">
        <p14:creationId xmlns:p14="http://schemas.microsoft.com/office/powerpoint/2010/main" val="159455785"/>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BFA1A662-E0EB-494A-89CC-942BF17D9F77}" type="datetimeFigureOut">
              <a:rPr lang="en-US" smtClean="0">
                <a:solidFill>
                  <a:prstClr val="black">
                    <a:tint val="75000"/>
                  </a:prstClr>
                </a:solidFill>
              </a:rPr>
              <a:pPr defTabSz="914400"/>
              <a:t>10/2/18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F012FB2-C68E-49F4-AF58-4B8E46EAA2C4}"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678133203"/>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7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ktangel 7"/>
          <p:cNvSpPr/>
          <p:nvPr/>
        </p:nvSpPr>
        <p:spPr>
          <a:xfrm>
            <a:off x="0" y="77"/>
            <a:ext cx="12192000" cy="1197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07" tIns="45652" rIns="91307" bIns="45652" anchor="ctr"/>
          <a:lstStyle/>
          <a:p>
            <a:pPr algn="ctr" defTabSz="912786">
              <a:defRPr/>
            </a:pPr>
            <a:endParaRPr lang="en-US" sz="1800" dirty="0">
              <a:solidFill>
                <a:prstClr val="white"/>
              </a:solidFill>
              <a:sym typeface="Hoefler Text" charset="0"/>
            </a:endParaRPr>
          </a:p>
        </p:txBody>
      </p:sp>
      <p:sp>
        <p:nvSpPr>
          <p:cNvPr id="150531" name="Platshållare för rubrik 1"/>
          <p:cNvSpPr>
            <a:spLocks noGrp="1"/>
          </p:cNvSpPr>
          <p:nvPr>
            <p:ph type="title"/>
          </p:nvPr>
        </p:nvSpPr>
        <p:spPr bwMode="auto">
          <a:xfrm>
            <a:off x="609600" y="44292"/>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07" tIns="45652" rIns="91307" bIns="45652" numCol="1" anchor="ctr" anchorCtr="0" compatLnSpc="1">
            <a:prstTxWarp prst="textNoShape">
              <a:avLst/>
            </a:prstTxWarp>
          </a:bodyPr>
          <a:lstStyle/>
          <a:p>
            <a:pPr lvl="0"/>
            <a:r>
              <a:rPr lang="sv-SE"/>
              <a:t>Klicka här för att ändra format</a:t>
            </a:r>
            <a:endParaRPr lang="en-US"/>
          </a:p>
        </p:txBody>
      </p:sp>
      <p:sp>
        <p:nvSpPr>
          <p:cNvPr id="150532" name="Platshållare för text 2"/>
          <p:cNvSpPr>
            <a:spLocks noGrp="1"/>
          </p:cNvSpPr>
          <p:nvPr>
            <p:ph type="body" idx="1"/>
          </p:nvPr>
        </p:nvSpPr>
        <p:spPr bwMode="auto">
          <a:xfrm>
            <a:off x="609600" y="1600200"/>
            <a:ext cx="10972800" cy="45262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07" tIns="45652" rIns="91307" bIns="45652" numCol="1" anchor="t" anchorCtr="0" compatLnSpc="1">
            <a:prstTxWarp prst="textNoShape">
              <a:avLst/>
            </a:prstTxWarp>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datum 3"/>
          <p:cNvSpPr>
            <a:spLocks noGrp="1"/>
          </p:cNvSpPr>
          <p:nvPr>
            <p:ph type="dt" sz="half" idx="2"/>
          </p:nvPr>
        </p:nvSpPr>
        <p:spPr>
          <a:xfrm>
            <a:off x="609600" y="6356562"/>
            <a:ext cx="2844165" cy="364331"/>
          </a:xfrm>
          <a:prstGeom prst="rect">
            <a:avLst/>
          </a:prstGeom>
        </p:spPr>
        <p:txBody>
          <a:bodyPr vert="horz" lIns="91307" tIns="45652" rIns="91307" bIns="45652" rtlCol="0" anchor="ctr"/>
          <a:lstStyle>
            <a:lvl1pPr algn="l" defTabSz="912786" fontAlgn="auto">
              <a:spcBef>
                <a:spcPts val="0"/>
              </a:spcBef>
              <a:spcAft>
                <a:spcPts val="0"/>
              </a:spcAft>
              <a:defRPr sz="1200">
                <a:solidFill>
                  <a:prstClr val="black">
                    <a:tint val="75000"/>
                  </a:prstClr>
                </a:solidFill>
                <a:latin typeface="Century Gothic"/>
                <a:ea typeface="+mn-ea"/>
                <a:cs typeface="+mn-cs"/>
              </a:defRPr>
            </a:lvl1pPr>
          </a:lstStyle>
          <a:p>
            <a:pPr>
              <a:defRPr/>
            </a:pPr>
            <a:r>
              <a:rPr lang="en-US" dirty="0">
                <a:sym typeface="Hoefler Text" charset="0"/>
              </a:rPr>
              <a:t>20 Oct 2014</a:t>
            </a:r>
          </a:p>
        </p:txBody>
      </p:sp>
      <p:sp>
        <p:nvSpPr>
          <p:cNvPr id="5" name="Platshållare för sidfot 4"/>
          <p:cNvSpPr>
            <a:spLocks noGrp="1"/>
          </p:cNvSpPr>
          <p:nvPr>
            <p:ph type="ftr" sz="quarter" idx="3"/>
          </p:nvPr>
        </p:nvSpPr>
        <p:spPr>
          <a:xfrm>
            <a:off x="4166242" y="6356562"/>
            <a:ext cx="3859531" cy="364331"/>
          </a:xfrm>
          <a:prstGeom prst="rect">
            <a:avLst/>
          </a:prstGeom>
        </p:spPr>
        <p:txBody>
          <a:bodyPr vert="horz" lIns="91307" tIns="45652" rIns="91307" bIns="45652" rtlCol="0" anchor="ctr"/>
          <a:lstStyle>
            <a:lvl1pPr algn="ctr" defTabSz="912786" fontAlgn="auto">
              <a:spcBef>
                <a:spcPts val="0"/>
              </a:spcBef>
              <a:spcAft>
                <a:spcPts val="0"/>
              </a:spcAft>
              <a:defRPr sz="1200">
                <a:solidFill>
                  <a:prstClr val="black">
                    <a:tint val="75000"/>
                  </a:prstClr>
                </a:solidFill>
                <a:latin typeface="Century Gothic"/>
                <a:ea typeface="+mn-ea"/>
                <a:cs typeface="+mn-cs"/>
              </a:defRPr>
            </a:lvl1pPr>
          </a:lstStyle>
          <a:p>
            <a:pPr>
              <a:defRPr/>
            </a:pPr>
            <a:r>
              <a:rPr lang="en-US" dirty="0">
                <a:sym typeface="Hoefler Text" charset="0"/>
              </a:rPr>
              <a:t>Emma Lundberg, Science for Life Laboratory, KTH, Stockholm, Sweden</a:t>
            </a:r>
          </a:p>
        </p:txBody>
      </p:sp>
      <p:sp>
        <p:nvSpPr>
          <p:cNvPr id="6" name="Platshållare för bildnummer 5"/>
          <p:cNvSpPr>
            <a:spLocks noGrp="1"/>
          </p:cNvSpPr>
          <p:nvPr>
            <p:ph type="sldNum" sz="quarter" idx="4"/>
          </p:nvPr>
        </p:nvSpPr>
        <p:spPr>
          <a:xfrm>
            <a:off x="8751571" y="6356562"/>
            <a:ext cx="2844165" cy="364331"/>
          </a:xfrm>
          <a:prstGeom prst="rect">
            <a:avLst/>
          </a:prstGeom>
        </p:spPr>
        <p:txBody>
          <a:bodyPr vert="horz" lIns="91307" tIns="45652" rIns="91307" bIns="45652" rtlCol="0" anchor="ctr"/>
          <a:lstStyle>
            <a:lvl1pPr algn="r" defTabSz="912786" fontAlgn="auto">
              <a:spcBef>
                <a:spcPts val="0"/>
              </a:spcBef>
              <a:spcAft>
                <a:spcPts val="0"/>
              </a:spcAft>
              <a:defRPr sz="1200">
                <a:solidFill>
                  <a:prstClr val="black">
                    <a:tint val="75000"/>
                  </a:prstClr>
                </a:solidFill>
                <a:latin typeface="Century Gothic"/>
                <a:ea typeface="+mn-ea"/>
                <a:cs typeface="+mn-cs"/>
              </a:defRPr>
            </a:lvl1pPr>
          </a:lstStyle>
          <a:p>
            <a:pPr>
              <a:defRPr/>
            </a:pPr>
            <a:fld id="{7BCE9D76-E766-5347-9BFE-7B260893C70C}" type="slidenum">
              <a:rPr lang="en-US">
                <a:sym typeface="Hoefler Text" charset="0"/>
              </a:rPr>
              <a:pPr>
                <a:defRPr/>
              </a:pPr>
              <a:t>‹#›</a:t>
            </a:fld>
            <a:endParaRPr lang="en-US" dirty="0">
              <a:sym typeface="Hoefler Text" charset="0"/>
            </a:endParaRPr>
          </a:p>
        </p:txBody>
      </p:sp>
    </p:spTree>
    <p:extLst>
      <p:ext uri="{BB962C8B-B14F-4D97-AF65-F5344CB8AC3E}">
        <p14:creationId xmlns:p14="http://schemas.microsoft.com/office/powerpoint/2010/main" val="4178141495"/>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Lst>
  <p:hf hdr="0"/>
  <p:txStyles>
    <p:titleStyle>
      <a:lvl1pPr algn="ctr" defTabSz="910281" rtl="0" eaLnBrk="0" fontAlgn="base" hangingPunct="0">
        <a:spcBef>
          <a:spcPct val="0"/>
        </a:spcBef>
        <a:spcAft>
          <a:spcPct val="0"/>
        </a:spcAft>
        <a:defRPr sz="3800" kern="1200">
          <a:solidFill>
            <a:srgbClr val="B5B5B5"/>
          </a:solidFill>
          <a:latin typeface="+mj-lt"/>
          <a:ea typeface="ＭＳ Ｐゴシック" charset="0"/>
          <a:cs typeface="ＭＳ Ｐゴシック" charset="0"/>
        </a:defRPr>
      </a:lvl1pPr>
      <a:lvl2pPr algn="ctr" defTabSz="910281" rtl="0" eaLnBrk="0" fontAlgn="base" hangingPunct="0">
        <a:spcBef>
          <a:spcPct val="0"/>
        </a:spcBef>
        <a:spcAft>
          <a:spcPct val="0"/>
        </a:spcAft>
        <a:defRPr sz="3800">
          <a:solidFill>
            <a:srgbClr val="B5B5B5"/>
          </a:solidFill>
          <a:latin typeface="Century Gothic" charset="0"/>
          <a:ea typeface="ＭＳ Ｐゴシック" charset="0"/>
          <a:cs typeface="ＭＳ Ｐゴシック" charset="0"/>
        </a:defRPr>
      </a:lvl2pPr>
      <a:lvl3pPr algn="ctr" defTabSz="910281" rtl="0" eaLnBrk="0" fontAlgn="base" hangingPunct="0">
        <a:spcBef>
          <a:spcPct val="0"/>
        </a:spcBef>
        <a:spcAft>
          <a:spcPct val="0"/>
        </a:spcAft>
        <a:defRPr sz="3800">
          <a:solidFill>
            <a:srgbClr val="B5B5B5"/>
          </a:solidFill>
          <a:latin typeface="Century Gothic" charset="0"/>
          <a:ea typeface="ＭＳ Ｐゴシック" charset="0"/>
          <a:cs typeface="ＭＳ Ｐゴシック" charset="0"/>
        </a:defRPr>
      </a:lvl3pPr>
      <a:lvl4pPr algn="ctr" defTabSz="910281" rtl="0" eaLnBrk="0" fontAlgn="base" hangingPunct="0">
        <a:spcBef>
          <a:spcPct val="0"/>
        </a:spcBef>
        <a:spcAft>
          <a:spcPct val="0"/>
        </a:spcAft>
        <a:defRPr sz="3800">
          <a:solidFill>
            <a:srgbClr val="B5B5B5"/>
          </a:solidFill>
          <a:latin typeface="Century Gothic" charset="0"/>
          <a:ea typeface="ＭＳ Ｐゴシック" charset="0"/>
          <a:cs typeface="ＭＳ Ｐゴシック" charset="0"/>
        </a:defRPr>
      </a:lvl4pPr>
      <a:lvl5pPr algn="ctr" defTabSz="910281" rtl="0" eaLnBrk="0" fontAlgn="base" hangingPunct="0">
        <a:spcBef>
          <a:spcPct val="0"/>
        </a:spcBef>
        <a:spcAft>
          <a:spcPct val="0"/>
        </a:spcAft>
        <a:defRPr sz="3800">
          <a:solidFill>
            <a:srgbClr val="B5B5B5"/>
          </a:solidFill>
          <a:latin typeface="Century Gothic" charset="0"/>
          <a:ea typeface="ＭＳ Ｐゴシック" charset="0"/>
          <a:cs typeface="ＭＳ Ｐゴシック" charset="0"/>
        </a:defRPr>
      </a:lvl5pPr>
      <a:lvl6pPr marL="410897" algn="ctr" defTabSz="911675" rtl="0" fontAlgn="base">
        <a:spcBef>
          <a:spcPct val="0"/>
        </a:spcBef>
        <a:spcAft>
          <a:spcPct val="0"/>
        </a:spcAft>
        <a:defRPr sz="3800">
          <a:solidFill>
            <a:srgbClr val="B5B5B5"/>
          </a:solidFill>
          <a:latin typeface="Century Gothic" charset="0"/>
          <a:ea typeface="ＭＳ Ｐゴシック" charset="0"/>
          <a:cs typeface="ＭＳ Ｐゴシック" charset="0"/>
        </a:defRPr>
      </a:lvl6pPr>
      <a:lvl7pPr marL="821794" algn="ctr" defTabSz="911675" rtl="0" fontAlgn="base">
        <a:spcBef>
          <a:spcPct val="0"/>
        </a:spcBef>
        <a:spcAft>
          <a:spcPct val="0"/>
        </a:spcAft>
        <a:defRPr sz="3800">
          <a:solidFill>
            <a:srgbClr val="B5B5B5"/>
          </a:solidFill>
          <a:latin typeface="Century Gothic" charset="0"/>
          <a:ea typeface="ＭＳ Ｐゴシック" charset="0"/>
          <a:cs typeface="ＭＳ Ｐゴシック" charset="0"/>
        </a:defRPr>
      </a:lvl7pPr>
      <a:lvl8pPr marL="1232689" algn="ctr" defTabSz="911675" rtl="0" fontAlgn="base">
        <a:spcBef>
          <a:spcPct val="0"/>
        </a:spcBef>
        <a:spcAft>
          <a:spcPct val="0"/>
        </a:spcAft>
        <a:defRPr sz="3800">
          <a:solidFill>
            <a:srgbClr val="B5B5B5"/>
          </a:solidFill>
          <a:latin typeface="Century Gothic" charset="0"/>
          <a:ea typeface="ＭＳ Ｐゴシック" charset="0"/>
          <a:cs typeface="ＭＳ Ｐゴシック" charset="0"/>
        </a:defRPr>
      </a:lvl8pPr>
      <a:lvl9pPr marL="1643585" algn="ctr" defTabSz="911675" rtl="0" fontAlgn="base">
        <a:spcBef>
          <a:spcPct val="0"/>
        </a:spcBef>
        <a:spcAft>
          <a:spcPct val="0"/>
        </a:spcAft>
        <a:defRPr sz="3800">
          <a:solidFill>
            <a:srgbClr val="B5B5B5"/>
          </a:solidFill>
          <a:latin typeface="Century Gothic" charset="0"/>
          <a:ea typeface="ＭＳ Ｐゴシック" charset="0"/>
          <a:cs typeface="ＭＳ Ｐゴシック" charset="0"/>
        </a:defRPr>
      </a:lvl9pPr>
    </p:titleStyle>
    <p:bodyStyle>
      <a:lvl1pPr marL="339575" indent="-339575" algn="l" defTabSz="910281"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39067" indent="-282508" algn="l" defTabSz="910281"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38572" indent="-225424" algn="l" defTabSz="910281"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595139" indent="-225424" algn="l" defTabSz="910281"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1708" indent="-225424" algn="l" defTabSz="910281"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0154" indent="-228193" algn="l" defTabSz="9127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42" indent="-228193" algn="l" defTabSz="9127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934" indent="-228193" algn="l" defTabSz="9127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309" indent="-228193" algn="l" defTabSz="9127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786" rtl="0" eaLnBrk="1" latinLnBrk="0" hangingPunct="1">
        <a:defRPr sz="1800" kern="1200">
          <a:solidFill>
            <a:schemeClr val="tx1"/>
          </a:solidFill>
          <a:latin typeface="+mn-lt"/>
          <a:ea typeface="+mn-ea"/>
          <a:cs typeface="+mn-cs"/>
        </a:defRPr>
      </a:lvl1pPr>
      <a:lvl2pPr marL="456386" algn="l" defTabSz="912786" rtl="0" eaLnBrk="1" latinLnBrk="0" hangingPunct="1">
        <a:defRPr sz="1800" kern="1200">
          <a:solidFill>
            <a:schemeClr val="tx1"/>
          </a:solidFill>
          <a:latin typeface="+mn-lt"/>
          <a:ea typeface="+mn-ea"/>
          <a:cs typeface="+mn-cs"/>
        </a:defRPr>
      </a:lvl2pPr>
      <a:lvl3pPr marL="912786" algn="l" defTabSz="912786" rtl="0" eaLnBrk="1" latinLnBrk="0" hangingPunct="1">
        <a:defRPr sz="1800" kern="1200">
          <a:solidFill>
            <a:schemeClr val="tx1"/>
          </a:solidFill>
          <a:latin typeface="+mn-lt"/>
          <a:ea typeface="+mn-ea"/>
          <a:cs typeface="+mn-cs"/>
        </a:defRPr>
      </a:lvl3pPr>
      <a:lvl4pPr marL="1369184" algn="l" defTabSz="912786" rtl="0" eaLnBrk="1" latinLnBrk="0" hangingPunct="1">
        <a:defRPr sz="1800" kern="1200">
          <a:solidFill>
            <a:schemeClr val="tx1"/>
          </a:solidFill>
          <a:latin typeface="+mn-lt"/>
          <a:ea typeface="+mn-ea"/>
          <a:cs typeface="+mn-cs"/>
        </a:defRPr>
      </a:lvl4pPr>
      <a:lvl5pPr marL="1825574" algn="l" defTabSz="912786" rtl="0" eaLnBrk="1" latinLnBrk="0" hangingPunct="1">
        <a:defRPr sz="1800" kern="1200">
          <a:solidFill>
            <a:schemeClr val="tx1"/>
          </a:solidFill>
          <a:latin typeface="+mn-lt"/>
          <a:ea typeface="+mn-ea"/>
          <a:cs typeface="+mn-cs"/>
        </a:defRPr>
      </a:lvl5pPr>
      <a:lvl6pPr marL="2281964" algn="l" defTabSz="912786" rtl="0" eaLnBrk="1" latinLnBrk="0" hangingPunct="1">
        <a:defRPr sz="1800" kern="1200">
          <a:solidFill>
            <a:schemeClr val="tx1"/>
          </a:solidFill>
          <a:latin typeface="+mn-lt"/>
          <a:ea typeface="+mn-ea"/>
          <a:cs typeface="+mn-cs"/>
        </a:defRPr>
      </a:lvl6pPr>
      <a:lvl7pPr marL="2738363" algn="l" defTabSz="912786" rtl="0" eaLnBrk="1" latinLnBrk="0" hangingPunct="1">
        <a:defRPr sz="1800" kern="1200">
          <a:solidFill>
            <a:schemeClr val="tx1"/>
          </a:solidFill>
          <a:latin typeface="+mn-lt"/>
          <a:ea typeface="+mn-ea"/>
          <a:cs typeface="+mn-cs"/>
        </a:defRPr>
      </a:lvl7pPr>
      <a:lvl8pPr marL="3194737" algn="l" defTabSz="912786" rtl="0" eaLnBrk="1" latinLnBrk="0" hangingPunct="1">
        <a:defRPr sz="1800" kern="1200">
          <a:solidFill>
            <a:schemeClr val="tx1"/>
          </a:solidFill>
          <a:latin typeface="+mn-lt"/>
          <a:ea typeface="+mn-ea"/>
          <a:cs typeface="+mn-cs"/>
        </a:defRPr>
      </a:lvl8pPr>
      <a:lvl9pPr marL="3651143" algn="l" defTabSz="91278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5.png"/><Relationship Id="rId1" Type="http://schemas.openxmlformats.org/officeDocument/2006/relationships/slideLayout" Target="../slideLayouts/slideLayout33.xml"/><Relationship Id="rId6" Type="http://schemas.openxmlformats.org/officeDocument/2006/relationships/image" Target="../media/image39.tif"/><Relationship Id="rId5" Type="http://schemas.openxmlformats.org/officeDocument/2006/relationships/image" Target="../media/image38.png"/><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3" Type="http://schemas.openxmlformats.org/officeDocument/2006/relationships/image" Target="../media/image36.tif"/><Relationship Id="rId7" Type="http://schemas.openxmlformats.org/officeDocument/2006/relationships/image" Target="../media/image39.tif"/><Relationship Id="rId2" Type="http://schemas.openxmlformats.org/officeDocument/2006/relationships/image" Target="../media/image35.png"/><Relationship Id="rId1" Type="http://schemas.openxmlformats.org/officeDocument/2006/relationships/slideLayout" Target="../slideLayouts/slideLayout103.xml"/><Relationship Id="rId6" Type="http://schemas.openxmlformats.org/officeDocument/2006/relationships/image" Target="../media/image38.png"/><Relationship Id="rId5" Type="http://schemas.openxmlformats.org/officeDocument/2006/relationships/image" Target="../media/image65.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59.png"/><Relationship Id="rId1" Type="http://schemas.openxmlformats.org/officeDocument/2006/relationships/slideLayout" Target="../slideLayouts/slideLayout500.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326.xml"/></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xml"/><Relationship Id="rId1" Type="http://schemas.openxmlformats.org/officeDocument/2006/relationships/slideLayout" Target="../slideLayouts/slideLayout90.xml"/><Relationship Id="rId4" Type="http://schemas.openxmlformats.org/officeDocument/2006/relationships/image" Target="../media/image68.gif"/></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9.png"/><Relationship Id="rId1" Type="http://schemas.openxmlformats.org/officeDocument/2006/relationships/slideLayout" Target="../slideLayouts/slideLayout84.xml"/><Relationship Id="rId5" Type="http://schemas.openxmlformats.org/officeDocument/2006/relationships/image" Target="../media/image68.gif"/><Relationship Id="rId4" Type="http://schemas.openxmlformats.org/officeDocument/2006/relationships/image" Target="../media/image71.jpe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3.xml"/><Relationship Id="rId5" Type="http://schemas.openxmlformats.org/officeDocument/2006/relationships/image" Target="../media/image68.gif"/><Relationship Id="rId4" Type="http://schemas.openxmlformats.org/officeDocument/2006/relationships/image" Target="../media/image74.tiff"/></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jpe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2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8.gif"/></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333.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68.gif"/></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68.gif"/><Relationship Id="rId2" Type="http://schemas.openxmlformats.org/officeDocument/2006/relationships/notesSlide" Target="../notesSlides/notesSlide8.xml"/><Relationship Id="rId1" Type="http://schemas.openxmlformats.org/officeDocument/2006/relationships/slideLayout" Target="../slideLayouts/slideLayout411.xml"/><Relationship Id="rId6" Type="http://schemas.openxmlformats.org/officeDocument/2006/relationships/image" Target="../media/image88.jpeg"/><Relationship Id="rId5" Type="http://schemas.openxmlformats.org/officeDocument/2006/relationships/image" Target="../media/image87.jpg"/><Relationship Id="rId4" Type="http://schemas.openxmlformats.org/officeDocument/2006/relationships/image" Target="../media/image86.jpg"/></Relationships>
</file>

<file path=ppt/slides/_rels/slide1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68.gif"/><Relationship Id="rId2" Type="http://schemas.openxmlformats.org/officeDocument/2006/relationships/image" Target="../media/image89.png"/><Relationship Id="rId1" Type="http://schemas.openxmlformats.org/officeDocument/2006/relationships/slideLayout" Target="../slideLayouts/slideLayout21.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jpeg"/></Relationships>
</file>

<file path=ppt/slides/_rels/slide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85.xml"/><Relationship Id="rId6" Type="http://schemas.openxmlformats.org/officeDocument/2006/relationships/image" Target="../media/image44.jpeg"/><Relationship Id="rId5" Type="http://schemas.openxmlformats.org/officeDocument/2006/relationships/image" Target="../media/image43.emf"/><Relationship Id="rId4" Type="http://schemas.openxmlformats.org/officeDocument/2006/relationships/image" Target="../media/image42.emf"/></Relationships>
</file>

<file path=ppt/slides/_rels/slide20.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99.jpeg"/><Relationship Id="rId1" Type="http://schemas.openxmlformats.org/officeDocument/2006/relationships/slideLayout" Target="../slideLayouts/slideLayout32.xml"/><Relationship Id="rId4" Type="http://schemas.openxmlformats.org/officeDocument/2006/relationships/image" Target="../media/image100.jpeg"/></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8.gif"/><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75.png"/><Relationship Id="rId1" Type="http://schemas.openxmlformats.org/officeDocument/2006/relationships/slideLayout" Target="../slideLayouts/slideLayout2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eg"/></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51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68.gif"/><Relationship Id="rId7" Type="http://schemas.openxmlformats.org/officeDocument/2006/relationships/image" Target="../media/image114.jpeg"/><Relationship Id="rId2" Type="http://schemas.openxmlformats.org/officeDocument/2006/relationships/image" Target="../media/image111.png"/><Relationship Id="rId1" Type="http://schemas.openxmlformats.org/officeDocument/2006/relationships/slideLayout" Target="../slideLayouts/slideLayout27.xml"/><Relationship Id="rId6" Type="http://schemas.openxmlformats.org/officeDocument/2006/relationships/image" Target="../media/image113.jpeg"/><Relationship Id="rId5" Type="http://schemas.openxmlformats.org/officeDocument/2006/relationships/image" Target="../media/image76.jpeg"/><Relationship Id="rId4" Type="http://schemas.openxmlformats.org/officeDocument/2006/relationships/image" Target="../media/image112.emf"/></Relationships>
</file>

<file path=ppt/slides/_rels/slide2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116.png"/><Relationship Id="rId1" Type="http://schemas.openxmlformats.org/officeDocument/2006/relationships/slideLayout" Target="../slideLayouts/slideLayout344.xml"/><Relationship Id="rId4" Type="http://schemas.openxmlformats.org/officeDocument/2006/relationships/image" Target="../media/image117.jpeg"/></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jpeg"/><Relationship Id="rId2" Type="http://schemas.openxmlformats.org/officeDocument/2006/relationships/notesSlide" Target="../notesSlides/notesSlide10.xml"/><Relationship Id="rId1" Type="http://schemas.openxmlformats.org/officeDocument/2006/relationships/slideLayout" Target="../slideLayouts/slideLayout344.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68.gif"/></Relationships>
</file>

<file path=ppt/slides/_rels/slide3.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390.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emf"/></Relationships>
</file>

<file path=ppt/slides/_rels/slide30.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116.png"/><Relationship Id="rId1" Type="http://schemas.openxmlformats.org/officeDocument/2006/relationships/slideLayout" Target="../slideLayouts/slideLayout344.xml"/><Relationship Id="rId4" Type="http://schemas.openxmlformats.org/officeDocument/2006/relationships/image" Target="../media/image121.jpeg"/></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344.xml"/><Relationship Id="rId5" Type="http://schemas.openxmlformats.org/officeDocument/2006/relationships/image" Target="../media/image112.emf"/><Relationship Id="rId4" Type="http://schemas.openxmlformats.org/officeDocument/2006/relationships/image" Target="../media/image68.gif"/></Relationships>
</file>

<file path=ppt/slides/_rels/slide3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16.png"/><Relationship Id="rId1" Type="http://schemas.openxmlformats.org/officeDocument/2006/relationships/slideLayout" Target="../slideLayouts/slideLayout27.xml"/><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16.png"/><Relationship Id="rId1" Type="http://schemas.openxmlformats.org/officeDocument/2006/relationships/slideLayout" Target="../slideLayouts/slideLayout27.xml"/><Relationship Id="rId4" Type="http://schemas.openxmlformats.org/officeDocument/2006/relationships/image" Target="../media/image68.gif"/></Relationships>
</file>

<file path=ppt/slides/_rels/slide3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116.png"/><Relationship Id="rId1" Type="http://schemas.openxmlformats.org/officeDocument/2006/relationships/slideLayout" Target="../slideLayouts/slideLayout27.xml"/><Relationship Id="rId4" Type="http://schemas.openxmlformats.org/officeDocument/2006/relationships/image" Target="../media/image124.png"/></Relationships>
</file>

<file path=ppt/slides/_rels/slide3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chart" Target="../charts/chart1.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172.xml"/></Relationships>
</file>

<file path=ppt/slides/_rels/slide37.xml.rels><?xml version="1.0" encoding="UTF-8" standalone="yes"?>
<Relationships xmlns="http://schemas.openxmlformats.org/package/2006/relationships"><Relationship Id="rId3" Type="http://schemas.openxmlformats.org/officeDocument/2006/relationships/image" Target="../media/image36.tif"/><Relationship Id="rId7" Type="http://schemas.openxmlformats.org/officeDocument/2006/relationships/image" Target="../media/image39.tif"/><Relationship Id="rId2" Type="http://schemas.openxmlformats.org/officeDocument/2006/relationships/image" Target="../media/image35.png"/><Relationship Id="rId1" Type="http://schemas.openxmlformats.org/officeDocument/2006/relationships/slideLayout" Target="../slideLayouts/slideLayout103.xml"/><Relationship Id="rId6" Type="http://schemas.openxmlformats.org/officeDocument/2006/relationships/image" Target="../media/image38.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png"/><Relationship Id="rId1" Type="http://schemas.openxmlformats.org/officeDocument/2006/relationships/slideLayout" Target="../slideLayouts/slideLayout466.xml"/></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439.xml"/><Relationship Id="rId5" Type="http://schemas.openxmlformats.org/officeDocument/2006/relationships/image" Target="../media/image131.jpeg"/><Relationship Id="rId4" Type="http://schemas.openxmlformats.org/officeDocument/2006/relationships/image" Target="../media/image130.jpg"/></Relationships>
</file>

<file path=ppt/slides/_rels/slide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61.xml"/><Relationship Id="rId4" Type="http://schemas.openxmlformats.org/officeDocument/2006/relationships/image" Target="../media/image52.jpeg"/></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483.xml"/><Relationship Id="rId4" Type="http://schemas.openxmlformats.org/officeDocument/2006/relationships/image" Target="../media/image133.jpeg"/></Relationships>
</file>

<file path=ppt/slides/_rels/slide41.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image" Target="../media/image135.jpeg"/><Relationship Id="rId7" Type="http://schemas.openxmlformats.org/officeDocument/2006/relationships/hyperlink" Target="http://www.pssjournal.com/content/2/1/7/figure/F1" TargetMode="External"/><Relationship Id="rId2" Type="http://schemas.openxmlformats.org/officeDocument/2006/relationships/image" Target="../media/image134.png"/><Relationship Id="rId1" Type="http://schemas.openxmlformats.org/officeDocument/2006/relationships/slideLayout" Target="../slideLayouts/slideLayout482.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 Id="rId9" Type="http://schemas.openxmlformats.org/officeDocument/2006/relationships/image" Target="../media/image140.png"/></Relationships>
</file>

<file path=ppt/slides/_rels/slide42.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483.xml"/></Relationships>
</file>

<file path=ppt/slides/_rels/slide43.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14.xml"/><Relationship Id="rId1" Type="http://schemas.openxmlformats.org/officeDocument/2006/relationships/slideLayout" Target="../slideLayouts/slideLayout489.xml"/><Relationship Id="rId4" Type="http://schemas.openxmlformats.org/officeDocument/2006/relationships/image" Target="../media/image143.png"/></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439.xml"/><Relationship Id="rId5" Type="http://schemas.openxmlformats.org/officeDocument/2006/relationships/image" Target="../media/image145.emf"/><Relationship Id="rId4" Type="http://schemas.openxmlformats.org/officeDocument/2006/relationships/image" Target="../media/image144.emf"/></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439.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emf"/></Relationships>
</file>

<file path=ppt/slides/_rels/slide46.xml.rels><?xml version="1.0" encoding="UTF-8" standalone="yes"?>
<Relationships xmlns="http://schemas.openxmlformats.org/package/2006/relationships"><Relationship Id="rId8" Type="http://schemas.openxmlformats.org/officeDocument/2006/relationships/image" Target="../media/image155.jp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image" Target="../media/image149.png"/><Relationship Id="rId1" Type="http://schemas.openxmlformats.org/officeDocument/2006/relationships/slideLayout" Target="../slideLayouts/slideLayout459.xml"/><Relationship Id="rId6" Type="http://schemas.openxmlformats.org/officeDocument/2006/relationships/image" Target="../media/image153.png"/><Relationship Id="rId11" Type="http://schemas.openxmlformats.org/officeDocument/2006/relationships/image" Target="../media/image158.jp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4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tiff"/><Relationship Id="rId1" Type="http://schemas.openxmlformats.org/officeDocument/2006/relationships/slideLayout" Target="../slideLayouts/slideLayout459.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88.xml"/></Relationships>
</file>

<file path=ppt/slides/_rels/slide4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29.png"/><Relationship Id="rId1" Type="http://schemas.openxmlformats.org/officeDocument/2006/relationships/slideLayout" Target="../slideLayouts/slideLayout439.xml"/><Relationship Id="rId4" Type="http://schemas.openxmlformats.org/officeDocument/2006/relationships/image" Target="../media/image164.(null)"/></Relationships>
</file>

<file path=ppt/slides/_rels/slide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397.xml"/></Relationships>
</file>

<file path=ppt/slides/_rels/slide50.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image" Target="../media/image165.png"/><Relationship Id="rId1" Type="http://schemas.openxmlformats.org/officeDocument/2006/relationships/slideLayout" Target="../slideLayouts/slideLayout454.xml"/><Relationship Id="rId4" Type="http://schemas.openxmlformats.org/officeDocument/2006/relationships/image" Target="../media/image166.png"/></Relationships>
</file>

<file path=ppt/slides/_rels/slide5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xml"/><Relationship Id="rId1" Type="http://schemas.openxmlformats.org/officeDocument/2006/relationships/slideLayout" Target="../slideLayouts/slideLayout433.xml"/><Relationship Id="rId4" Type="http://schemas.openxmlformats.org/officeDocument/2006/relationships/image" Target="../media/image168.jpeg"/></Relationships>
</file>

<file path=ppt/slides/_rels/slide5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29.png"/><Relationship Id="rId1" Type="http://schemas.openxmlformats.org/officeDocument/2006/relationships/slideLayout" Target="../slideLayouts/slideLayout439.xml"/><Relationship Id="rId6" Type="http://schemas.openxmlformats.org/officeDocument/2006/relationships/image" Target="../media/image40.emf"/><Relationship Id="rId5" Type="http://schemas.openxmlformats.org/officeDocument/2006/relationships/image" Target="../media/image171.jpeg"/><Relationship Id="rId4" Type="http://schemas.openxmlformats.org/officeDocument/2006/relationships/image" Target="../media/image170.jpeg"/></Relationships>
</file>

<file path=ppt/slides/_rels/slide5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29.png"/><Relationship Id="rId1" Type="http://schemas.openxmlformats.org/officeDocument/2006/relationships/slideLayout" Target="../slideLayouts/slideLayout439.xml"/><Relationship Id="rId5" Type="http://schemas.openxmlformats.org/officeDocument/2006/relationships/image" Target="../media/image174.tiff"/><Relationship Id="rId4" Type="http://schemas.openxmlformats.org/officeDocument/2006/relationships/image" Target="../media/image173.jpeg"/></Relationships>
</file>

<file path=ppt/slides/_rels/slide54.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29.png"/><Relationship Id="rId1" Type="http://schemas.openxmlformats.org/officeDocument/2006/relationships/slideLayout" Target="../slideLayouts/slideLayout439.xml"/><Relationship Id="rId5" Type="http://schemas.openxmlformats.org/officeDocument/2006/relationships/image" Target="../media/image176.(null)"/><Relationship Id="rId4" Type="http://schemas.openxmlformats.org/officeDocument/2006/relationships/image" Target="../media/image41.emf"/></Relationships>
</file>

<file path=ppt/slides/_rels/slide5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66.xml"/></Relationships>
</file>

<file path=ppt/slides/_rels/slide56.xml.rels><?xml version="1.0" encoding="UTF-8" standalone="yes"?>
<Relationships xmlns="http://schemas.openxmlformats.org/package/2006/relationships"><Relationship Id="rId8" Type="http://schemas.openxmlformats.org/officeDocument/2006/relationships/image" Target="../media/image182.jpg"/><Relationship Id="rId3" Type="http://schemas.openxmlformats.org/officeDocument/2006/relationships/image" Target="../media/image129.png"/><Relationship Id="rId7" Type="http://schemas.openxmlformats.org/officeDocument/2006/relationships/image" Target="../media/image181.png"/><Relationship Id="rId2" Type="http://schemas.openxmlformats.org/officeDocument/2006/relationships/notesSlide" Target="../notesSlides/notesSlide18.xml"/><Relationship Id="rId1" Type="http://schemas.openxmlformats.org/officeDocument/2006/relationships/slideLayout" Target="../slideLayouts/slideLayout439.xml"/><Relationship Id="rId6" Type="http://schemas.openxmlformats.org/officeDocument/2006/relationships/image" Target="../media/image180.png"/><Relationship Id="rId5" Type="http://schemas.openxmlformats.org/officeDocument/2006/relationships/image" Target="../media/image179.emf"/><Relationship Id="rId4" Type="http://schemas.openxmlformats.org/officeDocument/2006/relationships/image" Target="../media/image178.emf"/></Relationships>
</file>

<file path=ppt/slides/_rels/slide5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xml"/><Relationship Id="rId1" Type="http://schemas.openxmlformats.org/officeDocument/2006/relationships/slideLayout" Target="../slideLayouts/slideLayout344.xml"/><Relationship Id="rId6" Type="http://schemas.openxmlformats.org/officeDocument/2006/relationships/image" Target="../media/image185.emf"/><Relationship Id="rId5" Type="http://schemas.openxmlformats.org/officeDocument/2006/relationships/image" Target="../media/image184.emf"/><Relationship Id="rId4" Type="http://schemas.openxmlformats.org/officeDocument/2006/relationships/image" Target="../media/image183.png"/></Relationships>
</file>

<file path=ppt/slides/_rels/slide58.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29.png"/><Relationship Id="rId1" Type="http://schemas.openxmlformats.org/officeDocument/2006/relationships/slideLayout" Target="../slideLayouts/slideLayout439.xml"/><Relationship Id="rId5" Type="http://schemas.openxmlformats.org/officeDocument/2006/relationships/image" Target="../media/image188.png"/><Relationship Id="rId4" Type="http://schemas.openxmlformats.org/officeDocument/2006/relationships/image" Target="../media/image187.emf"/></Relationships>
</file>

<file path=ppt/slides/_rels/slide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0.xml"/><Relationship Id="rId1" Type="http://schemas.openxmlformats.org/officeDocument/2006/relationships/slideLayout" Target="../slideLayouts/slideLayout344.xml"/><Relationship Id="rId5" Type="http://schemas.openxmlformats.org/officeDocument/2006/relationships/image" Target="../media/image190.jpeg"/><Relationship Id="rId4" Type="http://schemas.openxmlformats.org/officeDocument/2006/relationships/image" Target="../media/image189.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75.xml"/></Relationships>
</file>

<file path=ppt/slides/_rels/slide6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29.png"/><Relationship Id="rId1" Type="http://schemas.openxmlformats.org/officeDocument/2006/relationships/slideLayout" Target="../slideLayouts/slideLayout439.xml"/></Relationships>
</file>

<file path=ppt/slides/_rels/slide6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1.xml"/><Relationship Id="rId1" Type="http://schemas.openxmlformats.org/officeDocument/2006/relationships/slideLayout" Target="../slideLayouts/slideLayout471.xml"/></Relationships>
</file>

<file path=ppt/slides/_rels/slide63.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94.jpeg"/><Relationship Id="rId1" Type="http://schemas.openxmlformats.org/officeDocument/2006/relationships/slideLayout" Target="../slideLayouts/slideLayout475.xml"/><Relationship Id="rId4" Type="http://schemas.openxmlformats.org/officeDocument/2006/relationships/image" Target="../media/image185.emf"/></Relationships>
</file>

<file path=ppt/slides/_rels/slide6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2.xml"/><Relationship Id="rId1" Type="http://schemas.openxmlformats.org/officeDocument/2006/relationships/slideLayout" Target="../slideLayouts/slideLayout471.xml"/></Relationships>
</file>

<file path=ppt/slides/_rels/slide65.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23.xml"/><Relationship Id="rId1" Type="http://schemas.openxmlformats.org/officeDocument/2006/relationships/slideLayout" Target="../slideLayouts/slideLayout471.xml"/><Relationship Id="rId6" Type="http://schemas.openxmlformats.org/officeDocument/2006/relationships/image" Target="../media/image199.jpeg"/><Relationship Id="rId5" Type="http://schemas.openxmlformats.org/officeDocument/2006/relationships/image" Target="../media/image198.jpeg"/><Relationship Id="rId4" Type="http://schemas.openxmlformats.org/officeDocument/2006/relationships/image" Target="../media/image197.jpeg"/></Relationships>
</file>

<file path=ppt/slides/_rels/slide66.xml.rels><?xml version="1.0" encoding="UTF-8" standalone="yes"?>
<Relationships xmlns="http://schemas.openxmlformats.org/package/2006/relationships"><Relationship Id="rId8" Type="http://schemas.openxmlformats.org/officeDocument/2006/relationships/image" Target="../media/image175.jpeg"/><Relationship Id="rId13" Type="http://schemas.openxmlformats.org/officeDocument/2006/relationships/image" Target="../media/image207.tiff"/><Relationship Id="rId18" Type="http://schemas.openxmlformats.org/officeDocument/2006/relationships/image" Target="../media/image208.jpeg"/><Relationship Id="rId3" Type="http://schemas.openxmlformats.org/officeDocument/2006/relationships/image" Target="../media/image200.jpg"/><Relationship Id="rId21" Type="http://schemas.openxmlformats.org/officeDocument/2006/relationships/image" Target="../media/image171.jpeg"/><Relationship Id="rId7" Type="http://schemas.openxmlformats.org/officeDocument/2006/relationships/image" Target="../media/image203.jpeg"/><Relationship Id="rId12" Type="http://schemas.openxmlformats.org/officeDocument/2006/relationships/image" Target="../media/image206.jpeg"/><Relationship Id="rId17" Type="http://schemas.openxmlformats.org/officeDocument/2006/relationships/image" Target="../media/image42.emf"/><Relationship Id="rId25" Type="http://schemas.openxmlformats.org/officeDocument/2006/relationships/image" Target="../media/image160.tiff"/><Relationship Id="rId2" Type="http://schemas.openxmlformats.org/officeDocument/2006/relationships/image" Target="../media/image129.png"/><Relationship Id="rId16" Type="http://schemas.openxmlformats.org/officeDocument/2006/relationships/image" Target="../media/image41.emf"/><Relationship Id="rId20" Type="http://schemas.openxmlformats.org/officeDocument/2006/relationships/image" Target="../media/image210.png"/><Relationship Id="rId1" Type="http://schemas.openxmlformats.org/officeDocument/2006/relationships/slideLayout" Target="../slideLayouts/slideLayout439.xml"/><Relationship Id="rId6" Type="http://schemas.openxmlformats.org/officeDocument/2006/relationships/image" Target="../media/image170.jpeg"/><Relationship Id="rId11" Type="http://schemas.openxmlformats.org/officeDocument/2006/relationships/image" Target="../media/image205.jpeg"/><Relationship Id="rId24" Type="http://schemas.openxmlformats.org/officeDocument/2006/relationships/image" Target="../media/image182.jpg"/><Relationship Id="rId5" Type="http://schemas.openxmlformats.org/officeDocument/2006/relationships/image" Target="../media/image202.jpeg"/><Relationship Id="rId15" Type="http://schemas.openxmlformats.org/officeDocument/2006/relationships/image" Target="../media/image40.emf"/><Relationship Id="rId23" Type="http://schemas.openxmlformats.org/officeDocument/2006/relationships/image" Target="../media/image212.tiff"/><Relationship Id="rId10" Type="http://schemas.openxmlformats.org/officeDocument/2006/relationships/image" Target="../media/image204.jpeg"/><Relationship Id="rId19" Type="http://schemas.openxmlformats.org/officeDocument/2006/relationships/image" Target="../media/image209.png"/><Relationship Id="rId4" Type="http://schemas.openxmlformats.org/officeDocument/2006/relationships/image" Target="../media/image201.jpeg"/><Relationship Id="rId9" Type="http://schemas.openxmlformats.org/officeDocument/2006/relationships/image" Target="../media/image173.jpeg"/><Relationship Id="rId14" Type="http://schemas.openxmlformats.org/officeDocument/2006/relationships/image" Target="../media/image174.tiff"/><Relationship Id="rId22" Type="http://schemas.openxmlformats.org/officeDocument/2006/relationships/image" Target="../media/image211.jpeg"/></Relationships>
</file>

<file path=ppt/slides/_rels/slide67.xml.rels><?xml version="1.0" encoding="UTF-8" standalone="yes"?>
<Relationships xmlns="http://schemas.openxmlformats.org/package/2006/relationships"><Relationship Id="rId3" Type="http://schemas.openxmlformats.org/officeDocument/2006/relationships/image" Target="../media/image36.tif"/><Relationship Id="rId7" Type="http://schemas.openxmlformats.org/officeDocument/2006/relationships/image" Target="../media/image39.tif"/><Relationship Id="rId2" Type="http://schemas.openxmlformats.org/officeDocument/2006/relationships/image" Target="../media/image35.png"/><Relationship Id="rId1" Type="http://schemas.openxmlformats.org/officeDocument/2006/relationships/slideLayout" Target="../slideLayouts/slideLayout103.xml"/><Relationship Id="rId6" Type="http://schemas.openxmlformats.org/officeDocument/2006/relationships/image" Target="../media/image38.png"/><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24.xml"/><Relationship Id="rId1" Type="http://schemas.openxmlformats.org/officeDocument/2006/relationships/slideLayout" Target="../slideLayouts/slideLayout374.xml"/><Relationship Id="rId4" Type="http://schemas.openxmlformats.org/officeDocument/2006/relationships/image" Target="../media/image214.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7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68.gif"/></Relationships>
</file>

<file path=ppt/slides/_rels/slide7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216.png"/></Relationships>
</file>

<file path=ppt/slides/_rels/slide72.xml.rels><?xml version="1.0" encoding="UTF-8" standalone="yes"?>
<Relationships xmlns="http://schemas.openxmlformats.org/package/2006/relationships"><Relationship Id="rId3" Type="http://schemas.openxmlformats.org/officeDocument/2006/relationships/image" Target="../media/image218.tiff"/><Relationship Id="rId2" Type="http://schemas.openxmlformats.org/officeDocument/2006/relationships/image" Target="../media/image217.tiff"/><Relationship Id="rId1" Type="http://schemas.openxmlformats.org/officeDocument/2006/relationships/slideLayout" Target="../slideLayouts/slideLayout21.xml"/><Relationship Id="rId6" Type="http://schemas.openxmlformats.org/officeDocument/2006/relationships/image" Target="../media/image221.png"/><Relationship Id="rId5" Type="http://schemas.openxmlformats.org/officeDocument/2006/relationships/image" Target="../media/image220.jpeg"/><Relationship Id="rId4" Type="http://schemas.openxmlformats.org/officeDocument/2006/relationships/image" Target="../media/image219.tiff"/></Relationships>
</file>

<file path=ppt/slides/_rels/slide7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356.xml"/></Relationships>
</file>

<file path=ppt/slides/_rels/slide7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226.jpeg"/><Relationship Id="rId7" Type="http://schemas.openxmlformats.org/officeDocument/2006/relationships/image" Target="../media/image230.jpeg"/><Relationship Id="rId2" Type="http://schemas.openxmlformats.org/officeDocument/2006/relationships/notesSlide" Target="../notesSlides/notesSlide30.xml"/><Relationship Id="rId1" Type="http://schemas.openxmlformats.org/officeDocument/2006/relationships/slideLayout" Target="../slideLayouts/slideLayout72.xml"/><Relationship Id="rId6" Type="http://schemas.openxmlformats.org/officeDocument/2006/relationships/image" Target="../media/image229.png"/><Relationship Id="rId5" Type="http://schemas.openxmlformats.org/officeDocument/2006/relationships/image" Target="../media/image228.tiff"/><Relationship Id="rId4" Type="http://schemas.openxmlformats.org/officeDocument/2006/relationships/image" Target="../media/image227.jpeg"/></Relationships>
</file>

<file path=ppt/slides/_rels/slide77.xml.rels><?xml version="1.0" encoding="UTF-8" standalone="yes"?>
<Relationships xmlns="http://schemas.openxmlformats.org/package/2006/relationships"><Relationship Id="rId3" Type="http://schemas.openxmlformats.org/officeDocument/2006/relationships/image" Target="../media/image231.jpeg"/><Relationship Id="rId7" Type="http://schemas.openxmlformats.org/officeDocument/2006/relationships/image" Target="../media/image230.jpeg"/><Relationship Id="rId2" Type="http://schemas.openxmlformats.org/officeDocument/2006/relationships/notesSlide" Target="../notesSlides/notesSlide31.xml"/><Relationship Id="rId1" Type="http://schemas.openxmlformats.org/officeDocument/2006/relationships/slideLayout" Target="../slideLayouts/slideLayout72.xml"/><Relationship Id="rId6" Type="http://schemas.openxmlformats.org/officeDocument/2006/relationships/image" Target="../media/image229.png"/><Relationship Id="rId5" Type="http://schemas.openxmlformats.org/officeDocument/2006/relationships/image" Target="../media/image228.tiff"/><Relationship Id="rId4" Type="http://schemas.openxmlformats.org/officeDocument/2006/relationships/image" Target="../media/image227.jpeg"/></Relationships>
</file>

<file path=ppt/slides/_rels/slide78.xml.rels><?xml version="1.0" encoding="UTF-8" standalone="yes"?>
<Relationships xmlns="http://schemas.openxmlformats.org/package/2006/relationships"><Relationship Id="rId3" Type="http://schemas.openxmlformats.org/officeDocument/2006/relationships/image" Target="../media/image227.jpeg"/><Relationship Id="rId7" Type="http://schemas.openxmlformats.org/officeDocument/2006/relationships/image" Target="../media/image232.png"/><Relationship Id="rId2" Type="http://schemas.openxmlformats.org/officeDocument/2006/relationships/notesSlide" Target="../notesSlides/notesSlide32.xml"/><Relationship Id="rId1" Type="http://schemas.openxmlformats.org/officeDocument/2006/relationships/slideLayout" Target="../slideLayouts/slideLayout72.xml"/><Relationship Id="rId6" Type="http://schemas.openxmlformats.org/officeDocument/2006/relationships/image" Target="../media/image230.jpeg"/><Relationship Id="rId5" Type="http://schemas.openxmlformats.org/officeDocument/2006/relationships/image" Target="../media/image229.png"/><Relationship Id="rId4" Type="http://schemas.openxmlformats.org/officeDocument/2006/relationships/image" Target="../media/image228.tiff"/></Relationships>
</file>

<file path=ppt/slides/_rels/slide79.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33.png"/><Relationship Id="rId1" Type="http://schemas.openxmlformats.org/officeDocument/2006/relationships/slideLayout" Target="../slideLayouts/slideLayout72.xml"/><Relationship Id="rId6" Type="http://schemas.openxmlformats.org/officeDocument/2006/relationships/image" Target="../media/image230.jpeg"/><Relationship Id="rId5" Type="http://schemas.openxmlformats.org/officeDocument/2006/relationships/image" Target="../media/image229.png"/><Relationship Id="rId4" Type="http://schemas.openxmlformats.org/officeDocument/2006/relationships/image" Target="../media/image228.tiff"/></Relationships>
</file>

<file path=ppt/slides/_rels/slide8.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9.png"/><Relationship Id="rId1" Type="http://schemas.openxmlformats.org/officeDocument/2006/relationships/slideLayout" Target="../slideLayouts/slideLayout8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1.tiff"/></Relationships>
</file>

<file path=ppt/slides/_rels/slide80.xml.rels><?xml version="1.0" encoding="UTF-8" standalone="yes"?>
<Relationships xmlns="http://schemas.openxmlformats.org/package/2006/relationships"><Relationship Id="rId3" Type="http://schemas.openxmlformats.org/officeDocument/2006/relationships/image" Target="../media/image36.tif"/><Relationship Id="rId7" Type="http://schemas.openxmlformats.org/officeDocument/2006/relationships/image" Target="../media/image39.tif"/><Relationship Id="rId2" Type="http://schemas.openxmlformats.org/officeDocument/2006/relationships/image" Target="../media/image35.png"/><Relationship Id="rId1" Type="http://schemas.openxmlformats.org/officeDocument/2006/relationships/slideLayout" Target="../slideLayouts/slideLayout349.xml"/><Relationship Id="rId6" Type="http://schemas.openxmlformats.org/officeDocument/2006/relationships/image" Target="../media/image38.png"/><Relationship Id="rId5" Type="http://schemas.openxmlformats.org/officeDocument/2006/relationships/image" Target="../media/image65.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234.png"/><Relationship Id="rId1" Type="http://schemas.openxmlformats.org/officeDocument/2006/relationships/slideLayout" Target="../slideLayouts/slideLayout572.xml"/></Relationships>
</file>

<file path=ppt/slides/_rels/slide82.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33.xml"/><Relationship Id="rId1" Type="http://schemas.openxmlformats.org/officeDocument/2006/relationships/slideLayout" Target="../slideLayouts/slideLayout499.xml"/></Relationships>
</file>

<file path=ppt/slides/_rels/slide83.xml.rels><?xml version="1.0" encoding="UTF-8" standalone="yes"?>
<Relationships xmlns="http://schemas.openxmlformats.org/package/2006/relationships"><Relationship Id="rId8" Type="http://schemas.openxmlformats.org/officeDocument/2006/relationships/image" Target="../media/image240.jpeg"/><Relationship Id="rId3" Type="http://schemas.openxmlformats.org/officeDocument/2006/relationships/image" Target="../media/image237.png"/><Relationship Id="rId7" Type="http://schemas.openxmlformats.org/officeDocument/2006/relationships/image" Target="../media/image239.jpeg"/><Relationship Id="rId2" Type="http://schemas.openxmlformats.org/officeDocument/2006/relationships/image" Target="../media/image236.png"/><Relationship Id="rId1" Type="http://schemas.openxmlformats.org/officeDocument/2006/relationships/slideLayout" Target="../slideLayouts/slideLayout344.xml"/><Relationship Id="rId6" Type="http://schemas.openxmlformats.org/officeDocument/2006/relationships/image" Target="../media/image218.tiff"/><Relationship Id="rId5" Type="http://schemas.openxmlformats.org/officeDocument/2006/relationships/image" Target="../media/image160.tiff"/><Relationship Id="rId4" Type="http://schemas.openxmlformats.org/officeDocument/2006/relationships/image" Target="../media/image238.jpeg"/><Relationship Id="rId9" Type="http://schemas.openxmlformats.org/officeDocument/2006/relationships/image" Target="../media/image241.jpeg"/></Relationships>
</file>

<file path=ppt/slides/_rels/slide8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17.tiff"/><Relationship Id="rId1" Type="http://schemas.openxmlformats.org/officeDocument/2006/relationships/slideLayout" Target="../slideLayouts/slideLayout363.xml"/></Relationships>
</file>

<file path=ppt/slides/_rels/slide85.xml.rels><?xml version="1.0" encoding="UTF-8" standalone="yes"?>
<Relationships xmlns="http://schemas.openxmlformats.org/package/2006/relationships"><Relationship Id="rId2" Type="http://schemas.openxmlformats.org/officeDocument/2006/relationships/image" Target="../media/image243.JPG"/><Relationship Id="rId1" Type="http://schemas.openxmlformats.org/officeDocument/2006/relationships/slideLayout" Target="../slideLayouts/slideLayout363.xml"/></Relationships>
</file>

<file path=ppt/slides/_rels/slide86.xml.rels><?xml version="1.0" encoding="UTF-8" standalone="yes"?>
<Relationships xmlns="http://schemas.openxmlformats.org/package/2006/relationships"><Relationship Id="rId3" Type="http://schemas.openxmlformats.org/officeDocument/2006/relationships/image" Target="../media/image244.jpg"/><Relationship Id="rId7" Type="http://schemas.openxmlformats.org/officeDocument/2006/relationships/image" Target="../media/image248.png"/><Relationship Id="rId2" Type="http://schemas.openxmlformats.org/officeDocument/2006/relationships/notesSlide" Target="../notesSlides/notesSlide34.xml"/><Relationship Id="rId1" Type="http://schemas.openxmlformats.org/officeDocument/2006/relationships/slideLayout" Target="../slideLayouts/slideLayout416.xml"/><Relationship Id="rId6" Type="http://schemas.openxmlformats.org/officeDocument/2006/relationships/image" Target="../media/image247.png"/><Relationship Id="rId5" Type="http://schemas.openxmlformats.org/officeDocument/2006/relationships/image" Target="../media/image246.jpeg"/><Relationship Id="rId4" Type="http://schemas.openxmlformats.org/officeDocument/2006/relationships/image" Target="../media/image245.png"/></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97.xml"/><Relationship Id="rId4" Type="http://schemas.openxmlformats.org/officeDocument/2006/relationships/image" Target="../media/image6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 name="Rectangle 3"/>
          <p:cNvSpPr/>
          <p:nvPr/>
        </p:nvSpPr>
        <p:spPr>
          <a:xfrm>
            <a:off x="-309262" y="-292486"/>
            <a:ext cx="12686985" cy="7150487"/>
          </a:xfrm>
          <a:prstGeom prst="rect">
            <a:avLst/>
          </a:prstGeom>
          <a:solidFill>
            <a:srgbClr val="000000"/>
          </a:solidFill>
          <a:ln>
            <a:solidFill>
              <a:srgbClr val="000000"/>
            </a:solidFill>
          </a:ln>
          <a:effectLst>
            <a:outerShdw blurRad="50800" dist="38100" dir="5400000" rotWithShape="0">
              <a:srgbClr val="000000">
                <a:alpha val="43137"/>
              </a:srgbClr>
            </a:outerShdw>
          </a:effectLst>
        </p:spPr>
        <p:txBody>
          <a:bodyPr lIns="45719" rIns="45719" anchor="ctr"/>
          <a:lstStyle/>
          <a:p>
            <a:pPr defTabSz="912137">
              <a:defRPr>
                <a:solidFill>
                  <a:srgbClr val="FFFFFF"/>
                </a:solidFill>
                <a:latin typeface="Century Gothic"/>
                <a:ea typeface="Century Gothic"/>
                <a:cs typeface="Century Gothic"/>
                <a:sym typeface="Century Gothic"/>
              </a:defRPr>
            </a:pPr>
            <a:endParaRPr sz="1351" dirty="0"/>
          </a:p>
        </p:txBody>
      </p:sp>
      <p:grpSp>
        <p:nvGrpSpPr>
          <p:cNvPr id="2389" name="Group 34"/>
          <p:cNvGrpSpPr/>
          <p:nvPr/>
        </p:nvGrpSpPr>
        <p:grpSpPr>
          <a:xfrm>
            <a:off x="-423210" y="-743166"/>
            <a:ext cx="12217683" cy="8051844"/>
            <a:chOff x="-401244" y="-310484"/>
            <a:chExt cx="12217683" cy="8051840"/>
          </a:xfrm>
        </p:grpSpPr>
        <p:grpSp>
          <p:nvGrpSpPr>
            <p:cNvPr id="2365" name="Group 35"/>
            <p:cNvGrpSpPr/>
            <p:nvPr/>
          </p:nvGrpSpPr>
          <p:grpSpPr>
            <a:xfrm>
              <a:off x="6590225" y="4227170"/>
              <a:ext cx="5226214" cy="2638356"/>
              <a:chOff x="360229" y="150864"/>
              <a:chExt cx="5226213" cy="2638355"/>
            </a:xfrm>
          </p:grpSpPr>
          <p:pic>
            <p:nvPicPr>
              <p:cNvPr id="2362" name="Picture 59" descr="Picture 59"/>
              <p:cNvPicPr>
                <a:picLocks noChangeAspect="1"/>
              </p:cNvPicPr>
              <p:nvPr/>
            </p:nvPicPr>
            <p:blipFill>
              <a:blip r:embed="rId2">
                <a:extLst/>
              </a:blip>
              <a:srcRect/>
              <a:stretch>
                <a:fillRect/>
              </a:stretch>
            </p:blipFill>
            <p:spPr>
              <a:xfrm rot="18510018">
                <a:off x="2854396" y="57173"/>
                <a:ext cx="2638355" cy="28257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sp>
            <p:nvSpPr>
              <p:cNvPr id="2364" name="Freeform 61"/>
              <p:cNvSpPr/>
              <p:nvPr/>
            </p:nvSpPr>
            <p:spPr>
              <a:xfrm rot="18510018">
                <a:off x="138050" y="1256394"/>
                <a:ext cx="1539922" cy="1095564"/>
              </a:xfrm>
              <a:custGeom>
                <a:avLst/>
                <a:gdLst/>
                <a:ahLst/>
                <a:cxnLst>
                  <a:cxn ang="0">
                    <a:pos x="wd2" y="hd2"/>
                  </a:cxn>
                  <a:cxn ang="5400000">
                    <a:pos x="wd2" y="hd2"/>
                  </a:cxn>
                  <a:cxn ang="10800000">
                    <a:pos x="wd2" y="hd2"/>
                  </a:cxn>
                  <a:cxn ang="16200000">
                    <a:pos x="wd2" y="hd2"/>
                  </a:cxn>
                </a:cxnLst>
                <a:rect l="0" t="0" r="r" b="b"/>
                <a:pathLst>
                  <a:path w="21270" h="21202" extrusionOk="0">
                    <a:moveTo>
                      <a:pt x="21107" y="1895"/>
                    </a:moveTo>
                    <a:cubicBezTo>
                      <a:pt x="20877" y="2408"/>
                      <a:pt x="20307" y="2380"/>
                      <a:pt x="19450" y="3316"/>
                    </a:cubicBezTo>
                    <a:cubicBezTo>
                      <a:pt x="19103" y="3694"/>
                      <a:pt x="18409" y="4779"/>
                      <a:pt x="18069" y="4973"/>
                    </a:cubicBezTo>
                    <a:cubicBezTo>
                      <a:pt x="17655" y="5210"/>
                      <a:pt x="17217" y="5349"/>
                      <a:pt x="16826" y="5684"/>
                    </a:cubicBezTo>
                    <a:cubicBezTo>
                      <a:pt x="16527" y="5941"/>
                      <a:pt x="16198" y="6278"/>
                      <a:pt x="15860" y="6394"/>
                    </a:cubicBezTo>
                    <a:cubicBezTo>
                      <a:pt x="15541" y="6504"/>
                      <a:pt x="15214" y="6539"/>
                      <a:pt x="14893" y="6631"/>
                    </a:cubicBezTo>
                    <a:cubicBezTo>
                      <a:pt x="14662" y="6697"/>
                      <a:pt x="14433" y="6789"/>
                      <a:pt x="14203" y="6868"/>
                    </a:cubicBezTo>
                    <a:cubicBezTo>
                      <a:pt x="13973" y="7105"/>
                      <a:pt x="13702" y="7253"/>
                      <a:pt x="13512" y="7578"/>
                    </a:cubicBezTo>
                    <a:cubicBezTo>
                      <a:pt x="11901" y="10341"/>
                      <a:pt x="13719" y="8131"/>
                      <a:pt x="12546" y="9473"/>
                    </a:cubicBezTo>
                    <a:cubicBezTo>
                      <a:pt x="12408" y="9789"/>
                      <a:pt x="12263" y="10097"/>
                      <a:pt x="12131" y="10420"/>
                    </a:cubicBezTo>
                    <a:cubicBezTo>
                      <a:pt x="11941" y="10887"/>
                      <a:pt x="11855" y="11525"/>
                      <a:pt x="11579" y="11841"/>
                    </a:cubicBezTo>
                    <a:lnTo>
                      <a:pt x="11165" y="12315"/>
                    </a:lnTo>
                    <a:cubicBezTo>
                      <a:pt x="11073" y="12552"/>
                      <a:pt x="11018" y="12847"/>
                      <a:pt x="10889" y="13025"/>
                    </a:cubicBezTo>
                    <a:cubicBezTo>
                      <a:pt x="10775" y="13181"/>
                      <a:pt x="10602" y="13141"/>
                      <a:pt x="10474" y="13262"/>
                    </a:cubicBezTo>
                    <a:cubicBezTo>
                      <a:pt x="10184" y="13539"/>
                      <a:pt x="9881" y="13807"/>
                      <a:pt x="9646" y="14209"/>
                    </a:cubicBezTo>
                    <a:cubicBezTo>
                      <a:pt x="9416" y="14604"/>
                      <a:pt x="9264" y="15217"/>
                      <a:pt x="8955" y="15393"/>
                    </a:cubicBezTo>
                    <a:cubicBezTo>
                      <a:pt x="7445" y="16257"/>
                      <a:pt x="9733" y="14880"/>
                      <a:pt x="8127" y="16104"/>
                    </a:cubicBezTo>
                    <a:cubicBezTo>
                      <a:pt x="7409" y="16651"/>
                      <a:pt x="7118" y="16622"/>
                      <a:pt x="6332" y="16814"/>
                    </a:cubicBezTo>
                    <a:cubicBezTo>
                      <a:pt x="5145" y="18172"/>
                      <a:pt x="6542" y="16364"/>
                      <a:pt x="5779" y="17998"/>
                    </a:cubicBezTo>
                    <a:cubicBezTo>
                      <a:pt x="5676" y="18221"/>
                      <a:pt x="5493" y="18290"/>
                      <a:pt x="5365" y="18472"/>
                    </a:cubicBezTo>
                    <a:cubicBezTo>
                      <a:pt x="4161" y="20194"/>
                      <a:pt x="5847" y="18119"/>
                      <a:pt x="4399" y="19893"/>
                    </a:cubicBezTo>
                    <a:cubicBezTo>
                      <a:pt x="4263" y="20058"/>
                      <a:pt x="4137" y="20255"/>
                      <a:pt x="3984" y="20367"/>
                    </a:cubicBezTo>
                    <a:cubicBezTo>
                      <a:pt x="3810" y="20495"/>
                      <a:pt x="3614" y="20510"/>
                      <a:pt x="3432" y="20603"/>
                    </a:cubicBezTo>
                    <a:cubicBezTo>
                      <a:pt x="3153" y="20747"/>
                      <a:pt x="2603" y="21077"/>
                      <a:pt x="2603" y="21077"/>
                    </a:cubicBezTo>
                    <a:cubicBezTo>
                      <a:pt x="1775" y="20998"/>
                      <a:pt x="841" y="21538"/>
                      <a:pt x="118" y="20840"/>
                    </a:cubicBezTo>
                    <a:cubicBezTo>
                      <a:pt x="-213" y="20521"/>
                      <a:pt x="242" y="19542"/>
                      <a:pt x="394" y="18946"/>
                    </a:cubicBezTo>
                    <a:cubicBezTo>
                      <a:pt x="568" y="18264"/>
                      <a:pt x="890" y="17717"/>
                      <a:pt x="1084" y="17051"/>
                    </a:cubicBezTo>
                    <a:cubicBezTo>
                      <a:pt x="1306" y="16291"/>
                      <a:pt x="1453" y="15472"/>
                      <a:pt x="1637" y="14683"/>
                    </a:cubicBezTo>
                    <a:lnTo>
                      <a:pt x="2189" y="12315"/>
                    </a:lnTo>
                    <a:cubicBezTo>
                      <a:pt x="2281" y="11920"/>
                      <a:pt x="2328" y="11484"/>
                      <a:pt x="2465" y="11131"/>
                    </a:cubicBezTo>
                    <a:lnTo>
                      <a:pt x="3018" y="9710"/>
                    </a:lnTo>
                    <a:cubicBezTo>
                      <a:pt x="3110" y="9473"/>
                      <a:pt x="3176" y="9201"/>
                      <a:pt x="3294" y="8999"/>
                    </a:cubicBezTo>
                    <a:cubicBezTo>
                      <a:pt x="3432" y="8763"/>
                      <a:pt x="3581" y="8543"/>
                      <a:pt x="3708" y="8289"/>
                    </a:cubicBezTo>
                    <a:cubicBezTo>
                      <a:pt x="3858" y="7989"/>
                      <a:pt x="3949" y="7602"/>
                      <a:pt x="4122" y="7342"/>
                    </a:cubicBezTo>
                    <a:cubicBezTo>
                      <a:pt x="4324" y="7039"/>
                      <a:pt x="4585" y="6875"/>
                      <a:pt x="4813" y="6631"/>
                    </a:cubicBezTo>
                    <a:cubicBezTo>
                      <a:pt x="5548" y="5843"/>
                      <a:pt x="4901" y="6381"/>
                      <a:pt x="5917" y="5684"/>
                    </a:cubicBezTo>
                    <a:cubicBezTo>
                      <a:pt x="6056" y="5447"/>
                      <a:pt x="6173" y="5168"/>
                      <a:pt x="6332" y="4973"/>
                    </a:cubicBezTo>
                    <a:cubicBezTo>
                      <a:pt x="6499" y="4768"/>
                      <a:pt x="6692" y="4627"/>
                      <a:pt x="6884" y="4500"/>
                    </a:cubicBezTo>
                    <a:cubicBezTo>
                      <a:pt x="7292" y="4231"/>
                      <a:pt x="7713" y="4026"/>
                      <a:pt x="8127" y="3789"/>
                    </a:cubicBezTo>
                    <a:cubicBezTo>
                      <a:pt x="8265" y="3710"/>
                      <a:pt x="8398" y="3601"/>
                      <a:pt x="8541" y="3553"/>
                    </a:cubicBezTo>
                    <a:lnTo>
                      <a:pt x="9232" y="3316"/>
                    </a:lnTo>
                    <a:cubicBezTo>
                      <a:pt x="9370" y="3158"/>
                      <a:pt x="9493" y="2954"/>
                      <a:pt x="9646" y="2842"/>
                    </a:cubicBezTo>
                    <a:cubicBezTo>
                      <a:pt x="10265" y="2387"/>
                      <a:pt x="10075" y="2829"/>
                      <a:pt x="10612" y="2368"/>
                    </a:cubicBezTo>
                    <a:cubicBezTo>
                      <a:pt x="10853" y="2163"/>
                      <a:pt x="11075" y="1902"/>
                      <a:pt x="11303" y="1658"/>
                    </a:cubicBezTo>
                    <a:cubicBezTo>
                      <a:pt x="11444" y="1507"/>
                      <a:pt x="11559" y="1268"/>
                      <a:pt x="11717" y="1184"/>
                    </a:cubicBezTo>
                    <a:cubicBezTo>
                      <a:pt x="12166" y="948"/>
                      <a:pt x="12653" y="965"/>
                      <a:pt x="13098" y="711"/>
                    </a:cubicBezTo>
                    <a:cubicBezTo>
                      <a:pt x="13393" y="542"/>
                      <a:pt x="13761" y="311"/>
                      <a:pt x="14065" y="237"/>
                    </a:cubicBezTo>
                    <a:cubicBezTo>
                      <a:pt x="14523" y="125"/>
                      <a:pt x="14985" y="79"/>
                      <a:pt x="15446" y="0"/>
                    </a:cubicBezTo>
                    <a:cubicBezTo>
                      <a:pt x="17241" y="79"/>
                      <a:pt x="19044" y="-62"/>
                      <a:pt x="20831" y="237"/>
                    </a:cubicBezTo>
                    <a:cubicBezTo>
                      <a:pt x="21387" y="330"/>
                      <a:pt x="21337" y="1382"/>
                      <a:pt x="21107" y="1895"/>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solidFill>
                      <a:srgbClr val="FFFFFF"/>
                    </a:solidFill>
                    <a:latin typeface="Century Gothic"/>
                    <a:ea typeface="Century Gothic"/>
                    <a:cs typeface="Century Gothic"/>
                    <a:sym typeface="Century Gothic"/>
                  </a:defRPr>
                </a:pPr>
                <a:endParaRPr sz="1351"/>
              </a:p>
            </p:txBody>
          </p:sp>
        </p:grpSp>
        <p:grpSp>
          <p:nvGrpSpPr>
            <p:cNvPr id="2368" name="Group 36"/>
            <p:cNvGrpSpPr/>
            <p:nvPr/>
          </p:nvGrpSpPr>
          <p:grpSpPr>
            <a:xfrm>
              <a:off x="7422658" y="-310484"/>
              <a:ext cx="4311508" cy="3977647"/>
              <a:chOff x="622942" y="-310483"/>
              <a:chExt cx="4311506" cy="3977645"/>
            </a:xfrm>
          </p:grpSpPr>
          <p:pic>
            <p:nvPicPr>
              <p:cNvPr id="2366" name="Picture 57" descr="Picture 57"/>
              <p:cNvPicPr>
                <a:picLocks noChangeAspect="1"/>
              </p:cNvPicPr>
              <p:nvPr/>
            </p:nvPicPr>
            <p:blipFill>
              <a:blip r:embed="rId3">
                <a:extLst/>
              </a:blip>
              <a:stretch>
                <a:fillRect/>
              </a:stretch>
            </p:blipFill>
            <p:spPr>
              <a:xfrm rot="8332156">
                <a:off x="2750261" y="-310483"/>
                <a:ext cx="2184187" cy="2776223"/>
              </a:xfrm>
              <a:prstGeom prst="rect">
                <a:avLst/>
              </a:prstGeom>
              <a:ln w="12700" cap="flat">
                <a:noFill/>
                <a:miter lim="400000"/>
              </a:ln>
              <a:effectLst/>
            </p:spPr>
          </p:pic>
          <p:sp>
            <p:nvSpPr>
              <p:cNvPr id="2367" name="Freeform 58"/>
              <p:cNvSpPr/>
              <p:nvPr/>
            </p:nvSpPr>
            <p:spPr>
              <a:xfrm rot="8361200">
                <a:off x="622942" y="1334228"/>
                <a:ext cx="1134754" cy="2332934"/>
              </a:xfrm>
              <a:custGeom>
                <a:avLst/>
                <a:gdLst/>
                <a:ahLst/>
                <a:cxnLst>
                  <a:cxn ang="0">
                    <a:pos x="wd2" y="hd2"/>
                  </a:cxn>
                  <a:cxn ang="5400000">
                    <a:pos x="wd2" y="hd2"/>
                  </a:cxn>
                  <a:cxn ang="10800000">
                    <a:pos x="wd2" y="hd2"/>
                  </a:cxn>
                  <a:cxn ang="16200000">
                    <a:pos x="wd2" y="hd2"/>
                  </a:cxn>
                </a:cxnLst>
                <a:rect l="0" t="0" r="r" b="b"/>
                <a:pathLst>
                  <a:path w="21520" h="21581" extrusionOk="0">
                    <a:moveTo>
                      <a:pt x="16782" y="91"/>
                    </a:moveTo>
                    <a:cubicBezTo>
                      <a:pt x="14676" y="151"/>
                      <a:pt x="12566" y="191"/>
                      <a:pt x="10464" y="271"/>
                    </a:cubicBezTo>
                    <a:cubicBezTo>
                      <a:pt x="10193" y="282"/>
                      <a:pt x="9911" y="301"/>
                      <a:pt x="9674" y="362"/>
                    </a:cubicBezTo>
                    <a:cubicBezTo>
                      <a:pt x="9305" y="455"/>
                      <a:pt x="8997" y="593"/>
                      <a:pt x="8687" y="723"/>
                    </a:cubicBezTo>
                    <a:cubicBezTo>
                      <a:pt x="8206" y="924"/>
                      <a:pt x="7696" y="1117"/>
                      <a:pt x="7305" y="1355"/>
                    </a:cubicBezTo>
                    <a:cubicBezTo>
                      <a:pt x="6910" y="1596"/>
                      <a:pt x="6585" y="1865"/>
                      <a:pt x="6120" y="2077"/>
                    </a:cubicBezTo>
                    <a:cubicBezTo>
                      <a:pt x="5594" y="2318"/>
                      <a:pt x="4954" y="2516"/>
                      <a:pt x="4541" y="2800"/>
                    </a:cubicBezTo>
                    <a:lnTo>
                      <a:pt x="3751" y="3341"/>
                    </a:lnTo>
                    <a:cubicBezTo>
                      <a:pt x="3301" y="4576"/>
                      <a:pt x="3513" y="4066"/>
                      <a:pt x="3158" y="4877"/>
                    </a:cubicBezTo>
                    <a:cubicBezTo>
                      <a:pt x="3093" y="7224"/>
                      <a:pt x="3078" y="9572"/>
                      <a:pt x="2961" y="11920"/>
                    </a:cubicBezTo>
                    <a:cubicBezTo>
                      <a:pt x="2946" y="12222"/>
                      <a:pt x="2864" y="12524"/>
                      <a:pt x="2764" y="12823"/>
                    </a:cubicBezTo>
                    <a:cubicBezTo>
                      <a:pt x="2732" y="12917"/>
                      <a:pt x="2623" y="13002"/>
                      <a:pt x="2566" y="13094"/>
                    </a:cubicBezTo>
                    <a:cubicBezTo>
                      <a:pt x="2360" y="13424"/>
                      <a:pt x="2186" y="13758"/>
                      <a:pt x="1974" y="14087"/>
                    </a:cubicBezTo>
                    <a:cubicBezTo>
                      <a:pt x="1692" y="14525"/>
                      <a:pt x="1542" y="14671"/>
                      <a:pt x="1184" y="15080"/>
                    </a:cubicBezTo>
                    <a:cubicBezTo>
                      <a:pt x="1118" y="15411"/>
                      <a:pt x="1083" y="15744"/>
                      <a:pt x="987" y="16073"/>
                    </a:cubicBezTo>
                    <a:cubicBezTo>
                      <a:pt x="951" y="16196"/>
                      <a:pt x="838" y="16312"/>
                      <a:pt x="789" y="16435"/>
                    </a:cubicBezTo>
                    <a:cubicBezTo>
                      <a:pt x="751" y="16530"/>
                      <a:pt x="482" y="17474"/>
                      <a:pt x="394" y="17608"/>
                    </a:cubicBezTo>
                    <a:cubicBezTo>
                      <a:pt x="310" y="17737"/>
                      <a:pt x="131" y="17849"/>
                      <a:pt x="0" y="17970"/>
                    </a:cubicBezTo>
                    <a:cubicBezTo>
                      <a:pt x="315" y="19699"/>
                      <a:pt x="-80" y="18565"/>
                      <a:pt x="394" y="19324"/>
                    </a:cubicBezTo>
                    <a:cubicBezTo>
                      <a:pt x="469" y="19443"/>
                      <a:pt x="485" y="19571"/>
                      <a:pt x="592" y="19685"/>
                    </a:cubicBezTo>
                    <a:cubicBezTo>
                      <a:pt x="685" y="19785"/>
                      <a:pt x="881" y="19859"/>
                      <a:pt x="987" y="19956"/>
                    </a:cubicBezTo>
                    <a:cubicBezTo>
                      <a:pt x="1080" y="20041"/>
                      <a:pt x="1037" y="20160"/>
                      <a:pt x="1184" y="20227"/>
                    </a:cubicBezTo>
                    <a:cubicBezTo>
                      <a:pt x="1520" y="20380"/>
                      <a:pt x="1974" y="20468"/>
                      <a:pt x="2369" y="20588"/>
                    </a:cubicBezTo>
                    <a:cubicBezTo>
                      <a:pt x="2566" y="20648"/>
                      <a:pt x="2736" y="20734"/>
                      <a:pt x="2961" y="20769"/>
                    </a:cubicBezTo>
                    <a:cubicBezTo>
                      <a:pt x="3158" y="20799"/>
                      <a:pt x="3371" y="20813"/>
                      <a:pt x="3553" y="20859"/>
                    </a:cubicBezTo>
                    <a:cubicBezTo>
                      <a:pt x="3968" y="20964"/>
                      <a:pt x="4343" y="21100"/>
                      <a:pt x="4738" y="21220"/>
                    </a:cubicBezTo>
                    <a:cubicBezTo>
                      <a:pt x="4935" y="21280"/>
                      <a:pt x="5100" y="21375"/>
                      <a:pt x="5330" y="21401"/>
                    </a:cubicBezTo>
                    <a:cubicBezTo>
                      <a:pt x="6571" y="21543"/>
                      <a:pt x="5851" y="21474"/>
                      <a:pt x="7502" y="21581"/>
                    </a:cubicBezTo>
                    <a:cubicBezTo>
                      <a:pt x="8358" y="21551"/>
                      <a:pt x="9239" y="21591"/>
                      <a:pt x="10069" y="21491"/>
                    </a:cubicBezTo>
                    <a:cubicBezTo>
                      <a:pt x="10528" y="21436"/>
                      <a:pt x="11253" y="21130"/>
                      <a:pt x="11253" y="21130"/>
                    </a:cubicBezTo>
                    <a:cubicBezTo>
                      <a:pt x="12032" y="20596"/>
                      <a:pt x="11163" y="21095"/>
                      <a:pt x="12438" y="20678"/>
                    </a:cubicBezTo>
                    <a:cubicBezTo>
                      <a:pt x="12665" y="20604"/>
                      <a:pt x="12816" y="20489"/>
                      <a:pt x="13030" y="20408"/>
                    </a:cubicBezTo>
                    <a:cubicBezTo>
                      <a:pt x="13213" y="20338"/>
                      <a:pt x="13440" y="20296"/>
                      <a:pt x="13623" y="20227"/>
                    </a:cubicBezTo>
                    <a:cubicBezTo>
                      <a:pt x="13837" y="20145"/>
                      <a:pt x="14000" y="20038"/>
                      <a:pt x="14215" y="19956"/>
                    </a:cubicBezTo>
                    <a:cubicBezTo>
                      <a:pt x="14397" y="19887"/>
                      <a:pt x="14625" y="19845"/>
                      <a:pt x="14807" y="19775"/>
                    </a:cubicBezTo>
                    <a:cubicBezTo>
                      <a:pt x="15751" y="19416"/>
                      <a:pt x="15088" y="19621"/>
                      <a:pt x="15794" y="19234"/>
                    </a:cubicBezTo>
                    <a:cubicBezTo>
                      <a:pt x="16550" y="18819"/>
                      <a:pt x="17202" y="18798"/>
                      <a:pt x="17769" y="18150"/>
                    </a:cubicBezTo>
                    <a:cubicBezTo>
                      <a:pt x="17918" y="17980"/>
                      <a:pt x="18545" y="17314"/>
                      <a:pt x="18756" y="16976"/>
                    </a:cubicBezTo>
                    <a:cubicBezTo>
                      <a:pt x="18830" y="16857"/>
                      <a:pt x="18909" y="16738"/>
                      <a:pt x="18953" y="16615"/>
                    </a:cubicBezTo>
                    <a:cubicBezTo>
                      <a:pt x="19106" y="16195"/>
                      <a:pt x="19054" y="15755"/>
                      <a:pt x="19348" y="15351"/>
                    </a:cubicBezTo>
                    <a:cubicBezTo>
                      <a:pt x="19672" y="14906"/>
                      <a:pt x="19511" y="15174"/>
                      <a:pt x="19743" y="14538"/>
                    </a:cubicBezTo>
                    <a:cubicBezTo>
                      <a:pt x="19930" y="13510"/>
                      <a:pt x="19815" y="13555"/>
                      <a:pt x="20335" y="12642"/>
                    </a:cubicBezTo>
                    <a:cubicBezTo>
                      <a:pt x="20577" y="12218"/>
                      <a:pt x="20862" y="11799"/>
                      <a:pt x="21125" y="11378"/>
                    </a:cubicBezTo>
                    <a:lnTo>
                      <a:pt x="21520" y="10746"/>
                    </a:lnTo>
                    <a:cubicBezTo>
                      <a:pt x="21454" y="9692"/>
                      <a:pt x="21416" y="8638"/>
                      <a:pt x="21323" y="7585"/>
                    </a:cubicBezTo>
                    <a:cubicBezTo>
                      <a:pt x="20797" y="1657"/>
                      <a:pt x="21268" y="5677"/>
                      <a:pt x="20730" y="3341"/>
                    </a:cubicBezTo>
                    <a:cubicBezTo>
                      <a:pt x="20608" y="2808"/>
                      <a:pt x="20736" y="2505"/>
                      <a:pt x="20335" y="2077"/>
                    </a:cubicBezTo>
                    <a:cubicBezTo>
                      <a:pt x="19700" y="1399"/>
                      <a:pt x="20294" y="1968"/>
                      <a:pt x="19348" y="1536"/>
                    </a:cubicBezTo>
                    <a:cubicBezTo>
                      <a:pt x="19116" y="1429"/>
                      <a:pt x="18947" y="1297"/>
                      <a:pt x="18756" y="1174"/>
                    </a:cubicBezTo>
                    <a:cubicBezTo>
                      <a:pt x="18618" y="1086"/>
                      <a:pt x="18529" y="980"/>
                      <a:pt x="18361" y="903"/>
                    </a:cubicBezTo>
                    <a:cubicBezTo>
                      <a:pt x="18128" y="797"/>
                      <a:pt x="17835" y="723"/>
                      <a:pt x="17571" y="633"/>
                    </a:cubicBezTo>
                    <a:cubicBezTo>
                      <a:pt x="17441" y="454"/>
                      <a:pt x="17327" y="218"/>
                      <a:pt x="16979" y="91"/>
                    </a:cubicBezTo>
                    <a:cubicBezTo>
                      <a:pt x="16706" y="-9"/>
                      <a:pt x="16474" y="1"/>
                      <a:pt x="16189" y="1"/>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latin typeface="Century Gothic"/>
                    <a:ea typeface="Century Gothic"/>
                    <a:cs typeface="Century Gothic"/>
                    <a:sym typeface="Century Gothic"/>
                  </a:defRPr>
                </a:pPr>
                <a:endParaRPr sz="1351"/>
              </a:p>
            </p:txBody>
          </p:sp>
        </p:grpSp>
        <p:grpSp>
          <p:nvGrpSpPr>
            <p:cNvPr id="2373" name="Group 37"/>
            <p:cNvGrpSpPr/>
            <p:nvPr/>
          </p:nvGrpSpPr>
          <p:grpSpPr>
            <a:xfrm>
              <a:off x="1680097" y="3510990"/>
              <a:ext cx="4210896" cy="4230366"/>
              <a:chOff x="1238990" y="-773351"/>
              <a:chExt cx="4210895" cy="4230365"/>
            </a:xfrm>
          </p:grpSpPr>
          <p:sp>
            <p:nvSpPr>
              <p:cNvPr id="2371" name="Freeform 55"/>
              <p:cNvSpPr/>
              <p:nvPr/>
            </p:nvSpPr>
            <p:spPr>
              <a:xfrm rot="193726">
                <a:off x="1238990" y="-773351"/>
                <a:ext cx="4210895" cy="2801762"/>
              </a:xfrm>
              <a:custGeom>
                <a:avLst/>
                <a:gdLst/>
                <a:ahLst/>
                <a:cxnLst>
                  <a:cxn ang="0">
                    <a:pos x="wd2" y="hd2"/>
                  </a:cxn>
                  <a:cxn ang="5400000">
                    <a:pos x="wd2" y="hd2"/>
                  </a:cxn>
                  <a:cxn ang="10800000">
                    <a:pos x="wd2" y="hd2"/>
                  </a:cxn>
                  <a:cxn ang="16200000">
                    <a:pos x="wd2" y="hd2"/>
                  </a:cxn>
                </a:cxnLst>
                <a:rect l="0" t="0" r="r" b="b"/>
                <a:pathLst>
                  <a:path w="21600" h="21594" extrusionOk="0">
                    <a:moveTo>
                      <a:pt x="66" y="5664"/>
                    </a:moveTo>
                    <a:cubicBezTo>
                      <a:pt x="66" y="5861"/>
                      <a:pt x="105" y="6452"/>
                      <a:pt x="133" y="6844"/>
                    </a:cubicBezTo>
                    <a:cubicBezTo>
                      <a:pt x="149" y="7086"/>
                      <a:pt x="188" y="7631"/>
                      <a:pt x="265" y="7906"/>
                    </a:cubicBezTo>
                    <a:cubicBezTo>
                      <a:pt x="301" y="8033"/>
                      <a:pt x="365" y="8130"/>
                      <a:pt x="398" y="8260"/>
                    </a:cubicBezTo>
                    <a:cubicBezTo>
                      <a:pt x="503" y="8681"/>
                      <a:pt x="483" y="9001"/>
                      <a:pt x="663" y="9322"/>
                    </a:cubicBezTo>
                    <a:cubicBezTo>
                      <a:pt x="852" y="9660"/>
                      <a:pt x="845" y="9484"/>
                      <a:pt x="1060" y="9676"/>
                    </a:cubicBezTo>
                    <a:cubicBezTo>
                      <a:pt x="1131" y="9739"/>
                      <a:pt x="1188" y="9848"/>
                      <a:pt x="1259" y="9912"/>
                    </a:cubicBezTo>
                    <a:cubicBezTo>
                      <a:pt x="1365" y="10006"/>
                      <a:pt x="1624" y="10097"/>
                      <a:pt x="1723" y="10148"/>
                    </a:cubicBezTo>
                    <a:cubicBezTo>
                      <a:pt x="1790" y="10182"/>
                      <a:pt x="1854" y="10232"/>
                      <a:pt x="1921" y="10266"/>
                    </a:cubicBezTo>
                    <a:cubicBezTo>
                      <a:pt x="2009" y="10310"/>
                      <a:pt x="2099" y="10339"/>
                      <a:pt x="2187" y="10384"/>
                    </a:cubicBezTo>
                    <a:cubicBezTo>
                      <a:pt x="2852" y="10722"/>
                      <a:pt x="1822" y="10251"/>
                      <a:pt x="2650" y="10620"/>
                    </a:cubicBezTo>
                    <a:cubicBezTo>
                      <a:pt x="2783" y="10777"/>
                      <a:pt x="2897" y="11002"/>
                      <a:pt x="3048" y="11092"/>
                    </a:cubicBezTo>
                    <a:cubicBezTo>
                      <a:pt x="3180" y="11170"/>
                      <a:pt x="3329" y="11190"/>
                      <a:pt x="3445" y="11328"/>
                    </a:cubicBezTo>
                    <a:lnTo>
                      <a:pt x="3843" y="11800"/>
                    </a:lnTo>
                    <a:cubicBezTo>
                      <a:pt x="3982" y="12171"/>
                      <a:pt x="4018" y="12318"/>
                      <a:pt x="4240" y="12626"/>
                    </a:cubicBezTo>
                    <a:cubicBezTo>
                      <a:pt x="4342" y="12767"/>
                      <a:pt x="4469" y="12842"/>
                      <a:pt x="4572" y="12980"/>
                    </a:cubicBezTo>
                    <a:cubicBezTo>
                      <a:pt x="4969" y="13510"/>
                      <a:pt x="4571" y="13215"/>
                      <a:pt x="4969" y="13452"/>
                    </a:cubicBezTo>
                    <a:cubicBezTo>
                      <a:pt x="5015" y="13698"/>
                      <a:pt x="5077" y="14083"/>
                      <a:pt x="5168" y="14278"/>
                    </a:cubicBezTo>
                    <a:cubicBezTo>
                      <a:pt x="5219" y="14387"/>
                      <a:pt x="5301" y="14435"/>
                      <a:pt x="5367" y="14514"/>
                    </a:cubicBezTo>
                    <a:cubicBezTo>
                      <a:pt x="5411" y="14632"/>
                      <a:pt x="5464" y="14741"/>
                      <a:pt x="5499" y="14868"/>
                    </a:cubicBezTo>
                    <a:cubicBezTo>
                      <a:pt x="5531" y="14979"/>
                      <a:pt x="5523" y="15124"/>
                      <a:pt x="5566" y="15222"/>
                    </a:cubicBezTo>
                    <a:cubicBezTo>
                      <a:pt x="5695" y="15518"/>
                      <a:pt x="6131" y="16265"/>
                      <a:pt x="6361" y="16402"/>
                    </a:cubicBezTo>
                    <a:cubicBezTo>
                      <a:pt x="6635" y="16565"/>
                      <a:pt x="6501" y="16451"/>
                      <a:pt x="6758" y="16756"/>
                    </a:cubicBezTo>
                    <a:cubicBezTo>
                      <a:pt x="7112" y="17700"/>
                      <a:pt x="6648" y="16559"/>
                      <a:pt x="7090" y="17346"/>
                    </a:cubicBezTo>
                    <a:cubicBezTo>
                      <a:pt x="7265" y="17658"/>
                      <a:pt x="7177" y="17812"/>
                      <a:pt x="7421" y="18054"/>
                    </a:cubicBezTo>
                    <a:cubicBezTo>
                      <a:pt x="7543" y="18174"/>
                      <a:pt x="7818" y="18290"/>
                      <a:pt x="7818" y="18290"/>
                    </a:cubicBezTo>
                    <a:cubicBezTo>
                      <a:pt x="7863" y="18408"/>
                      <a:pt x="7900" y="18535"/>
                      <a:pt x="7951" y="18644"/>
                    </a:cubicBezTo>
                    <a:cubicBezTo>
                      <a:pt x="8146" y="19060"/>
                      <a:pt x="8270" y="19141"/>
                      <a:pt x="8547" y="19470"/>
                    </a:cubicBezTo>
                    <a:lnTo>
                      <a:pt x="8746" y="19706"/>
                    </a:lnTo>
                    <a:cubicBezTo>
                      <a:pt x="8790" y="19824"/>
                      <a:pt x="8843" y="19933"/>
                      <a:pt x="8879" y="20060"/>
                    </a:cubicBezTo>
                    <a:cubicBezTo>
                      <a:pt x="8968" y="20378"/>
                      <a:pt x="8909" y="20505"/>
                      <a:pt x="9077" y="20768"/>
                    </a:cubicBezTo>
                    <a:cubicBezTo>
                      <a:pt x="9197" y="20954"/>
                      <a:pt x="9342" y="21082"/>
                      <a:pt x="9475" y="21240"/>
                    </a:cubicBezTo>
                    <a:cubicBezTo>
                      <a:pt x="9732" y="21545"/>
                      <a:pt x="9598" y="21431"/>
                      <a:pt x="9872" y="21594"/>
                    </a:cubicBezTo>
                    <a:cubicBezTo>
                      <a:pt x="10160" y="21554"/>
                      <a:pt x="10454" y="21600"/>
                      <a:pt x="10734" y="21476"/>
                    </a:cubicBezTo>
                    <a:cubicBezTo>
                      <a:pt x="10825" y="21435"/>
                      <a:pt x="10853" y="21210"/>
                      <a:pt x="10933" y="21122"/>
                    </a:cubicBezTo>
                    <a:cubicBezTo>
                      <a:pt x="11033" y="21009"/>
                      <a:pt x="11155" y="20972"/>
                      <a:pt x="11264" y="20886"/>
                    </a:cubicBezTo>
                    <a:cubicBezTo>
                      <a:pt x="11516" y="20686"/>
                      <a:pt x="11514" y="20667"/>
                      <a:pt x="11728" y="20414"/>
                    </a:cubicBezTo>
                    <a:cubicBezTo>
                      <a:pt x="11816" y="20138"/>
                      <a:pt x="11873" y="19822"/>
                      <a:pt x="11993" y="19588"/>
                    </a:cubicBezTo>
                    <a:cubicBezTo>
                      <a:pt x="12100" y="19378"/>
                      <a:pt x="12262" y="19283"/>
                      <a:pt x="12390" y="19116"/>
                    </a:cubicBezTo>
                    <a:cubicBezTo>
                      <a:pt x="12593" y="18850"/>
                      <a:pt x="12788" y="18565"/>
                      <a:pt x="12987" y="18290"/>
                    </a:cubicBezTo>
                    <a:cubicBezTo>
                      <a:pt x="13064" y="18182"/>
                      <a:pt x="13168" y="18147"/>
                      <a:pt x="13252" y="18054"/>
                    </a:cubicBezTo>
                    <a:cubicBezTo>
                      <a:pt x="13345" y="17949"/>
                      <a:pt x="13420" y="17795"/>
                      <a:pt x="13517" y="17700"/>
                    </a:cubicBezTo>
                    <a:cubicBezTo>
                      <a:pt x="13621" y="17597"/>
                      <a:pt x="13737" y="17542"/>
                      <a:pt x="13848" y="17464"/>
                    </a:cubicBezTo>
                    <a:cubicBezTo>
                      <a:pt x="14330" y="16175"/>
                      <a:pt x="13619" y="18162"/>
                      <a:pt x="14047" y="16638"/>
                    </a:cubicBezTo>
                    <a:cubicBezTo>
                      <a:pt x="14096" y="16462"/>
                      <a:pt x="14184" y="16329"/>
                      <a:pt x="14245" y="16166"/>
                    </a:cubicBezTo>
                    <a:cubicBezTo>
                      <a:pt x="14361" y="15857"/>
                      <a:pt x="14459" y="15528"/>
                      <a:pt x="14577" y="15222"/>
                    </a:cubicBezTo>
                    <a:cubicBezTo>
                      <a:pt x="14791" y="14663"/>
                      <a:pt x="15069" y="14175"/>
                      <a:pt x="15239" y="13570"/>
                    </a:cubicBezTo>
                    <a:cubicBezTo>
                      <a:pt x="15410" y="12963"/>
                      <a:pt x="15529" y="12442"/>
                      <a:pt x="15769" y="11918"/>
                    </a:cubicBezTo>
                    <a:cubicBezTo>
                      <a:pt x="15868" y="11703"/>
                      <a:pt x="15985" y="11514"/>
                      <a:pt x="16101" y="11328"/>
                    </a:cubicBezTo>
                    <a:cubicBezTo>
                      <a:pt x="16750" y="10287"/>
                      <a:pt x="16111" y="11317"/>
                      <a:pt x="16763" y="10620"/>
                    </a:cubicBezTo>
                    <a:cubicBezTo>
                      <a:pt x="16884" y="10490"/>
                      <a:pt x="16968" y="10260"/>
                      <a:pt x="17094" y="10148"/>
                    </a:cubicBezTo>
                    <a:cubicBezTo>
                      <a:pt x="17195" y="10058"/>
                      <a:pt x="17317" y="10078"/>
                      <a:pt x="17426" y="10030"/>
                    </a:cubicBezTo>
                    <a:cubicBezTo>
                      <a:pt x="17582" y="9960"/>
                      <a:pt x="17736" y="9880"/>
                      <a:pt x="17890" y="9794"/>
                    </a:cubicBezTo>
                    <a:cubicBezTo>
                      <a:pt x="18156" y="9644"/>
                      <a:pt x="18408" y="9392"/>
                      <a:pt x="18685" y="9322"/>
                    </a:cubicBezTo>
                    <a:cubicBezTo>
                      <a:pt x="18839" y="9283"/>
                      <a:pt x="18995" y="9258"/>
                      <a:pt x="19148" y="9204"/>
                    </a:cubicBezTo>
                    <a:cubicBezTo>
                      <a:pt x="19327" y="9140"/>
                      <a:pt x="19501" y="9041"/>
                      <a:pt x="19679" y="8968"/>
                    </a:cubicBezTo>
                    <a:cubicBezTo>
                      <a:pt x="19788" y="8923"/>
                      <a:pt x="19899" y="8889"/>
                      <a:pt x="20010" y="8850"/>
                    </a:cubicBezTo>
                    <a:cubicBezTo>
                      <a:pt x="20120" y="8771"/>
                      <a:pt x="20227" y="8675"/>
                      <a:pt x="20341" y="8614"/>
                    </a:cubicBezTo>
                    <a:cubicBezTo>
                      <a:pt x="20449" y="8556"/>
                      <a:pt x="20563" y="8544"/>
                      <a:pt x="20672" y="8496"/>
                    </a:cubicBezTo>
                    <a:cubicBezTo>
                      <a:pt x="20740" y="8466"/>
                      <a:pt x="20805" y="8417"/>
                      <a:pt x="20871" y="8378"/>
                    </a:cubicBezTo>
                    <a:cubicBezTo>
                      <a:pt x="21337" y="7271"/>
                      <a:pt x="20746" y="8628"/>
                      <a:pt x="21401" y="7316"/>
                    </a:cubicBezTo>
                    <a:cubicBezTo>
                      <a:pt x="21475" y="7169"/>
                      <a:pt x="21534" y="7001"/>
                      <a:pt x="21600" y="6844"/>
                    </a:cubicBezTo>
                    <a:cubicBezTo>
                      <a:pt x="21534" y="6372"/>
                      <a:pt x="21518" y="5868"/>
                      <a:pt x="21401" y="5428"/>
                    </a:cubicBezTo>
                    <a:cubicBezTo>
                      <a:pt x="21135" y="4427"/>
                      <a:pt x="21091" y="4784"/>
                      <a:pt x="20739" y="4366"/>
                    </a:cubicBezTo>
                    <a:cubicBezTo>
                      <a:pt x="20261" y="3799"/>
                      <a:pt x="20291" y="3633"/>
                      <a:pt x="19811" y="3304"/>
                    </a:cubicBezTo>
                    <a:cubicBezTo>
                      <a:pt x="19661" y="3201"/>
                      <a:pt x="19500" y="3158"/>
                      <a:pt x="19347" y="3068"/>
                    </a:cubicBezTo>
                    <a:cubicBezTo>
                      <a:pt x="19102" y="2922"/>
                      <a:pt x="18858" y="2769"/>
                      <a:pt x="18618" y="2596"/>
                    </a:cubicBezTo>
                    <a:cubicBezTo>
                      <a:pt x="17521" y="1804"/>
                      <a:pt x="16239" y="621"/>
                      <a:pt x="15040" y="354"/>
                    </a:cubicBezTo>
                    <a:cubicBezTo>
                      <a:pt x="13629" y="40"/>
                      <a:pt x="14336" y="158"/>
                      <a:pt x="12920" y="0"/>
                    </a:cubicBezTo>
                    <a:cubicBezTo>
                      <a:pt x="11573" y="79"/>
                      <a:pt x="10225" y="106"/>
                      <a:pt x="8879" y="236"/>
                    </a:cubicBezTo>
                    <a:cubicBezTo>
                      <a:pt x="8588" y="264"/>
                      <a:pt x="8305" y="402"/>
                      <a:pt x="8017" y="472"/>
                    </a:cubicBezTo>
                    <a:cubicBezTo>
                      <a:pt x="7312" y="643"/>
                      <a:pt x="7559" y="530"/>
                      <a:pt x="6891" y="708"/>
                    </a:cubicBezTo>
                    <a:cubicBezTo>
                      <a:pt x="5648" y="1040"/>
                      <a:pt x="6500" y="824"/>
                      <a:pt x="5764" y="1062"/>
                    </a:cubicBezTo>
                    <a:cubicBezTo>
                      <a:pt x="5632" y="1105"/>
                      <a:pt x="5499" y="1141"/>
                      <a:pt x="5367" y="1180"/>
                    </a:cubicBezTo>
                    <a:cubicBezTo>
                      <a:pt x="5253" y="1332"/>
                      <a:pt x="5039" y="1632"/>
                      <a:pt x="4903" y="1770"/>
                    </a:cubicBezTo>
                    <a:cubicBezTo>
                      <a:pt x="4817" y="1857"/>
                      <a:pt x="4724" y="1919"/>
                      <a:pt x="4638" y="2006"/>
                    </a:cubicBezTo>
                    <a:cubicBezTo>
                      <a:pt x="4569" y="2076"/>
                      <a:pt x="4514" y="2192"/>
                      <a:pt x="4439" y="2242"/>
                    </a:cubicBezTo>
                    <a:cubicBezTo>
                      <a:pt x="4334" y="2312"/>
                      <a:pt x="4218" y="2315"/>
                      <a:pt x="4108" y="2360"/>
                    </a:cubicBezTo>
                    <a:cubicBezTo>
                      <a:pt x="3931" y="2433"/>
                      <a:pt x="3759" y="2564"/>
                      <a:pt x="3578" y="2596"/>
                    </a:cubicBezTo>
                    <a:cubicBezTo>
                      <a:pt x="2651" y="2761"/>
                      <a:pt x="3137" y="2681"/>
                      <a:pt x="2120" y="2832"/>
                    </a:cubicBezTo>
                    <a:lnTo>
                      <a:pt x="1524" y="3186"/>
                    </a:lnTo>
                    <a:cubicBezTo>
                      <a:pt x="1458" y="3225"/>
                      <a:pt x="1383" y="3235"/>
                      <a:pt x="1325" y="3304"/>
                    </a:cubicBezTo>
                    <a:lnTo>
                      <a:pt x="928" y="3776"/>
                    </a:lnTo>
                    <a:cubicBezTo>
                      <a:pt x="666" y="4474"/>
                      <a:pt x="958" y="3822"/>
                      <a:pt x="530" y="4366"/>
                    </a:cubicBezTo>
                    <a:cubicBezTo>
                      <a:pt x="454" y="4463"/>
                      <a:pt x="403" y="4613"/>
                      <a:pt x="331" y="4720"/>
                    </a:cubicBezTo>
                    <a:cubicBezTo>
                      <a:pt x="270" y="4811"/>
                      <a:pt x="199" y="4877"/>
                      <a:pt x="133" y="4956"/>
                    </a:cubicBezTo>
                    <a:cubicBezTo>
                      <a:pt x="88" y="5074"/>
                      <a:pt x="0" y="5168"/>
                      <a:pt x="0" y="5310"/>
                    </a:cubicBezTo>
                    <a:cubicBezTo>
                      <a:pt x="0" y="5452"/>
                      <a:pt x="92" y="5542"/>
                      <a:pt x="133" y="5664"/>
                    </a:cubicBezTo>
                    <a:cubicBezTo>
                      <a:pt x="158" y="5739"/>
                      <a:pt x="66" y="5467"/>
                      <a:pt x="66" y="5664"/>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solidFill>
                      <a:srgbClr val="FFFFFF"/>
                    </a:solidFill>
                    <a:latin typeface="Century Gothic"/>
                    <a:ea typeface="Century Gothic"/>
                    <a:cs typeface="Century Gothic"/>
                    <a:sym typeface="Century Gothic"/>
                  </a:defRPr>
                </a:pPr>
                <a:endParaRPr sz="1351"/>
              </a:p>
            </p:txBody>
          </p:sp>
          <p:sp>
            <p:nvSpPr>
              <p:cNvPr id="2372" name="Freeform 56"/>
              <p:cNvSpPr/>
              <p:nvPr/>
            </p:nvSpPr>
            <p:spPr>
              <a:xfrm rot="193726">
                <a:off x="2431361" y="1703060"/>
                <a:ext cx="2270548" cy="1753954"/>
              </a:xfrm>
              <a:custGeom>
                <a:avLst/>
                <a:gdLst/>
                <a:ahLst/>
                <a:cxnLst>
                  <a:cxn ang="0">
                    <a:pos x="wd2" y="hd2"/>
                  </a:cxn>
                  <a:cxn ang="5400000">
                    <a:pos x="wd2" y="hd2"/>
                  </a:cxn>
                  <a:cxn ang="10800000">
                    <a:pos x="wd2" y="hd2"/>
                  </a:cxn>
                  <a:cxn ang="16200000">
                    <a:pos x="wd2" y="hd2"/>
                  </a:cxn>
                </a:cxnLst>
                <a:rect l="0" t="0" r="r" b="b"/>
                <a:pathLst>
                  <a:path w="21458" h="21212" extrusionOk="0">
                    <a:moveTo>
                      <a:pt x="0" y="19759"/>
                    </a:moveTo>
                    <a:cubicBezTo>
                      <a:pt x="67" y="19338"/>
                      <a:pt x="124" y="18914"/>
                      <a:pt x="201" y="18495"/>
                    </a:cubicBezTo>
                    <a:cubicBezTo>
                      <a:pt x="238" y="18292"/>
                      <a:pt x="466" y="17573"/>
                      <a:pt x="501" y="17484"/>
                    </a:cubicBezTo>
                    <a:cubicBezTo>
                      <a:pt x="555" y="17348"/>
                      <a:pt x="635" y="17231"/>
                      <a:pt x="702" y="17105"/>
                    </a:cubicBezTo>
                    <a:cubicBezTo>
                      <a:pt x="896" y="16125"/>
                      <a:pt x="643" y="17031"/>
                      <a:pt x="1103" y="16220"/>
                    </a:cubicBezTo>
                    <a:cubicBezTo>
                      <a:pt x="1190" y="16066"/>
                      <a:pt x="1229" y="15878"/>
                      <a:pt x="1304" y="15714"/>
                    </a:cubicBezTo>
                    <a:cubicBezTo>
                      <a:pt x="1448" y="15394"/>
                      <a:pt x="1637" y="15131"/>
                      <a:pt x="1805" y="14829"/>
                    </a:cubicBezTo>
                    <a:cubicBezTo>
                      <a:pt x="1943" y="14580"/>
                      <a:pt x="2072" y="14324"/>
                      <a:pt x="2206" y="14071"/>
                    </a:cubicBezTo>
                    <a:cubicBezTo>
                      <a:pt x="2273" y="13944"/>
                      <a:pt x="2321" y="13799"/>
                      <a:pt x="2406" y="13691"/>
                    </a:cubicBezTo>
                    <a:lnTo>
                      <a:pt x="3108" y="12807"/>
                    </a:lnTo>
                    <a:cubicBezTo>
                      <a:pt x="3209" y="12680"/>
                      <a:pt x="3291" y="12526"/>
                      <a:pt x="3409" y="12427"/>
                    </a:cubicBezTo>
                    <a:lnTo>
                      <a:pt x="3710" y="12174"/>
                    </a:lnTo>
                    <a:cubicBezTo>
                      <a:pt x="4245" y="11163"/>
                      <a:pt x="3543" y="12385"/>
                      <a:pt x="4211" y="11542"/>
                    </a:cubicBezTo>
                    <a:cubicBezTo>
                      <a:pt x="4297" y="11435"/>
                      <a:pt x="4332" y="11277"/>
                      <a:pt x="4412" y="11163"/>
                    </a:cubicBezTo>
                    <a:cubicBezTo>
                      <a:pt x="4600" y="10896"/>
                      <a:pt x="4813" y="10657"/>
                      <a:pt x="5014" y="10405"/>
                    </a:cubicBezTo>
                    <a:cubicBezTo>
                      <a:pt x="5170" y="10208"/>
                      <a:pt x="5392" y="9878"/>
                      <a:pt x="5615" y="9773"/>
                    </a:cubicBezTo>
                    <a:cubicBezTo>
                      <a:pt x="5775" y="9697"/>
                      <a:pt x="5949" y="9688"/>
                      <a:pt x="6117" y="9646"/>
                    </a:cubicBezTo>
                    <a:cubicBezTo>
                      <a:pt x="7322" y="8127"/>
                      <a:pt x="5902" y="9850"/>
                      <a:pt x="6818" y="8888"/>
                    </a:cubicBezTo>
                    <a:cubicBezTo>
                      <a:pt x="6927" y="8773"/>
                      <a:pt x="7010" y="8623"/>
                      <a:pt x="7119" y="8508"/>
                    </a:cubicBezTo>
                    <a:cubicBezTo>
                      <a:pt x="7378" y="8236"/>
                      <a:pt x="7419" y="8256"/>
                      <a:pt x="7721" y="8129"/>
                    </a:cubicBezTo>
                    <a:cubicBezTo>
                      <a:pt x="7860" y="7603"/>
                      <a:pt x="7813" y="7633"/>
                      <a:pt x="8222" y="7118"/>
                    </a:cubicBezTo>
                    <a:cubicBezTo>
                      <a:pt x="8307" y="7010"/>
                      <a:pt x="8433" y="6966"/>
                      <a:pt x="8523" y="6865"/>
                    </a:cubicBezTo>
                    <a:cubicBezTo>
                      <a:pt x="8735" y="6627"/>
                      <a:pt x="8954" y="6392"/>
                      <a:pt x="9125" y="6106"/>
                    </a:cubicBezTo>
                    <a:cubicBezTo>
                      <a:pt x="9225" y="5938"/>
                      <a:pt x="9317" y="5761"/>
                      <a:pt x="9425" y="5601"/>
                    </a:cubicBezTo>
                    <a:cubicBezTo>
                      <a:pt x="9592" y="5356"/>
                      <a:pt x="9795" y="5115"/>
                      <a:pt x="10027" y="4969"/>
                    </a:cubicBezTo>
                    <a:cubicBezTo>
                      <a:pt x="10187" y="4868"/>
                      <a:pt x="10579" y="4770"/>
                      <a:pt x="10729" y="4716"/>
                    </a:cubicBezTo>
                    <a:cubicBezTo>
                      <a:pt x="10831" y="4679"/>
                      <a:pt x="10930" y="4632"/>
                      <a:pt x="11030" y="4589"/>
                    </a:cubicBezTo>
                    <a:cubicBezTo>
                      <a:pt x="11289" y="4262"/>
                      <a:pt x="11572" y="3856"/>
                      <a:pt x="11932" y="3704"/>
                    </a:cubicBezTo>
                    <a:lnTo>
                      <a:pt x="12534" y="3452"/>
                    </a:lnTo>
                    <a:cubicBezTo>
                      <a:pt x="12634" y="3410"/>
                      <a:pt x="12730" y="3342"/>
                      <a:pt x="12835" y="3325"/>
                    </a:cubicBezTo>
                    <a:cubicBezTo>
                      <a:pt x="13871" y="3162"/>
                      <a:pt x="13370" y="3247"/>
                      <a:pt x="14339" y="3072"/>
                    </a:cubicBezTo>
                    <a:cubicBezTo>
                      <a:pt x="14439" y="3030"/>
                      <a:pt x="14536" y="2970"/>
                      <a:pt x="14640" y="2946"/>
                    </a:cubicBezTo>
                    <a:cubicBezTo>
                      <a:pt x="15019" y="2859"/>
                      <a:pt x="15682" y="2870"/>
                      <a:pt x="16043" y="2567"/>
                    </a:cubicBezTo>
                    <a:cubicBezTo>
                      <a:pt x="16463" y="2214"/>
                      <a:pt x="16651" y="2127"/>
                      <a:pt x="16946" y="1682"/>
                    </a:cubicBezTo>
                    <a:cubicBezTo>
                      <a:pt x="17023" y="1565"/>
                      <a:pt x="17044" y="1383"/>
                      <a:pt x="17146" y="1303"/>
                    </a:cubicBezTo>
                    <a:cubicBezTo>
                      <a:pt x="17347" y="1144"/>
                      <a:pt x="17889" y="1017"/>
                      <a:pt x="18149" y="923"/>
                    </a:cubicBezTo>
                    <a:cubicBezTo>
                      <a:pt x="18408" y="830"/>
                      <a:pt x="18572" y="714"/>
                      <a:pt x="18851" y="670"/>
                    </a:cubicBezTo>
                    <a:cubicBezTo>
                      <a:pt x="19250" y="608"/>
                      <a:pt x="19654" y="597"/>
                      <a:pt x="20054" y="544"/>
                    </a:cubicBezTo>
                    <a:cubicBezTo>
                      <a:pt x="20289" y="513"/>
                      <a:pt x="20522" y="460"/>
                      <a:pt x="20756" y="418"/>
                    </a:cubicBezTo>
                    <a:cubicBezTo>
                      <a:pt x="20856" y="376"/>
                      <a:pt x="20962" y="351"/>
                      <a:pt x="21057" y="291"/>
                    </a:cubicBezTo>
                    <a:cubicBezTo>
                      <a:pt x="21165" y="223"/>
                      <a:pt x="21347" y="-113"/>
                      <a:pt x="21358" y="38"/>
                    </a:cubicBezTo>
                    <a:cubicBezTo>
                      <a:pt x="21497" y="2096"/>
                      <a:pt x="21424" y="4168"/>
                      <a:pt x="21458" y="6233"/>
                    </a:cubicBezTo>
                    <a:cubicBezTo>
                      <a:pt x="21424" y="7792"/>
                      <a:pt x="21416" y="9352"/>
                      <a:pt x="21358" y="10910"/>
                    </a:cubicBezTo>
                    <a:cubicBezTo>
                      <a:pt x="21350" y="11125"/>
                      <a:pt x="21262" y="11328"/>
                      <a:pt x="21257" y="11542"/>
                    </a:cubicBezTo>
                    <a:cubicBezTo>
                      <a:pt x="21196" y="14154"/>
                      <a:pt x="21600" y="16828"/>
                      <a:pt x="21157" y="19380"/>
                    </a:cubicBezTo>
                    <a:cubicBezTo>
                      <a:pt x="21063" y="19922"/>
                      <a:pt x="20287" y="19542"/>
                      <a:pt x="19854" y="19633"/>
                    </a:cubicBezTo>
                    <a:cubicBezTo>
                      <a:pt x="19685" y="19668"/>
                      <a:pt x="19520" y="19724"/>
                      <a:pt x="19352" y="19759"/>
                    </a:cubicBezTo>
                    <a:cubicBezTo>
                      <a:pt x="19119" y="19808"/>
                      <a:pt x="18886" y="19859"/>
                      <a:pt x="18650" y="19886"/>
                    </a:cubicBezTo>
                    <a:cubicBezTo>
                      <a:pt x="18151" y="19943"/>
                      <a:pt x="16962" y="19983"/>
                      <a:pt x="16344" y="20139"/>
                    </a:cubicBezTo>
                    <a:cubicBezTo>
                      <a:pt x="15939" y="20241"/>
                      <a:pt x="15542" y="20392"/>
                      <a:pt x="15141" y="20518"/>
                    </a:cubicBezTo>
                    <a:cubicBezTo>
                      <a:pt x="14873" y="20602"/>
                      <a:pt x="14613" y="20736"/>
                      <a:pt x="14339" y="20771"/>
                    </a:cubicBezTo>
                    <a:lnTo>
                      <a:pt x="13336" y="20897"/>
                    </a:lnTo>
                    <a:cubicBezTo>
                      <a:pt x="11465" y="21487"/>
                      <a:pt x="12830" y="21104"/>
                      <a:pt x="8322" y="20897"/>
                    </a:cubicBezTo>
                    <a:cubicBezTo>
                      <a:pt x="8020" y="20883"/>
                      <a:pt x="7721" y="20809"/>
                      <a:pt x="7420" y="20771"/>
                    </a:cubicBezTo>
                    <a:cubicBezTo>
                      <a:pt x="6862" y="20700"/>
                      <a:pt x="6090" y="20639"/>
                      <a:pt x="5515" y="20518"/>
                    </a:cubicBezTo>
                    <a:cubicBezTo>
                      <a:pt x="5379" y="20489"/>
                      <a:pt x="5251" y="20413"/>
                      <a:pt x="5114" y="20392"/>
                    </a:cubicBezTo>
                    <a:cubicBezTo>
                      <a:pt x="4714" y="20329"/>
                      <a:pt x="4311" y="20313"/>
                      <a:pt x="3911" y="20265"/>
                    </a:cubicBezTo>
                    <a:cubicBezTo>
                      <a:pt x="3667" y="20236"/>
                      <a:pt x="2484" y="20066"/>
                      <a:pt x="2206" y="20012"/>
                    </a:cubicBezTo>
                    <a:cubicBezTo>
                      <a:pt x="1982" y="19969"/>
                      <a:pt x="1536" y="19843"/>
                      <a:pt x="1304" y="19759"/>
                    </a:cubicBezTo>
                    <a:cubicBezTo>
                      <a:pt x="1202" y="19723"/>
                      <a:pt x="1105" y="19668"/>
                      <a:pt x="1003" y="19633"/>
                    </a:cubicBezTo>
                    <a:cubicBezTo>
                      <a:pt x="238" y="19370"/>
                      <a:pt x="468" y="19380"/>
                      <a:pt x="100" y="1938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latin typeface="Century Gothic"/>
                    <a:ea typeface="Century Gothic"/>
                    <a:cs typeface="Century Gothic"/>
                    <a:sym typeface="Century Gothic"/>
                  </a:defRPr>
                </a:pPr>
                <a:endParaRPr sz="1351"/>
              </a:p>
            </p:txBody>
          </p:sp>
        </p:grpSp>
        <p:grpSp>
          <p:nvGrpSpPr>
            <p:cNvPr id="2376" name="Group 38"/>
            <p:cNvGrpSpPr/>
            <p:nvPr/>
          </p:nvGrpSpPr>
          <p:grpSpPr>
            <a:xfrm>
              <a:off x="2234239" y="89339"/>
              <a:ext cx="3939361" cy="4986614"/>
              <a:chOff x="659776" y="-2693136"/>
              <a:chExt cx="3939359" cy="4986612"/>
            </a:xfrm>
          </p:grpSpPr>
          <p:pic>
            <p:nvPicPr>
              <p:cNvPr id="2374" name="Picture 51" descr="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44283" y="-2693136"/>
                <a:ext cx="1354852" cy="1864666"/>
              </a:xfrm>
              <a:prstGeom prst="rect">
                <a:avLst/>
              </a:prstGeom>
              <a:ln w="12700" cap="flat">
                <a:noFill/>
                <a:miter lim="400000"/>
              </a:ln>
              <a:effectLst/>
            </p:spPr>
          </p:pic>
          <p:sp>
            <p:nvSpPr>
              <p:cNvPr id="2375" name="Freeform 52"/>
              <p:cNvSpPr/>
              <p:nvPr/>
            </p:nvSpPr>
            <p:spPr>
              <a:xfrm>
                <a:off x="659776" y="1340177"/>
                <a:ext cx="969612" cy="953299"/>
              </a:xfrm>
              <a:custGeom>
                <a:avLst/>
                <a:gdLst/>
                <a:ahLst/>
                <a:cxnLst>
                  <a:cxn ang="0">
                    <a:pos x="wd2" y="hd2"/>
                  </a:cxn>
                  <a:cxn ang="5400000">
                    <a:pos x="wd2" y="hd2"/>
                  </a:cxn>
                  <a:cxn ang="10800000">
                    <a:pos x="wd2" y="hd2"/>
                  </a:cxn>
                  <a:cxn ang="16200000">
                    <a:pos x="wd2" y="hd2"/>
                  </a:cxn>
                </a:cxnLst>
                <a:rect l="0" t="0" r="r" b="b"/>
                <a:pathLst>
                  <a:path w="21463" h="21600" extrusionOk="0">
                    <a:moveTo>
                      <a:pt x="20084" y="354"/>
                    </a:moveTo>
                    <a:cubicBezTo>
                      <a:pt x="19403" y="590"/>
                      <a:pt x="18729" y="848"/>
                      <a:pt x="18042" y="1062"/>
                    </a:cubicBezTo>
                    <a:cubicBezTo>
                      <a:pt x="17594" y="1202"/>
                      <a:pt x="17111" y="1225"/>
                      <a:pt x="16681" y="1416"/>
                    </a:cubicBezTo>
                    <a:cubicBezTo>
                      <a:pt x="16305" y="1584"/>
                      <a:pt x="16026" y="1934"/>
                      <a:pt x="15660" y="2125"/>
                    </a:cubicBezTo>
                    <a:cubicBezTo>
                      <a:pt x="15340" y="2292"/>
                      <a:pt x="14953" y="2297"/>
                      <a:pt x="14640" y="2479"/>
                    </a:cubicBezTo>
                    <a:cubicBezTo>
                      <a:pt x="13925" y="2892"/>
                      <a:pt x="13278" y="3423"/>
                      <a:pt x="12598" y="3895"/>
                    </a:cubicBezTo>
                    <a:cubicBezTo>
                      <a:pt x="12258" y="4131"/>
                      <a:pt x="11965" y="4469"/>
                      <a:pt x="11577" y="4603"/>
                    </a:cubicBezTo>
                    <a:cubicBezTo>
                      <a:pt x="9706" y="5253"/>
                      <a:pt x="11382" y="4567"/>
                      <a:pt x="9536" y="5666"/>
                    </a:cubicBezTo>
                    <a:cubicBezTo>
                      <a:pt x="5873" y="7843"/>
                      <a:pt x="11127" y="4325"/>
                      <a:pt x="6133" y="7790"/>
                    </a:cubicBezTo>
                    <a:cubicBezTo>
                      <a:pt x="5226" y="8420"/>
                      <a:pt x="4797" y="8617"/>
                      <a:pt x="4091" y="9561"/>
                    </a:cubicBezTo>
                    <a:cubicBezTo>
                      <a:pt x="3589" y="10233"/>
                      <a:pt x="3184" y="10977"/>
                      <a:pt x="2730" y="11685"/>
                    </a:cubicBezTo>
                    <a:lnTo>
                      <a:pt x="2050" y="12748"/>
                    </a:lnTo>
                    <a:cubicBezTo>
                      <a:pt x="1823" y="13456"/>
                      <a:pt x="1543" y="14148"/>
                      <a:pt x="1369" y="14872"/>
                    </a:cubicBezTo>
                    <a:cubicBezTo>
                      <a:pt x="1256" y="15344"/>
                      <a:pt x="1213" y="15841"/>
                      <a:pt x="1029" y="16289"/>
                    </a:cubicBezTo>
                    <a:cubicBezTo>
                      <a:pt x="868" y="16680"/>
                      <a:pt x="575" y="16997"/>
                      <a:pt x="348" y="17351"/>
                    </a:cubicBezTo>
                    <a:cubicBezTo>
                      <a:pt x="235" y="17823"/>
                      <a:pt x="-50" y="18284"/>
                      <a:pt x="8" y="18767"/>
                    </a:cubicBezTo>
                    <a:cubicBezTo>
                      <a:pt x="71" y="19291"/>
                      <a:pt x="185" y="20120"/>
                      <a:pt x="689" y="20184"/>
                    </a:cubicBezTo>
                    <a:cubicBezTo>
                      <a:pt x="5081" y="20741"/>
                      <a:pt x="9536" y="20420"/>
                      <a:pt x="13959" y="20538"/>
                    </a:cubicBezTo>
                    <a:cubicBezTo>
                      <a:pt x="16300" y="21350"/>
                      <a:pt x="13470" y="20445"/>
                      <a:pt x="17702" y="21246"/>
                    </a:cubicBezTo>
                    <a:cubicBezTo>
                      <a:pt x="18055" y="21313"/>
                      <a:pt x="18382" y="21482"/>
                      <a:pt x="18723" y="21600"/>
                    </a:cubicBezTo>
                    <a:cubicBezTo>
                      <a:pt x="19403" y="21482"/>
                      <a:pt x="20147" y="21567"/>
                      <a:pt x="20764" y="21246"/>
                    </a:cubicBezTo>
                    <a:cubicBezTo>
                      <a:pt x="21130" y="21056"/>
                      <a:pt x="21435" y="20609"/>
                      <a:pt x="21445" y="20184"/>
                    </a:cubicBezTo>
                    <a:cubicBezTo>
                      <a:pt x="21550" y="15698"/>
                      <a:pt x="21180" y="11214"/>
                      <a:pt x="21105" y="6728"/>
                    </a:cubicBezTo>
                    <a:cubicBezTo>
                      <a:pt x="21067" y="4486"/>
                      <a:pt x="21105" y="2243"/>
                      <a:pt x="21105"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latin typeface="Century Gothic"/>
                    <a:ea typeface="Century Gothic"/>
                    <a:cs typeface="Century Gothic"/>
                    <a:sym typeface="Century Gothic"/>
                  </a:defRPr>
                </a:pPr>
                <a:endParaRPr sz="1351"/>
              </a:p>
            </p:txBody>
          </p:sp>
        </p:grpSp>
        <p:grpSp>
          <p:nvGrpSpPr>
            <p:cNvPr id="2381" name="Group 40"/>
            <p:cNvGrpSpPr/>
            <p:nvPr/>
          </p:nvGrpSpPr>
          <p:grpSpPr>
            <a:xfrm>
              <a:off x="-401244" y="89339"/>
              <a:ext cx="3428983" cy="2921700"/>
              <a:chOff x="-401243" y="25483"/>
              <a:chExt cx="3428981" cy="2921698"/>
            </a:xfrm>
          </p:grpSpPr>
          <p:pic>
            <p:nvPicPr>
              <p:cNvPr id="2378" name="Picture 48" descr="Picture 4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77273" y="231762"/>
                <a:ext cx="2782415" cy="2715419"/>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cap="flat">
                <a:noFill/>
                <a:miter lim="400000"/>
              </a:ln>
              <a:effectLst/>
            </p:spPr>
          </p:pic>
          <p:sp>
            <p:nvSpPr>
              <p:cNvPr id="2379" name="Freeform 49"/>
              <p:cNvSpPr/>
              <p:nvPr/>
            </p:nvSpPr>
            <p:spPr>
              <a:xfrm>
                <a:off x="1935807" y="600258"/>
                <a:ext cx="1091931" cy="1625415"/>
              </a:xfrm>
              <a:custGeom>
                <a:avLst/>
                <a:gdLst/>
                <a:ahLst/>
                <a:cxnLst>
                  <a:cxn ang="0">
                    <a:pos x="wd2" y="hd2"/>
                  </a:cxn>
                  <a:cxn ang="5400000">
                    <a:pos x="wd2" y="hd2"/>
                  </a:cxn>
                  <a:cxn ang="10800000">
                    <a:pos x="wd2" y="hd2"/>
                  </a:cxn>
                  <a:cxn ang="16200000">
                    <a:pos x="wd2" y="hd2"/>
                  </a:cxn>
                </a:cxnLst>
                <a:rect l="0" t="0" r="r" b="b"/>
                <a:pathLst>
                  <a:path w="19670" h="21384" extrusionOk="0">
                    <a:moveTo>
                      <a:pt x="12850" y="9"/>
                    </a:moveTo>
                    <a:cubicBezTo>
                      <a:pt x="12446" y="-97"/>
                      <a:pt x="11553" y="840"/>
                      <a:pt x="11031" y="1275"/>
                    </a:cubicBezTo>
                    <a:cubicBezTo>
                      <a:pt x="10540" y="1686"/>
                      <a:pt x="10723" y="2228"/>
                      <a:pt x="9819" y="2542"/>
                    </a:cubicBezTo>
                    <a:lnTo>
                      <a:pt x="8001" y="3176"/>
                    </a:lnTo>
                    <a:cubicBezTo>
                      <a:pt x="7597" y="3598"/>
                      <a:pt x="7497" y="4072"/>
                      <a:pt x="6788" y="4443"/>
                    </a:cubicBezTo>
                    <a:cubicBezTo>
                      <a:pt x="6384" y="4654"/>
                      <a:pt x="5902" y="4849"/>
                      <a:pt x="5576" y="5076"/>
                    </a:cubicBezTo>
                    <a:cubicBezTo>
                      <a:pt x="5290" y="5275"/>
                      <a:pt x="5324" y="5524"/>
                      <a:pt x="4970" y="5710"/>
                    </a:cubicBezTo>
                    <a:cubicBezTo>
                      <a:pt x="4495" y="5958"/>
                      <a:pt x="3678" y="6107"/>
                      <a:pt x="3152" y="6343"/>
                    </a:cubicBezTo>
                    <a:cubicBezTo>
                      <a:pt x="720" y="7432"/>
                      <a:pt x="1036" y="7288"/>
                      <a:pt x="121" y="8243"/>
                    </a:cubicBezTo>
                    <a:cubicBezTo>
                      <a:pt x="1054" y="16692"/>
                      <a:pt x="-1674" y="11641"/>
                      <a:pt x="1939" y="14578"/>
                    </a:cubicBezTo>
                    <a:cubicBezTo>
                      <a:pt x="2191" y="14782"/>
                      <a:pt x="2146" y="15037"/>
                      <a:pt x="2546" y="15211"/>
                    </a:cubicBezTo>
                    <a:cubicBezTo>
                      <a:pt x="3001" y="15409"/>
                      <a:pt x="3758" y="15493"/>
                      <a:pt x="4364" y="15633"/>
                    </a:cubicBezTo>
                    <a:cubicBezTo>
                      <a:pt x="4566" y="15915"/>
                      <a:pt x="4508" y="16237"/>
                      <a:pt x="4970" y="16478"/>
                    </a:cubicBezTo>
                    <a:cubicBezTo>
                      <a:pt x="5374" y="16689"/>
                      <a:pt x="6273" y="16721"/>
                      <a:pt x="6788" y="16900"/>
                    </a:cubicBezTo>
                    <a:cubicBezTo>
                      <a:pt x="7304" y="17080"/>
                      <a:pt x="7597" y="17323"/>
                      <a:pt x="8001" y="17534"/>
                    </a:cubicBezTo>
                    <a:cubicBezTo>
                      <a:pt x="8203" y="18519"/>
                      <a:pt x="8294" y="19508"/>
                      <a:pt x="8607" y="20490"/>
                    </a:cubicBezTo>
                    <a:cubicBezTo>
                      <a:pt x="8699" y="20778"/>
                      <a:pt x="8447" y="21220"/>
                      <a:pt x="9213" y="21334"/>
                    </a:cubicBezTo>
                    <a:cubicBezTo>
                      <a:pt x="10343" y="21503"/>
                      <a:pt x="11637" y="21194"/>
                      <a:pt x="12850" y="21123"/>
                    </a:cubicBezTo>
                    <a:cubicBezTo>
                      <a:pt x="13254" y="20912"/>
                      <a:pt x="13775" y="20723"/>
                      <a:pt x="14062" y="20490"/>
                    </a:cubicBezTo>
                    <a:cubicBezTo>
                      <a:pt x="14993" y="19733"/>
                      <a:pt x="14411" y="19391"/>
                      <a:pt x="15274" y="18589"/>
                    </a:cubicBezTo>
                    <a:cubicBezTo>
                      <a:pt x="15530" y="18352"/>
                      <a:pt x="16082" y="18167"/>
                      <a:pt x="16486" y="17956"/>
                    </a:cubicBezTo>
                    <a:cubicBezTo>
                      <a:pt x="16688" y="17745"/>
                      <a:pt x="16841" y="17527"/>
                      <a:pt x="17093" y="17323"/>
                    </a:cubicBezTo>
                    <a:cubicBezTo>
                      <a:pt x="19340" y="15496"/>
                      <a:pt x="17489" y="17330"/>
                      <a:pt x="18911" y="15845"/>
                    </a:cubicBezTo>
                    <a:cubicBezTo>
                      <a:pt x="19926" y="10894"/>
                      <a:pt x="19920" y="12283"/>
                      <a:pt x="18911" y="5076"/>
                    </a:cubicBezTo>
                    <a:cubicBezTo>
                      <a:pt x="18870" y="4786"/>
                      <a:pt x="18534" y="4511"/>
                      <a:pt x="18305" y="4232"/>
                    </a:cubicBezTo>
                    <a:cubicBezTo>
                      <a:pt x="17910" y="3751"/>
                      <a:pt x="17549" y="3335"/>
                      <a:pt x="16486" y="2965"/>
                    </a:cubicBezTo>
                    <a:cubicBezTo>
                      <a:pt x="15971" y="2785"/>
                      <a:pt x="15274" y="2683"/>
                      <a:pt x="14668" y="2542"/>
                    </a:cubicBezTo>
                    <a:cubicBezTo>
                      <a:pt x="14264" y="2331"/>
                      <a:pt x="13752" y="2141"/>
                      <a:pt x="13456" y="1909"/>
                    </a:cubicBezTo>
                    <a:cubicBezTo>
                      <a:pt x="11924" y="708"/>
                      <a:pt x="13254" y="114"/>
                      <a:pt x="12850" y="9"/>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solidFill>
                      <a:srgbClr val="FFFFFF"/>
                    </a:solidFill>
                    <a:latin typeface="Century Gothic"/>
                    <a:ea typeface="Century Gothic"/>
                    <a:cs typeface="Century Gothic"/>
                    <a:sym typeface="Century Gothic"/>
                  </a:defRPr>
                </a:pPr>
                <a:endParaRPr sz="1351" dirty="0"/>
              </a:p>
            </p:txBody>
          </p:sp>
          <p:sp>
            <p:nvSpPr>
              <p:cNvPr id="2380" name="Freeform 50"/>
              <p:cNvSpPr/>
              <p:nvPr/>
            </p:nvSpPr>
            <p:spPr>
              <a:xfrm>
                <a:off x="-401243" y="25483"/>
                <a:ext cx="1273273" cy="1529302"/>
              </a:xfrm>
              <a:custGeom>
                <a:avLst/>
                <a:gdLst/>
                <a:ahLst/>
                <a:cxnLst>
                  <a:cxn ang="0">
                    <a:pos x="wd2" y="hd2"/>
                  </a:cxn>
                  <a:cxn ang="5400000">
                    <a:pos x="wd2" y="hd2"/>
                  </a:cxn>
                  <a:cxn ang="10800000">
                    <a:pos x="wd2" y="hd2"/>
                  </a:cxn>
                  <a:cxn ang="16200000">
                    <a:pos x="wd2" y="hd2"/>
                  </a:cxn>
                </a:cxnLst>
                <a:rect l="0" t="0" r="r" b="b"/>
                <a:pathLst>
                  <a:path w="21398" h="21600" extrusionOk="0">
                    <a:moveTo>
                      <a:pt x="7651" y="20829"/>
                    </a:moveTo>
                    <a:cubicBezTo>
                      <a:pt x="10041" y="18440"/>
                      <a:pt x="7317" y="20886"/>
                      <a:pt x="9580" y="19479"/>
                    </a:cubicBezTo>
                    <a:cubicBezTo>
                      <a:pt x="10527" y="18890"/>
                      <a:pt x="11135" y="17989"/>
                      <a:pt x="12233" y="17550"/>
                    </a:cubicBezTo>
                    <a:cubicBezTo>
                      <a:pt x="12461" y="17459"/>
                      <a:pt x="12716" y="17421"/>
                      <a:pt x="12957" y="17357"/>
                    </a:cubicBezTo>
                    <a:cubicBezTo>
                      <a:pt x="13118" y="17164"/>
                      <a:pt x="13234" y="16942"/>
                      <a:pt x="13439" y="16779"/>
                    </a:cubicBezTo>
                    <a:cubicBezTo>
                      <a:pt x="13644" y="16615"/>
                      <a:pt x="13982" y="16574"/>
                      <a:pt x="14163" y="16393"/>
                    </a:cubicBezTo>
                    <a:cubicBezTo>
                      <a:pt x="14322" y="16234"/>
                      <a:pt x="14281" y="15992"/>
                      <a:pt x="14404" y="15814"/>
                    </a:cubicBezTo>
                    <a:cubicBezTo>
                      <a:pt x="14686" y="15409"/>
                      <a:pt x="15472" y="14409"/>
                      <a:pt x="16092" y="14079"/>
                    </a:cubicBezTo>
                    <a:cubicBezTo>
                      <a:pt x="16304" y="13966"/>
                      <a:pt x="16575" y="13950"/>
                      <a:pt x="16816" y="13886"/>
                    </a:cubicBezTo>
                    <a:cubicBezTo>
                      <a:pt x="17758" y="13132"/>
                      <a:pt x="16913" y="13923"/>
                      <a:pt x="17539" y="12921"/>
                    </a:cubicBezTo>
                    <a:cubicBezTo>
                      <a:pt x="17669" y="12714"/>
                      <a:pt x="17868" y="12539"/>
                      <a:pt x="18022" y="12343"/>
                    </a:cubicBezTo>
                    <a:cubicBezTo>
                      <a:pt x="19476" y="10483"/>
                      <a:pt x="18126" y="12122"/>
                      <a:pt x="19227" y="10800"/>
                    </a:cubicBezTo>
                    <a:lnTo>
                      <a:pt x="19951" y="9064"/>
                    </a:lnTo>
                    <a:cubicBezTo>
                      <a:pt x="20031" y="8871"/>
                      <a:pt x="20130" y="8683"/>
                      <a:pt x="20192" y="8486"/>
                    </a:cubicBezTo>
                    <a:lnTo>
                      <a:pt x="20674" y="6943"/>
                    </a:lnTo>
                    <a:cubicBezTo>
                      <a:pt x="20867" y="6329"/>
                      <a:pt x="21034" y="5844"/>
                      <a:pt x="21157" y="5207"/>
                    </a:cubicBezTo>
                    <a:cubicBezTo>
                      <a:pt x="21255" y="4695"/>
                      <a:pt x="21318" y="4179"/>
                      <a:pt x="21398" y="3664"/>
                    </a:cubicBezTo>
                    <a:cubicBezTo>
                      <a:pt x="21237" y="2764"/>
                      <a:pt x="21255" y="1832"/>
                      <a:pt x="20916" y="964"/>
                    </a:cubicBezTo>
                    <a:cubicBezTo>
                      <a:pt x="20829" y="743"/>
                      <a:pt x="20397" y="742"/>
                      <a:pt x="20192" y="579"/>
                    </a:cubicBezTo>
                    <a:cubicBezTo>
                      <a:pt x="19987" y="415"/>
                      <a:pt x="19871" y="193"/>
                      <a:pt x="19710" y="0"/>
                    </a:cubicBezTo>
                    <a:cubicBezTo>
                      <a:pt x="19067" y="64"/>
                      <a:pt x="18395" y="29"/>
                      <a:pt x="17780" y="193"/>
                    </a:cubicBezTo>
                    <a:cubicBezTo>
                      <a:pt x="17399" y="294"/>
                      <a:pt x="17165" y="612"/>
                      <a:pt x="16816" y="771"/>
                    </a:cubicBezTo>
                    <a:cubicBezTo>
                      <a:pt x="16595" y="872"/>
                      <a:pt x="16333" y="900"/>
                      <a:pt x="16092" y="964"/>
                    </a:cubicBezTo>
                    <a:cubicBezTo>
                      <a:pt x="15931" y="1093"/>
                      <a:pt x="15805" y="1256"/>
                      <a:pt x="15610" y="1350"/>
                    </a:cubicBezTo>
                    <a:cubicBezTo>
                      <a:pt x="15392" y="1455"/>
                      <a:pt x="15082" y="1413"/>
                      <a:pt x="14886" y="1543"/>
                    </a:cubicBezTo>
                    <a:cubicBezTo>
                      <a:pt x="14578" y="1749"/>
                      <a:pt x="14433" y="2076"/>
                      <a:pt x="14163" y="2314"/>
                    </a:cubicBezTo>
                    <a:cubicBezTo>
                      <a:pt x="13627" y="2785"/>
                      <a:pt x="12884" y="3119"/>
                      <a:pt x="12475" y="3664"/>
                    </a:cubicBezTo>
                    <a:cubicBezTo>
                      <a:pt x="10372" y="6466"/>
                      <a:pt x="13037" y="2989"/>
                      <a:pt x="11028" y="5400"/>
                    </a:cubicBezTo>
                    <a:cubicBezTo>
                      <a:pt x="10768" y="5712"/>
                      <a:pt x="10556" y="6048"/>
                      <a:pt x="10304" y="6364"/>
                    </a:cubicBezTo>
                    <a:cubicBezTo>
                      <a:pt x="9993" y="6755"/>
                      <a:pt x="9642" y="7126"/>
                      <a:pt x="9339" y="7521"/>
                    </a:cubicBezTo>
                    <a:cubicBezTo>
                      <a:pt x="8757" y="8283"/>
                      <a:pt x="8217" y="9066"/>
                      <a:pt x="7651" y="9836"/>
                    </a:cubicBezTo>
                    <a:cubicBezTo>
                      <a:pt x="7413" y="10159"/>
                      <a:pt x="7209" y="10500"/>
                      <a:pt x="6928" y="10800"/>
                    </a:cubicBezTo>
                    <a:cubicBezTo>
                      <a:pt x="6030" y="11757"/>
                      <a:pt x="6427" y="11304"/>
                      <a:pt x="5722" y="12150"/>
                    </a:cubicBezTo>
                    <a:cubicBezTo>
                      <a:pt x="5641" y="12343"/>
                      <a:pt x="5622" y="12559"/>
                      <a:pt x="5481" y="12729"/>
                    </a:cubicBezTo>
                    <a:cubicBezTo>
                      <a:pt x="5145" y="13131"/>
                      <a:pt x="4238" y="13618"/>
                      <a:pt x="3792" y="13886"/>
                    </a:cubicBezTo>
                    <a:cubicBezTo>
                      <a:pt x="3629" y="14277"/>
                      <a:pt x="3394" y="14932"/>
                      <a:pt x="3069" y="15236"/>
                    </a:cubicBezTo>
                    <a:cubicBezTo>
                      <a:pt x="2807" y="15480"/>
                      <a:pt x="2426" y="15621"/>
                      <a:pt x="2104" y="15814"/>
                    </a:cubicBezTo>
                    <a:cubicBezTo>
                      <a:pt x="1498" y="17268"/>
                      <a:pt x="2316" y="15476"/>
                      <a:pt x="1381" y="16971"/>
                    </a:cubicBezTo>
                    <a:cubicBezTo>
                      <a:pt x="683" y="18088"/>
                      <a:pt x="1787" y="17032"/>
                      <a:pt x="416" y="18129"/>
                    </a:cubicBezTo>
                    <a:cubicBezTo>
                      <a:pt x="-70" y="19294"/>
                      <a:pt x="-202" y="19361"/>
                      <a:pt x="416" y="21214"/>
                    </a:cubicBezTo>
                    <a:cubicBezTo>
                      <a:pt x="491" y="21438"/>
                      <a:pt x="898" y="21471"/>
                      <a:pt x="1139" y="21600"/>
                    </a:cubicBezTo>
                    <a:cubicBezTo>
                      <a:pt x="1943" y="21536"/>
                      <a:pt x="2757" y="21526"/>
                      <a:pt x="3551" y="21407"/>
                    </a:cubicBezTo>
                    <a:cubicBezTo>
                      <a:pt x="4051" y="21332"/>
                      <a:pt x="4505" y="21120"/>
                      <a:pt x="4998" y="21021"/>
                    </a:cubicBezTo>
                    <a:cubicBezTo>
                      <a:pt x="6210" y="20779"/>
                      <a:pt x="5648" y="20912"/>
                      <a:pt x="6686" y="20636"/>
                    </a:cubicBezTo>
                    <a:cubicBezTo>
                      <a:pt x="8468" y="19686"/>
                      <a:pt x="7554" y="19864"/>
                      <a:pt x="9339" y="19864"/>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latin typeface="Century Gothic"/>
                    <a:ea typeface="Century Gothic"/>
                    <a:cs typeface="Century Gothic"/>
                    <a:sym typeface="Century Gothic"/>
                  </a:defRPr>
                </a:pPr>
                <a:endParaRPr sz="1351" dirty="0"/>
              </a:p>
            </p:txBody>
          </p:sp>
        </p:grpSp>
        <p:grpSp>
          <p:nvGrpSpPr>
            <p:cNvPr id="2385" name="Group 41"/>
            <p:cNvGrpSpPr/>
            <p:nvPr/>
          </p:nvGrpSpPr>
          <p:grpSpPr>
            <a:xfrm>
              <a:off x="5128634" y="3688506"/>
              <a:ext cx="1117873" cy="3133375"/>
              <a:chOff x="1116038" y="160712"/>
              <a:chExt cx="1117873" cy="3133374"/>
            </a:xfrm>
          </p:grpSpPr>
          <p:sp>
            <p:nvSpPr>
              <p:cNvPr id="2383" name="Freeform 46"/>
              <p:cNvSpPr/>
              <p:nvPr/>
            </p:nvSpPr>
            <p:spPr>
              <a:xfrm rot="8398872">
                <a:off x="1116038" y="160712"/>
                <a:ext cx="1117873" cy="1697129"/>
              </a:xfrm>
              <a:custGeom>
                <a:avLst/>
                <a:gdLst/>
                <a:ahLst/>
                <a:cxnLst>
                  <a:cxn ang="0">
                    <a:pos x="wd2" y="hd2"/>
                  </a:cxn>
                  <a:cxn ang="5400000">
                    <a:pos x="wd2" y="hd2"/>
                  </a:cxn>
                  <a:cxn ang="10800000">
                    <a:pos x="wd2" y="hd2"/>
                  </a:cxn>
                  <a:cxn ang="16200000">
                    <a:pos x="wd2" y="hd2"/>
                  </a:cxn>
                </a:cxnLst>
                <a:rect l="0" t="0" r="r" b="b"/>
                <a:pathLst>
                  <a:path w="21483" h="21600" extrusionOk="0">
                    <a:moveTo>
                      <a:pt x="4804" y="109"/>
                    </a:moveTo>
                    <a:cubicBezTo>
                      <a:pt x="5948" y="145"/>
                      <a:pt x="7111" y="81"/>
                      <a:pt x="8236" y="218"/>
                    </a:cubicBezTo>
                    <a:cubicBezTo>
                      <a:pt x="8641" y="268"/>
                      <a:pt x="8874" y="572"/>
                      <a:pt x="9265" y="655"/>
                    </a:cubicBezTo>
                    <a:cubicBezTo>
                      <a:pt x="9608" y="727"/>
                      <a:pt x="9994" y="745"/>
                      <a:pt x="10295" y="873"/>
                    </a:cubicBezTo>
                    <a:lnTo>
                      <a:pt x="11324" y="1309"/>
                    </a:lnTo>
                    <a:cubicBezTo>
                      <a:pt x="11626" y="1885"/>
                      <a:pt x="11345" y="1573"/>
                      <a:pt x="12525" y="2073"/>
                    </a:cubicBezTo>
                    <a:lnTo>
                      <a:pt x="13040" y="2291"/>
                    </a:lnTo>
                    <a:cubicBezTo>
                      <a:pt x="13097" y="2436"/>
                      <a:pt x="13119" y="2589"/>
                      <a:pt x="13212" y="2727"/>
                    </a:cubicBezTo>
                    <a:cubicBezTo>
                      <a:pt x="13293" y="2848"/>
                      <a:pt x="13423" y="2954"/>
                      <a:pt x="13555" y="3055"/>
                    </a:cubicBezTo>
                    <a:cubicBezTo>
                      <a:pt x="13826" y="3261"/>
                      <a:pt x="14199" y="3477"/>
                      <a:pt x="14584" y="3600"/>
                    </a:cubicBezTo>
                    <a:cubicBezTo>
                      <a:pt x="14746" y="3651"/>
                      <a:pt x="14927" y="3673"/>
                      <a:pt x="15099" y="3709"/>
                    </a:cubicBezTo>
                    <a:cubicBezTo>
                      <a:pt x="15156" y="3818"/>
                      <a:pt x="15158" y="3947"/>
                      <a:pt x="15271" y="4036"/>
                    </a:cubicBezTo>
                    <a:cubicBezTo>
                      <a:pt x="15399" y="4139"/>
                      <a:pt x="15639" y="4162"/>
                      <a:pt x="15785" y="4255"/>
                    </a:cubicBezTo>
                    <a:cubicBezTo>
                      <a:pt x="15931" y="4347"/>
                      <a:pt x="16014" y="4473"/>
                      <a:pt x="16128" y="4582"/>
                    </a:cubicBezTo>
                    <a:cubicBezTo>
                      <a:pt x="16602" y="5485"/>
                      <a:pt x="16271" y="5045"/>
                      <a:pt x="17158" y="5891"/>
                    </a:cubicBezTo>
                    <a:lnTo>
                      <a:pt x="17501" y="6218"/>
                    </a:lnTo>
                    <a:cubicBezTo>
                      <a:pt x="17558" y="6327"/>
                      <a:pt x="17623" y="6435"/>
                      <a:pt x="17673" y="6545"/>
                    </a:cubicBezTo>
                    <a:cubicBezTo>
                      <a:pt x="17737" y="6690"/>
                      <a:pt x="17776" y="6838"/>
                      <a:pt x="17844" y="6982"/>
                    </a:cubicBezTo>
                    <a:cubicBezTo>
                      <a:pt x="17948" y="7202"/>
                      <a:pt x="18187" y="7636"/>
                      <a:pt x="18187" y="7636"/>
                    </a:cubicBezTo>
                    <a:cubicBezTo>
                      <a:pt x="18608" y="9507"/>
                      <a:pt x="18131" y="7712"/>
                      <a:pt x="18531" y="8727"/>
                    </a:cubicBezTo>
                    <a:cubicBezTo>
                      <a:pt x="18601" y="8907"/>
                      <a:pt x="18625" y="9094"/>
                      <a:pt x="18702" y="9273"/>
                    </a:cubicBezTo>
                    <a:cubicBezTo>
                      <a:pt x="18797" y="9495"/>
                      <a:pt x="18958" y="9704"/>
                      <a:pt x="19045" y="9927"/>
                    </a:cubicBezTo>
                    <a:cubicBezTo>
                      <a:pt x="19102" y="10073"/>
                      <a:pt x="19152" y="10219"/>
                      <a:pt x="19217" y="10364"/>
                    </a:cubicBezTo>
                    <a:cubicBezTo>
                      <a:pt x="19267" y="10474"/>
                      <a:pt x="19345" y="10579"/>
                      <a:pt x="19388" y="10691"/>
                    </a:cubicBezTo>
                    <a:cubicBezTo>
                      <a:pt x="19459" y="10871"/>
                      <a:pt x="19474" y="11059"/>
                      <a:pt x="19560" y="11236"/>
                    </a:cubicBezTo>
                    <a:cubicBezTo>
                      <a:pt x="19704" y="11533"/>
                      <a:pt x="19920" y="11814"/>
                      <a:pt x="20075" y="12109"/>
                    </a:cubicBezTo>
                    <a:cubicBezTo>
                      <a:pt x="20341" y="12617"/>
                      <a:pt x="20446" y="12917"/>
                      <a:pt x="20589" y="13418"/>
                    </a:cubicBezTo>
                    <a:cubicBezTo>
                      <a:pt x="20652" y="13636"/>
                      <a:pt x="20688" y="13856"/>
                      <a:pt x="20761" y="14073"/>
                    </a:cubicBezTo>
                    <a:cubicBezTo>
                      <a:pt x="20860" y="14366"/>
                      <a:pt x="21104" y="14945"/>
                      <a:pt x="21104" y="14945"/>
                    </a:cubicBezTo>
                    <a:cubicBezTo>
                      <a:pt x="21184" y="15451"/>
                      <a:pt x="21447" y="17043"/>
                      <a:pt x="21447" y="17455"/>
                    </a:cubicBezTo>
                    <a:cubicBezTo>
                      <a:pt x="21447" y="18219"/>
                      <a:pt x="21600" y="19009"/>
                      <a:pt x="21276" y="19745"/>
                    </a:cubicBezTo>
                    <a:cubicBezTo>
                      <a:pt x="21165" y="19998"/>
                      <a:pt x="20629" y="20084"/>
                      <a:pt x="20246" y="20182"/>
                    </a:cubicBezTo>
                    <a:cubicBezTo>
                      <a:pt x="19960" y="20255"/>
                      <a:pt x="19664" y="20312"/>
                      <a:pt x="19388" y="20400"/>
                    </a:cubicBezTo>
                    <a:cubicBezTo>
                      <a:pt x="19204" y="20459"/>
                      <a:pt x="19069" y="20577"/>
                      <a:pt x="18874" y="20618"/>
                    </a:cubicBezTo>
                    <a:cubicBezTo>
                      <a:pt x="18544" y="20688"/>
                      <a:pt x="18187" y="20691"/>
                      <a:pt x="17844" y="20727"/>
                    </a:cubicBezTo>
                    <a:cubicBezTo>
                      <a:pt x="17558" y="20800"/>
                      <a:pt x="17286" y="20900"/>
                      <a:pt x="16986" y="20945"/>
                    </a:cubicBezTo>
                    <a:cubicBezTo>
                      <a:pt x="16081" y="21083"/>
                      <a:pt x="15156" y="21162"/>
                      <a:pt x="14241" y="21273"/>
                    </a:cubicBezTo>
                    <a:lnTo>
                      <a:pt x="13383" y="21382"/>
                    </a:lnTo>
                    <a:cubicBezTo>
                      <a:pt x="13097" y="21418"/>
                      <a:pt x="12808" y="21446"/>
                      <a:pt x="12525" y="21491"/>
                    </a:cubicBezTo>
                    <a:lnTo>
                      <a:pt x="11839" y="21600"/>
                    </a:lnTo>
                    <a:cubicBezTo>
                      <a:pt x="10352" y="21564"/>
                      <a:pt x="8863" y="21554"/>
                      <a:pt x="7378" y="21491"/>
                    </a:cubicBezTo>
                    <a:cubicBezTo>
                      <a:pt x="7143" y="21481"/>
                      <a:pt x="6912" y="21434"/>
                      <a:pt x="6692" y="21382"/>
                    </a:cubicBezTo>
                    <a:cubicBezTo>
                      <a:pt x="6452" y="21325"/>
                      <a:pt x="6227" y="21244"/>
                      <a:pt x="6005" y="21164"/>
                    </a:cubicBezTo>
                    <a:cubicBezTo>
                      <a:pt x="5453" y="20963"/>
                      <a:pt x="5049" y="20724"/>
                      <a:pt x="4633" y="20400"/>
                    </a:cubicBezTo>
                    <a:cubicBezTo>
                      <a:pt x="4632" y="20400"/>
                      <a:pt x="3775" y="19582"/>
                      <a:pt x="3603" y="19418"/>
                    </a:cubicBezTo>
                    <a:cubicBezTo>
                      <a:pt x="3489" y="19309"/>
                      <a:pt x="3384" y="19196"/>
                      <a:pt x="3260" y="19091"/>
                    </a:cubicBezTo>
                    <a:cubicBezTo>
                      <a:pt x="3088" y="18945"/>
                      <a:pt x="2884" y="18813"/>
                      <a:pt x="2745" y="18655"/>
                    </a:cubicBezTo>
                    <a:cubicBezTo>
                      <a:pt x="2596" y="18483"/>
                      <a:pt x="2516" y="18291"/>
                      <a:pt x="2402" y="18109"/>
                    </a:cubicBezTo>
                    <a:cubicBezTo>
                      <a:pt x="2090" y="17116"/>
                      <a:pt x="2395" y="18011"/>
                      <a:pt x="1887" y="16800"/>
                    </a:cubicBezTo>
                    <a:cubicBezTo>
                      <a:pt x="1766" y="16510"/>
                      <a:pt x="1674" y="16216"/>
                      <a:pt x="1544" y="15927"/>
                    </a:cubicBezTo>
                    <a:cubicBezTo>
                      <a:pt x="1216" y="15198"/>
                      <a:pt x="1131" y="15291"/>
                      <a:pt x="858" y="14509"/>
                    </a:cubicBezTo>
                    <a:cubicBezTo>
                      <a:pt x="719" y="14112"/>
                      <a:pt x="629" y="13709"/>
                      <a:pt x="515" y="13309"/>
                    </a:cubicBezTo>
                    <a:cubicBezTo>
                      <a:pt x="87" y="10183"/>
                      <a:pt x="249" y="11638"/>
                      <a:pt x="0" y="8945"/>
                    </a:cubicBezTo>
                    <a:cubicBezTo>
                      <a:pt x="57" y="7600"/>
                      <a:pt x="66" y="6253"/>
                      <a:pt x="172" y="4909"/>
                    </a:cubicBezTo>
                    <a:cubicBezTo>
                      <a:pt x="181" y="4794"/>
                      <a:pt x="262" y="4685"/>
                      <a:pt x="343" y="4582"/>
                    </a:cubicBezTo>
                    <a:cubicBezTo>
                      <a:pt x="574" y="4289"/>
                      <a:pt x="1028" y="3856"/>
                      <a:pt x="1373" y="3600"/>
                    </a:cubicBezTo>
                    <a:cubicBezTo>
                      <a:pt x="1531" y="3483"/>
                      <a:pt x="1738" y="3395"/>
                      <a:pt x="1887" y="3273"/>
                    </a:cubicBezTo>
                    <a:cubicBezTo>
                      <a:pt x="2141" y="3066"/>
                      <a:pt x="2443" y="2867"/>
                      <a:pt x="2574" y="2618"/>
                    </a:cubicBezTo>
                    <a:cubicBezTo>
                      <a:pt x="2714" y="2351"/>
                      <a:pt x="2823" y="2090"/>
                      <a:pt x="3088" y="1855"/>
                    </a:cubicBezTo>
                    <a:cubicBezTo>
                      <a:pt x="3229" y="1729"/>
                      <a:pt x="3432" y="1636"/>
                      <a:pt x="3603" y="1527"/>
                    </a:cubicBezTo>
                    <a:cubicBezTo>
                      <a:pt x="3718" y="1309"/>
                      <a:pt x="3645" y="1000"/>
                      <a:pt x="3946" y="873"/>
                    </a:cubicBezTo>
                    <a:lnTo>
                      <a:pt x="4976" y="436"/>
                    </a:lnTo>
                    <a:cubicBezTo>
                      <a:pt x="5586" y="178"/>
                      <a:pt x="5491" y="349"/>
                      <a:pt x="5491"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latin typeface="Century Gothic"/>
                    <a:ea typeface="Century Gothic"/>
                    <a:cs typeface="Century Gothic"/>
                    <a:sym typeface="Century Gothic"/>
                  </a:defRPr>
                </a:pPr>
                <a:endParaRPr sz="1351"/>
              </a:p>
            </p:txBody>
          </p:sp>
          <p:sp>
            <p:nvSpPr>
              <p:cNvPr id="2384" name="Freeform 47"/>
              <p:cNvSpPr/>
              <p:nvPr/>
            </p:nvSpPr>
            <p:spPr>
              <a:xfrm rot="8398872">
                <a:off x="1245260" y="2428378"/>
                <a:ext cx="785803" cy="865708"/>
              </a:xfrm>
              <a:custGeom>
                <a:avLst/>
                <a:gdLst/>
                <a:ahLst/>
                <a:cxnLst>
                  <a:cxn ang="0">
                    <a:pos x="wd2" y="hd2"/>
                  </a:cxn>
                  <a:cxn ang="5400000">
                    <a:pos x="wd2" y="hd2"/>
                  </a:cxn>
                  <a:cxn ang="10800000">
                    <a:pos x="wd2" y="hd2"/>
                  </a:cxn>
                  <a:cxn ang="16200000">
                    <a:pos x="wd2" y="hd2"/>
                  </a:cxn>
                </a:cxnLst>
                <a:rect l="0" t="0" r="r" b="b"/>
                <a:pathLst>
                  <a:path w="21571" h="21600" extrusionOk="0">
                    <a:moveTo>
                      <a:pt x="15934" y="21600"/>
                    </a:moveTo>
                    <a:cubicBezTo>
                      <a:pt x="15281" y="21529"/>
                      <a:pt x="14587" y="21596"/>
                      <a:pt x="13974" y="21386"/>
                    </a:cubicBezTo>
                    <a:cubicBezTo>
                      <a:pt x="10217" y="20104"/>
                      <a:pt x="10138" y="19536"/>
                      <a:pt x="7356" y="17109"/>
                    </a:cubicBezTo>
                    <a:cubicBezTo>
                      <a:pt x="4560" y="14669"/>
                      <a:pt x="8003" y="17754"/>
                      <a:pt x="5641" y="15398"/>
                    </a:cubicBezTo>
                    <a:cubicBezTo>
                      <a:pt x="5337" y="15095"/>
                      <a:pt x="4938" y="14865"/>
                      <a:pt x="4661" y="14543"/>
                    </a:cubicBezTo>
                    <a:cubicBezTo>
                      <a:pt x="4441" y="14288"/>
                      <a:pt x="4352" y="13964"/>
                      <a:pt x="4170" y="13687"/>
                    </a:cubicBezTo>
                    <a:cubicBezTo>
                      <a:pt x="4024" y="13464"/>
                      <a:pt x="3826" y="13269"/>
                      <a:pt x="3680" y="13046"/>
                    </a:cubicBezTo>
                    <a:cubicBezTo>
                      <a:pt x="2612" y="11415"/>
                      <a:pt x="3632" y="12898"/>
                      <a:pt x="2945" y="11549"/>
                    </a:cubicBezTo>
                    <a:cubicBezTo>
                      <a:pt x="2722" y="11112"/>
                      <a:pt x="2432" y="10702"/>
                      <a:pt x="2210" y="10265"/>
                    </a:cubicBezTo>
                    <a:cubicBezTo>
                      <a:pt x="2105" y="10059"/>
                      <a:pt x="2108" y="9811"/>
                      <a:pt x="1965" y="9624"/>
                    </a:cubicBezTo>
                    <a:cubicBezTo>
                      <a:pt x="1772" y="9372"/>
                      <a:pt x="1475" y="9196"/>
                      <a:pt x="1229" y="8982"/>
                    </a:cubicBezTo>
                    <a:cubicBezTo>
                      <a:pt x="1148" y="8768"/>
                      <a:pt x="1055" y="8557"/>
                      <a:pt x="984" y="8341"/>
                    </a:cubicBezTo>
                    <a:cubicBezTo>
                      <a:pt x="892" y="8058"/>
                      <a:pt x="836" y="7767"/>
                      <a:pt x="739" y="7485"/>
                    </a:cubicBezTo>
                    <a:cubicBezTo>
                      <a:pt x="591" y="7053"/>
                      <a:pt x="249" y="6202"/>
                      <a:pt x="249" y="6202"/>
                    </a:cubicBezTo>
                    <a:cubicBezTo>
                      <a:pt x="167" y="5774"/>
                      <a:pt x="-29" y="5351"/>
                      <a:pt x="4" y="4919"/>
                    </a:cubicBezTo>
                    <a:cubicBezTo>
                      <a:pt x="60" y="4191"/>
                      <a:pt x="271" y="2975"/>
                      <a:pt x="984" y="2352"/>
                    </a:cubicBezTo>
                    <a:cubicBezTo>
                      <a:pt x="1354" y="2030"/>
                      <a:pt x="1775" y="1750"/>
                      <a:pt x="2210" y="1497"/>
                    </a:cubicBezTo>
                    <a:cubicBezTo>
                      <a:pt x="2514" y="1320"/>
                      <a:pt x="2871" y="1224"/>
                      <a:pt x="3190" y="1069"/>
                    </a:cubicBezTo>
                    <a:cubicBezTo>
                      <a:pt x="3606" y="867"/>
                      <a:pt x="3982" y="600"/>
                      <a:pt x="4415" y="428"/>
                    </a:cubicBezTo>
                    <a:cubicBezTo>
                      <a:pt x="4886" y="241"/>
                      <a:pt x="5886" y="0"/>
                      <a:pt x="5886" y="0"/>
                    </a:cubicBezTo>
                    <a:lnTo>
                      <a:pt x="15934" y="214"/>
                    </a:lnTo>
                    <a:cubicBezTo>
                      <a:pt x="16275" y="255"/>
                      <a:pt x="18323" y="1461"/>
                      <a:pt x="19120" y="1925"/>
                    </a:cubicBezTo>
                    <a:cubicBezTo>
                      <a:pt x="19284" y="2139"/>
                      <a:pt x="19402" y="2385"/>
                      <a:pt x="19610" y="2566"/>
                    </a:cubicBezTo>
                    <a:cubicBezTo>
                      <a:pt x="19899" y="2818"/>
                      <a:pt x="20364" y="2911"/>
                      <a:pt x="20591" y="3208"/>
                    </a:cubicBezTo>
                    <a:cubicBezTo>
                      <a:pt x="20877" y="3583"/>
                      <a:pt x="20980" y="4049"/>
                      <a:pt x="21081" y="4491"/>
                    </a:cubicBezTo>
                    <a:cubicBezTo>
                      <a:pt x="21392" y="5849"/>
                      <a:pt x="21225" y="5208"/>
                      <a:pt x="21571" y="6416"/>
                    </a:cubicBezTo>
                    <a:cubicBezTo>
                      <a:pt x="21489" y="8840"/>
                      <a:pt x="21472" y="11266"/>
                      <a:pt x="21326" y="13687"/>
                    </a:cubicBezTo>
                    <a:cubicBezTo>
                      <a:pt x="21308" y="13981"/>
                      <a:pt x="21199" y="14267"/>
                      <a:pt x="21081" y="14543"/>
                    </a:cubicBezTo>
                    <a:cubicBezTo>
                      <a:pt x="20953" y="14841"/>
                      <a:pt x="20754" y="15113"/>
                      <a:pt x="20591" y="15398"/>
                    </a:cubicBezTo>
                    <a:cubicBezTo>
                      <a:pt x="20003" y="17448"/>
                      <a:pt x="20778" y="14907"/>
                      <a:pt x="19855" y="17323"/>
                    </a:cubicBezTo>
                    <a:cubicBezTo>
                      <a:pt x="19749" y="17602"/>
                      <a:pt x="19703" y="17896"/>
                      <a:pt x="19610" y="18178"/>
                    </a:cubicBezTo>
                    <a:cubicBezTo>
                      <a:pt x="19539" y="18395"/>
                      <a:pt x="19436" y="18603"/>
                      <a:pt x="19365" y="18820"/>
                    </a:cubicBezTo>
                    <a:cubicBezTo>
                      <a:pt x="19273" y="19102"/>
                      <a:pt x="19253" y="19405"/>
                      <a:pt x="19120" y="19675"/>
                    </a:cubicBezTo>
                    <a:cubicBezTo>
                      <a:pt x="18906" y="20111"/>
                      <a:pt x="18287" y="20673"/>
                      <a:pt x="17895" y="20958"/>
                    </a:cubicBezTo>
                    <a:cubicBezTo>
                      <a:pt x="17669" y="21123"/>
                      <a:pt x="17405" y="21244"/>
                      <a:pt x="17160" y="21386"/>
                    </a:cubicBezTo>
                    <a:lnTo>
                      <a:pt x="15199" y="21172"/>
                    </a:ln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latin typeface="Century Gothic"/>
                    <a:ea typeface="Century Gothic"/>
                    <a:cs typeface="Century Gothic"/>
                    <a:sym typeface="Century Gothic"/>
                  </a:defRPr>
                </a:pPr>
                <a:endParaRPr sz="1351"/>
              </a:p>
            </p:txBody>
          </p:sp>
        </p:grpSp>
        <p:grpSp>
          <p:nvGrpSpPr>
            <p:cNvPr id="2388" name="Group 42"/>
            <p:cNvGrpSpPr/>
            <p:nvPr/>
          </p:nvGrpSpPr>
          <p:grpSpPr>
            <a:xfrm>
              <a:off x="539727" y="3244478"/>
              <a:ext cx="5196209" cy="3547178"/>
              <a:chOff x="-3472864" y="2419723"/>
              <a:chExt cx="5196203" cy="3547176"/>
            </a:xfrm>
          </p:grpSpPr>
          <p:pic>
            <p:nvPicPr>
              <p:cNvPr id="2386" name="Picture 43" descr="Picture 43"/>
              <p:cNvPicPr>
                <a:picLocks noChangeAspect="1"/>
              </p:cNvPicPr>
              <p:nvPr/>
            </p:nvPicPr>
            <p:blipFill>
              <a:blip r:embed="rId6">
                <a:extLst/>
              </a:blip>
              <a:stretch>
                <a:fillRect/>
              </a:stretch>
            </p:blipFill>
            <p:spPr>
              <a:xfrm>
                <a:off x="-3472864" y="3255847"/>
                <a:ext cx="1674977" cy="2711052"/>
              </a:xfrm>
              <a:prstGeom prst="rect">
                <a:avLst/>
              </a:prstGeom>
              <a:ln w="12700" cap="flat">
                <a:noFill/>
                <a:miter lim="400000"/>
              </a:ln>
              <a:effectLst/>
            </p:spPr>
          </p:pic>
          <p:sp>
            <p:nvSpPr>
              <p:cNvPr id="2387" name="Freeform 44"/>
              <p:cNvSpPr/>
              <p:nvPr/>
            </p:nvSpPr>
            <p:spPr>
              <a:xfrm>
                <a:off x="334128" y="2419723"/>
                <a:ext cx="1389211" cy="534648"/>
              </a:xfrm>
              <a:custGeom>
                <a:avLst/>
                <a:gdLst/>
                <a:ahLst/>
                <a:cxnLst>
                  <a:cxn ang="0">
                    <a:pos x="wd2" y="hd2"/>
                  </a:cxn>
                  <a:cxn ang="5400000">
                    <a:pos x="wd2" y="hd2"/>
                  </a:cxn>
                  <a:cxn ang="10800000">
                    <a:pos x="wd2" y="hd2"/>
                  </a:cxn>
                  <a:cxn ang="16200000">
                    <a:pos x="wd2" y="hd2"/>
                  </a:cxn>
                </a:cxnLst>
                <a:rect l="0" t="0" r="r" b="b"/>
                <a:pathLst>
                  <a:path w="21274" h="21471" extrusionOk="0">
                    <a:moveTo>
                      <a:pt x="19491" y="1171"/>
                    </a:moveTo>
                    <a:cubicBezTo>
                      <a:pt x="19141" y="1287"/>
                      <a:pt x="17850" y="1671"/>
                      <a:pt x="17425" y="1952"/>
                    </a:cubicBezTo>
                    <a:cubicBezTo>
                      <a:pt x="17123" y="2152"/>
                      <a:pt x="16836" y="2491"/>
                      <a:pt x="16539" y="2733"/>
                    </a:cubicBezTo>
                    <a:cubicBezTo>
                      <a:pt x="15007" y="3980"/>
                      <a:pt x="16026" y="3103"/>
                      <a:pt x="14916" y="3904"/>
                    </a:cubicBezTo>
                    <a:cubicBezTo>
                      <a:pt x="14570" y="4153"/>
                      <a:pt x="14232" y="4472"/>
                      <a:pt x="13883" y="4685"/>
                    </a:cubicBezTo>
                    <a:cubicBezTo>
                      <a:pt x="13515" y="4909"/>
                      <a:pt x="12293" y="5332"/>
                      <a:pt x="11964" y="5466"/>
                    </a:cubicBezTo>
                    <a:cubicBezTo>
                      <a:pt x="10677" y="5990"/>
                      <a:pt x="10966" y="5930"/>
                      <a:pt x="9308" y="7027"/>
                    </a:cubicBezTo>
                    <a:lnTo>
                      <a:pt x="8718" y="7417"/>
                    </a:lnTo>
                    <a:cubicBezTo>
                      <a:pt x="8521" y="7548"/>
                      <a:pt x="8320" y="7638"/>
                      <a:pt x="8127" y="7808"/>
                    </a:cubicBezTo>
                    <a:cubicBezTo>
                      <a:pt x="7832" y="8068"/>
                      <a:pt x="7525" y="8248"/>
                      <a:pt x="7242" y="8589"/>
                    </a:cubicBezTo>
                    <a:cubicBezTo>
                      <a:pt x="6981" y="8903"/>
                      <a:pt x="6770" y="9478"/>
                      <a:pt x="6504" y="9760"/>
                    </a:cubicBezTo>
                    <a:cubicBezTo>
                      <a:pt x="6271" y="10006"/>
                      <a:pt x="6006" y="9959"/>
                      <a:pt x="5766" y="10150"/>
                    </a:cubicBezTo>
                    <a:cubicBezTo>
                      <a:pt x="5512" y="10351"/>
                      <a:pt x="5284" y="10750"/>
                      <a:pt x="5028" y="10931"/>
                    </a:cubicBezTo>
                    <a:cubicBezTo>
                      <a:pt x="4544" y="11273"/>
                      <a:pt x="4028" y="11292"/>
                      <a:pt x="3553" y="11712"/>
                    </a:cubicBezTo>
                    <a:cubicBezTo>
                      <a:pt x="3066" y="12141"/>
                      <a:pt x="2901" y="12260"/>
                      <a:pt x="2372" y="12883"/>
                    </a:cubicBezTo>
                    <a:cubicBezTo>
                      <a:pt x="1691" y="13683"/>
                      <a:pt x="1599" y="13986"/>
                      <a:pt x="896" y="15225"/>
                    </a:cubicBezTo>
                    <a:lnTo>
                      <a:pt x="453" y="16006"/>
                    </a:lnTo>
                    <a:cubicBezTo>
                      <a:pt x="355" y="16396"/>
                      <a:pt x="238" y="16757"/>
                      <a:pt x="158" y="17177"/>
                    </a:cubicBezTo>
                    <a:cubicBezTo>
                      <a:pt x="-142" y="18766"/>
                      <a:pt x="61" y="19412"/>
                      <a:pt x="158" y="21471"/>
                    </a:cubicBezTo>
                    <a:cubicBezTo>
                      <a:pt x="945" y="21341"/>
                      <a:pt x="1737" y="21339"/>
                      <a:pt x="2519" y="21081"/>
                    </a:cubicBezTo>
                    <a:cubicBezTo>
                      <a:pt x="2922" y="20948"/>
                      <a:pt x="3700" y="20300"/>
                      <a:pt x="3700" y="20300"/>
                    </a:cubicBezTo>
                    <a:cubicBezTo>
                      <a:pt x="5274" y="20430"/>
                      <a:pt x="6850" y="20465"/>
                      <a:pt x="8422" y="20690"/>
                    </a:cubicBezTo>
                    <a:cubicBezTo>
                      <a:pt x="8673" y="20726"/>
                      <a:pt x="8910" y="21081"/>
                      <a:pt x="9160" y="21081"/>
                    </a:cubicBezTo>
                    <a:cubicBezTo>
                      <a:pt x="12998" y="21081"/>
                      <a:pt x="16834" y="20820"/>
                      <a:pt x="20671" y="20690"/>
                    </a:cubicBezTo>
                    <a:cubicBezTo>
                      <a:pt x="20819" y="20300"/>
                      <a:pt x="21010" y="19998"/>
                      <a:pt x="21114" y="19519"/>
                    </a:cubicBezTo>
                    <a:cubicBezTo>
                      <a:pt x="21458" y="17926"/>
                      <a:pt x="21148" y="13387"/>
                      <a:pt x="21114" y="12883"/>
                    </a:cubicBezTo>
                    <a:cubicBezTo>
                      <a:pt x="21076" y="12310"/>
                      <a:pt x="20900" y="11862"/>
                      <a:pt x="20819" y="11321"/>
                    </a:cubicBezTo>
                    <a:cubicBezTo>
                      <a:pt x="20703" y="10557"/>
                      <a:pt x="20524" y="8979"/>
                      <a:pt x="20524" y="8979"/>
                    </a:cubicBezTo>
                    <a:cubicBezTo>
                      <a:pt x="20474" y="8198"/>
                      <a:pt x="20439" y="7411"/>
                      <a:pt x="20376" y="6637"/>
                    </a:cubicBezTo>
                    <a:cubicBezTo>
                      <a:pt x="20291" y="5587"/>
                      <a:pt x="20081" y="3514"/>
                      <a:pt x="20081" y="3514"/>
                    </a:cubicBezTo>
                    <a:cubicBezTo>
                      <a:pt x="19928" y="-129"/>
                      <a:pt x="20379" y="0"/>
                      <a:pt x="19786" y="0"/>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a:defRPr>
                    <a:latin typeface="Century Gothic"/>
                    <a:ea typeface="Century Gothic"/>
                    <a:cs typeface="Century Gothic"/>
                    <a:sym typeface="Century Gothic"/>
                  </a:defRPr>
                </a:pPr>
                <a:endParaRPr sz="1351"/>
              </a:p>
            </p:txBody>
          </p:sp>
        </p:grpSp>
      </p:grpSp>
      <p:sp>
        <p:nvSpPr>
          <p:cNvPr id="2390" name="Underrubrik 2"/>
          <p:cNvSpPr txBox="1">
            <a:spLocks noGrp="1"/>
          </p:cNvSpPr>
          <p:nvPr>
            <p:ph type="body" sz="quarter" idx="1"/>
          </p:nvPr>
        </p:nvSpPr>
        <p:spPr>
          <a:xfrm>
            <a:off x="2674821" y="4120769"/>
            <a:ext cx="6400801" cy="1342980"/>
          </a:xfrm>
          <a:prstGeom prst="rect">
            <a:avLst/>
          </a:prstGeom>
        </p:spPr>
        <p:txBody>
          <a:bodyPr>
            <a:noAutofit/>
          </a:bodyPr>
          <a:lstStyle/>
          <a:p>
            <a:pPr marL="62865" indent="0" algn="ctr">
              <a:spcBef>
                <a:spcPts val="300"/>
              </a:spcBef>
              <a:buNone/>
              <a:defRPr sz="1400">
                <a:solidFill>
                  <a:srgbClr val="FFFFFF"/>
                </a:solidFill>
              </a:defRPr>
            </a:pPr>
            <a:r>
              <a:rPr lang="sv-SE" sz="2400" dirty="0"/>
              <a:t>Systems </a:t>
            </a:r>
            <a:r>
              <a:rPr lang="sv-SE" sz="2400" dirty="0" err="1"/>
              <a:t>biology</a:t>
            </a:r>
            <a:r>
              <a:rPr lang="sv-SE" sz="2400" dirty="0"/>
              <a:t> </a:t>
            </a:r>
            <a:r>
              <a:rPr lang="sv-SE" sz="2400" dirty="0" err="1"/>
              <a:t>course</a:t>
            </a:r>
            <a:endParaRPr lang="sv-SE" sz="2400" dirty="0"/>
          </a:p>
          <a:p>
            <a:pPr marL="62865" indent="0" algn="ctr">
              <a:spcBef>
                <a:spcPts val="300"/>
              </a:spcBef>
              <a:buNone/>
              <a:defRPr sz="1400">
                <a:solidFill>
                  <a:srgbClr val="FFFFFF"/>
                </a:solidFill>
              </a:defRPr>
            </a:pPr>
            <a:r>
              <a:rPr lang="sv-SE" sz="2400" dirty="0" err="1"/>
              <a:t>October</a:t>
            </a:r>
            <a:r>
              <a:rPr lang="sv-SE" sz="2400" dirty="0"/>
              <a:t> 2, 2018</a:t>
            </a:r>
            <a:endParaRPr sz="2400" dirty="0"/>
          </a:p>
          <a:p>
            <a:pPr marL="62865" indent="0" algn="ctr">
              <a:spcBef>
                <a:spcPts val="600"/>
              </a:spcBef>
              <a:buNone/>
              <a:defRPr sz="1600">
                <a:solidFill>
                  <a:srgbClr val="FFFFFF"/>
                </a:solidFill>
              </a:defRPr>
            </a:pPr>
            <a:endParaRPr sz="2400" dirty="0"/>
          </a:p>
          <a:p>
            <a:pPr marL="62865" indent="0" algn="ctr">
              <a:spcBef>
                <a:spcPts val="300"/>
              </a:spcBef>
              <a:buNone/>
              <a:defRPr sz="1400">
                <a:solidFill>
                  <a:srgbClr val="FFFFFF"/>
                </a:solidFill>
              </a:defRPr>
            </a:pPr>
            <a:r>
              <a:rPr sz="2400" dirty="0"/>
              <a:t>Mathias Uhlen</a:t>
            </a:r>
            <a:r>
              <a:rPr lang="sv-SE" sz="2400" dirty="0"/>
              <a:t> </a:t>
            </a:r>
          </a:p>
          <a:p>
            <a:pPr marL="62865" indent="0" algn="ctr">
              <a:spcBef>
                <a:spcPts val="300"/>
              </a:spcBef>
              <a:buNone/>
              <a:defRPr sz="1400">
                <a:solidFill>
                  <a:srgbClr val="FFFFFF"/>
                </a:solidFill>
              </a:defRPr>
            </a:pPr>
            <a:r>
              <a:rPr sz="2400" dirty="0"/>
              <a:t>Science for Life Laboratory (</a:t>
            </a:r>
            <a:r>
              <a:rPr lang="sv-SE" sz="2400" dirty="0"/>
              <a:t>KI and </a:t>
            </a:r>
            <a:r>
              <a:rPr sz="2400" dirty="0"/>
              <a:t>KTH)</a:t>
            </a:r>
          </a:p>
          <a:p>
            <a:pPr marL="62865" indent="0" algn="ctr">
              <a:spcBef>
                <a:spcPts val="300"/>
              </a:spcBef>
              <a:buNone/>
              <a:defRPr sz="1400">
                <a:solidFill>
                  <a:srgbClr val="FFFFFF"/>
                </a:solidFill>
              </a:defRPr>
            </a:pPr>
            <a:r>
              <a:rPr sz="2400" dirty="0"/>
              <a:t>Stockholm, Sweden</a:t>
            </a:r>
          </a:p>
        </p:txBody>
      </p:sp>
      <p:sp>
        <p:nvSpPr>
          <p:cNvPr id="28" name="Rubrik 1">
            <a:extLst>
              <a:ext uri="{FF2B5EF4-FFF2-40B4-BE49-F238E27FC236}">
                <a16:creationId xmlns:a16="http://schemas.microsoft.com/office/drawing/2014/main" id="{55358C80-71CF-7344-BC6B-1E7475A3B556}"/>
              </a:ext>
            </a:extLst>
          </p:cNvPr>
          <p:cNvSpPr txBox="1">
            <a:spLocks/>
          </p:cNvSpPr>
          <p:nvPr/>
        </p:nvSpPr>
        <p:spPr>
          <a:xfrm>
            <a:off x="1741449" y="1691754"/>
            <a:ext cx="8933160" cy="2227075"/>
          </a:xfrm>
          <a:prstGeom prst="rect">
            <a:avLst/>
          </a:prstGeom>
          <a:noFill/>
        </p:spPr>
        <p:txBody>
          <a:bodyPr vert="horz" lIns="91215" tIns="45607" rIns="91215" bIns="45607" rtlCol="0" anchor="ctr">
            <a:noAutofit/>
          </a:bodyPr>
          <a:lstStyle>
            <a:lvl1pPr algn="ctr" defTabSz="914400" rtl="0" eaLnBrk="1" latinLnBrk="0" hangingPunct="1">
              <a:spcBef>
                <a:spcPct val="0"/>
              </a:spcBef>
              <a:buNone/>
              <a:defRPr sz="3800" kern="1200">
                <a:solidFill>
                  <a:schemeClr val="tx1"/>
                </a:solidFill>
                <a:latin typeface="+mj-lt"/>
                <a:ea typeface="+mj-ea"/>
                <a:cs typeface="+mj-cs"/>
              </a:defRPr>
            </a:lvl1pPr>
          </a:lstStyle>
          <a:p>
            <a:r>
              <a:rPr lang="en-US" sz="4400" b="1" dirty="0">
                <a:solidFill>
                  <a:prstClr val="white"/>
                </a:solidFill>
              </a:rPr>
              <a:t>The Human Protein Atlas - implications for human biology, drug development and precision medicine </a:t>
            </a:r>
            <a:r>
              <a:rPr lang="en-US" sz="3600" dirty="0">
                <a:solidFill>
                  <a:prstClr val="white"/>
                </a:solidFill>
              </a:rPr>
              <a:t> </a:t>
            </a:r>
          </a:p>
        </p:txBody>
      </p:sp>
    </p:spTree>
    <p:extLst>
      <p:ext uri="{BB962C8B-B14F-4D97-AF65-F5344CB8AC3E}">
        <p14:creationId xmlns:p14="http://schemas.microsoft.com/office/powerpoint/2010/main" val="133503244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61" name="Rectangle 3"/>
          <p:cNvSpPr/>
          <p:nvPr/>
        </p:nvSpPr>
        <p:spPr>
          <a:xfrm>
            <a:off x="-309261" y="-292486"/>
            <a:ext cx="12192000" cy="6858001"/>
          </a:xfrm>
          <a:prstGeom prst="rect">
            <a:avLst/>
          </a:prstGeom>
          <a:solidFill>
            <a:srgbClr val="000000"/>
          </a:solidFill>
          <a:ln>
            <a:solidFill>
              <a:srgbClr val="000000"/>
            </a:solidFill>
          </a:ln>
          <a:effectLst>
            <a:outerShdw blurRad="50800" dist="38100" dir="5400000" rotWithShape="0">
              <a:srgbClr val="000000">
                <a:alpha val="43137"/>
              </a:srgbClr>
            </a:outerShdw>
          </a:effectLst>
        </p:spPr>
        <p:txBody>
          <a:bodyPr lIns="45719" rIns="45719" anchor="ctr"/>
          <a:lstStyle/>
          <a:p>
            <a:pPr defTabSz="912137" hangingPunct="0">
              <a:defRPr>
                <a:solidFill>
                  <a:srgbClr val="FFFFFF"/>
                </a:solidFill>
                <a:latin typeface="Century Gothic"/>
                <a:ea typeface="Century Gothic"/>
                <a:cs typeface="Century Gothic"/>
                <a:sym typeface="Century Gothic"/>
              </a:defRPr>
            </a:pPr>
            <a:endParaRPr sz="1351" kern="0" dirty="0">
              <a:solidFill>
                <a:srgbClr val="FFFFFF"/>
              </a:solidFill>
              <a:latin typeface="Century Gothic"/>
              <a:sym typeface="Century Gothic"/>
            </a:endParaRPr>
          </a:p>
        </p:txBody>
      </p:sp>
      <p:grpSp>
        <p:nvGrpSpPr>
          <p:cNvPr id="2389" name="Group 34"/>
          <p:cNvGrpSpPr/>
          <p:nvPr/>
        </p:nvGrpSpPr>
        <p:grpSpPr>
          <a:xfrm>
            <a:off x="-309261" y="-546486"/>
            <a:ext cx="12050741" cy="8051844"/>
            <a:chOff x="-2" y="-310484"/>
            <a:chExt cx="12050741" cy="8051840"/>
          </a:xfrm>
        </p:grpSpPr>
        <p:grpSp>
          <p:nvGrpSpPr>
            <p:cNvPr id="2365" name="Group 35"/>
            <p:cNvGrpSpPr/>
            <p:nvPr/>
          </p:nvGrpSpPr>
          <p:grpSpPr>
            <a:xfrm>
              <a:off x="6590225" y="4400637"/>
              <a:ext cx="4601317" cy="2638356"/>
              <a:chOff x="360229" y="324331"/>
              <a:chExt cx="4601316" cy="2638355"/>
            </a:xfrm>
          </p:grpSpPr>
          <p:pic>
            <p:nvPicPr>
              <p:cNvPr id="2362" name="Picture 59" descr="Picture 59"/>
              <p:cNvPicPr>
                <a:picLocks noChangeAspect="1"/>
              </p:cNvPicPr>
              <p:nvPr/>
            </p:nvPicPr>
            <p:blipFill>
              <a:blip r:embed="rId2">
                <a:extLst/>
              </a:blip>
              <a:srcRect/>
              <a:stretch>
                <a:fillRect/>
              </a:stretch>
            </p:blipFill>
            <p:spPr>
              <a:xfrm rot="18510018">
                <a:off x="2229499" y="230640"/>
                <a:ext cx="2638355" cy="28257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sp>
            <p:nvSpPr>
              <p:cNvPr id="2364" name="Freeform 61"/>
              <p:cNvSpPr/>
              <p:nvPr/>
            </p:nvSpPr>
            <p:spPr>
              <a:xfrm rot="18510018">
                <a:off x="138050" y="1256394"/>
                <a:ext cx="1539922" cy="1095564"/>
              </a:xfrm>
              <a:custGeom>
                <a:avLst/>
                <a:gdLst/>
                <a:ahLst/>
                <a:cxnLst>
                  <a:cxn ang="0">
                    <a:pos x="wd2" y="hd2"/>
                  </a:cxn>
                  <a:cxn ang="5400000">
                    <a:pos x="wd2" y="hd2"/>
                  </a:cxn>
                  <a:cxn ang="10800000">
                    <a:pos x="wd2" y="hd2"/>
                  </a:cxn>
                  <a:cxn ang="16200000">
                    <a:pos x="wd2" y="hd2"/>
                  </a:cxn>
                </a:cxnLst>
                <a:rect l="0" t="0" r="r" b="b"/>
                <a:pathLst>
                  <a:path w="21270" h="21202" extrusionOk="0">
                    <a:moveTo>
                      <a:pt x="21107" y="1895"/>
                    </a:moveTo>
                    <a:cubicBezTo>
                      <a:pt x="20877" y="2408"/>
                      <a:pt x="20307" y="2380"/>
                      <a:pt x="19450" y="3316"/>
                    </a:cubicBezTo>
                    <a:cubicBezTo>
                      <a:pt x="19103" y="3694"/>
                      <a:pt x="18409" y="4779"/>
                      <a:pt x="18069" y="4973"/>
                    </a:cubicBezTo>
                    <a:cubicBezTo>
                      <a:pt x="17655" y="5210"/>
                      <a:pt x="17217" y="5349"/>
                      <a:pt x="16826" y="5684"/>
                    </a:cubicBezTo>
                    <a:cubicBezTo>
                      <a:pt x="16527" y="5941"/>
                      <a:pt x="16198" y="6278"/>
                      <a:pt x="15860" y="6394"/>
                    </a:cubicBezTo>
                    <a:cubicBezTo>
                      <a:pt x="15541" y="6504"/>
                      <a:pt x="15214" y="6539"/>
                      <a:pt x="14893" y="6631"/>
                    </a:cubicBezTo>
                    <a:cubicBezTo>
                      <a:pt x="14662" y="6697"/>
                      <a:pt x="14433" y="6789"/>
                      <a:pt x="14203" y="6868"/>
                    </a:cubicBezTo>
                    <a:cubicBezTo>
                      <a:pt x="13973" y="7105"/>
                      <a:pt x="13702" y="7253"/>
                      <a:pt x="13512" y="7578"/>
                    </a:cubicBezTo>
                    <a:cubicBezTo>
                      <a:pt x="11901" y="10341"/>
                      <a:pt x="13719" y="8131"/>
                      <a:pt x="12546" y="9473"/>
                    </a:cubicBezTo>
                    <a:cubicBezTo>
                      <a:pt x="12408" y="9789"/>
                      <a:pt x="12263" y="10097"/>
                      <a:pt x="12131" y="10420"/>
                    </a:cubicBezTo>
                    <a:cubicBezTo>
                      <a:pt x="11941" y="10887"/>
                      <a:pt x="11855" y="11525"/>
                      <a:pt x="11579" y="11841"/>
                    </a:cubicBezTo>
                    <a:lnTo>
                      <a:pt x="11165" y="12315"/>
                    </a:lnTo>
                    <a:cubicBezTo>
                      <a:pt x="11073" y="12552"/>
                      <a:pt x="11018" y="12847"/>
                      <a:pt x="10889" y="13025"/>
                    </a:cubicBezTo>
                    <a:cubicBezTo>
                      <a:pt x="10775" y="13181"/>
                      <a:pt x="10602" y="13141"/>
                      <a:pt x="10474" y="13262"/>
                    </a:cubicBezTo>
                    <a:cubicBezTo>
                      <a:pt x="10184" y="13539"/>
                      <a:pt x="9881" y="13807"/>
                      <a:pt x="9646" y="14209"/>
                    </a:cubicBezTo>
                    <a:cubicBezTo>
                      <a:pt x="9416" y="14604"/>
                      <a:pt x="9264" y="15217"/>
                      <a:pt x="8955" y="15393"/>
                    </a:cubicBezTo>
                    <a:cubicBezTo>
                      <a:pt x="7445" y="16257"/>
                      <a:pt x="9733" y="14880"/>
                      <a:pt x="8127" y="16104"/>
                    </a:cubicBezTo>
                    <a:cubicBezTo>
                      <a:pt x="7409" y="16651"/>
                      <a:pt x="7118" y="16622"/>
                      <a:pt x="6332" y="16814"/>
                    </a:cubicBezTo>
                    <a:cubicBezTo>
                      <a:pt x="5145" y="18172"/>
                      <a:pt x="6542" y="16364"/>
                      <a:pt x="5779" y="17998"/>
                    </a:cubicBezTo>
                    <a:cubicBezTo>
                      <a:pt x="5676" y="18221"/>
                      <a:pt x="5493" y="18290"/>
                      <a:pt x="5365" y="18472"/>
                    </a:cubicBezTo>
                    <a:cubicBezTo>
                      <a:pt x="4161" y="20194"/>
                      <a:pt x="5847" y="18119"/>
                      <a:pt x="4399" y="19893"/>
                    </a:cubicBezTo>
                    <a:cubicBezTo>
                      <a:pt x="4263" y="20058"/>
                      <a:pt x="4137" y="20255"/>
                      <a:pt x="3984" y="20367"/>
                    </a:cubicBezTo>
                    <a:cubicBezTo>
                      <a:pt x="3810" y="20495"/>
                      <a:pt x="3614" y="20510"/>
                      <a:pt x="3432" y="20603"/>
                    </a:cubicBezTo>
                    <a:cubicBezTo>
                      <a:pt x="3153" y="20747"/>
                      <a:pt x="2603" y="21077"/>
                      <a:pt x="2603" y="21077"/>
                    </a:cubicBezTo>
                    <a:cubicBezTo>
                      <a:pt x="1775" y="20998"/>
                      <a:pt x="841" y="21538"/>
                      <a:pt x="118" y="20840"/>
                    </a:cubicBezTo>
                    <a:cubicBezTo>
                      <a:pt x="-213" y="20521"/>
                      <a:pt x="242" y="19542"/>
                      <a:pt x="394" y="18946"/>
                    </a:cubicBezTo>
                    <a:cubicBezTo>
                      <a:pt x="568" y="18264"/>
                      <a:pt x="890" y="17717"/>
                      <a:pt x="1084" y="17051"/>
                    </a:cubicBezTo>
                    <a:cubicBezTo>
                      <a:pt x="1306" y="16291"/>
                      <a:pt x="1453" y="15472"/>
                      <a:pt x="1637" y="14683"/>
                    </a:cubicBezTo>
                    <a:lnTo>
                      <a:pt x="2189" y="12315"/>
                    </a:lnTo>
                    <a:cubicBezTo>
                      <a:pt x="2281" y="11920"/>
                      <a:pt x="2328" y="11484"/>
                      <a:pt x="2465" y="11131"/>
                    </a:cubicBezTo>
                    <a:lnTo>
                      <a:pt x="3018" y="9710"/>
                    </a:lnTo>
                    <a:cubicBezTo>
                      <a:pt x="3110" y="9473"/>
                      <a:pt x="3176" y="9201"/>
                      <a:pt x="3294" y="8999"/>
                    </a:cubicBezTo>
                    <a:cubicBezTo>
                      <a:pt x="3432" y="8763"/>
                      <a:pt x="3581" y="8543"/>
                      <a:pt x="3708" y="8289"/>
                    </a:cubicBezTo>
                    <a:cubicBezTo>
                      <a:pt x="3858" y="7989"/>
                      <a:pt x="3949" y="7602"/>
                      <a:pt x="4122" y="7342"/>
                    </a:cubicBezTo>
                    <a:cubicBezTo>
                      <a:pt x="4324" y="7039"/>
                      <a:pt x="4585" y="6875"/>
                      <a:pt x="4813" y="6631"/>
                    </a:cubicBezTo>
                    <a:cubicBezTo>
                      <a:pt x="5548" y="5843"/>
                      <a:pt x="4901" y="6381"/>
                      <a:pt x="5917" y="5684"/>
                    </a:cubicBezTo>
                    <a:cubicBezTo>
                      <a:pt x="6056" y="5447"/>
                      <a:pt x="6173" y="5168"/>
                      <a:pt x="6332" y="4973"/>
                    </a:cubicBezTo>
                    <a:cubicBezTo>
                      <a:pt x="6499" y="4768"/>
                      <a:pt x="6692" y="4627"/>
                      <a:pt x="6884" y="4500"/>
                    </a:cubicBezTo>
                    <a:cubicBezTo>
                      <a:pt x="7292" y="4231"/>
                      <a:pt x="7713" y="4026"/>
                      <a:pt x="8127" y="3789"/>
                    </a:cubicBezTo>
                    <a:cubicBezTo>
                      <a:pt x="8265" y="3710"/>
                      <a:pt x="8398" y="3601"/>
                      <a:pt x="8541" y="3553"/>
                    </a:cubicBezTo>
                    <a:lnTo>
                      <a:pt x="9232" y="3316"/>
                    </a:lnTo>
                    <a:cubicBezTo>
                      <a:pt x="9370" y="3158"/>
                      <a:pt x="9493" y="2954"/>
                      <a:pt x="9646" y="2842"/>
                    </a:cubicBezTo>
                    <a:cubicBezTo>
                      <a:pt x="10265" y="2387"/>
                      <a:pt x="10075" y="2829"/>
                      <a:pt x="10612" y="2368"/>
                    </a:cubicBezTo>
                    <a:cubicBezTo>
                      <a:pt x="10853" y="2163"/>
                      <a:pt x="11075" y="1902"/>
                      <a:pt x="11303" y="1658"/>
                    </a:cubicBezTo>
                    <a:cubicBezTo>
                      <a:pt x="11444" y="1507"/>
                      <a:pt x="11559" y="1268"/>
                      <a:pt x="11717" y="1184"/>
                    </a:cubicBezTo>
                    <a:cubicBezTo>
                      <a:pt x="12166" y="948"/>
                      <a:pt x="12653" y="965"/>
                      <a:pt x="13098" y="711"/>
                    </a:cubicBezTo>
                    <a:cubicBezTo>
                      <a:pt x="13393" y="542"/>
                      <a:pt x="13761" y="311"/>
                      <a:pt x="14065" y="237"/>
                    </a:cubicBezTo>
                    <a:cubicBezTo>
                      <a:pt x="14523" y="125"/>
                      <a:pt x="14985" y="79"/>
                      <a:pt x="15446" y="0"/>
                    </a:cubicBezTo>
                    <a:cubicBezTo>
                      <a:pt x="17241" y="79"/>
                      <a:pt x="19044" y="-62"/>
                      <a:pt x="20831" y="237"/>
                    </a:cubicBezTo>
                    <a:cubicBezTo>
                      <a:pt x="21387" y="330"/>
                      <a:pt x="21337" y="1382"/>
                      <a:pt x="21107" y="1895"/>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solidFill>
                      <a:srgbClr val="FFFFFF"/>
                    </a:solidFill>
                    <a:latin typeface="Century Gothic"/>
                    <a:ea typeface="Century Gothic"/>
                    <a:cs typeface="Century Gothic"/>
                    <a:sym typeface="Century Gothic"/>
                  </a:defRPr>
                </a:pPr>
                <a:endParaRPr sz="1351" kern="0">
                  <a:solidFill>
                    <a:srgbClr val="FFFFFF"/>
                  </a:solidFill>
                  <a:latin typeface="Century Gothic"/>
                  <a:sym typeface="Century Gothic"/>
                </a:endParaRPr>
              </a:p>
            </p:txBody>
          </p:sp>
        </p:grpSp>
        <p:grpSp>
          <p:nvGrpSpPr>
            <p:cNvPr id="2368" name="Group 36"/>
            <p:cNvGrpSpPr/>
            <p:nvPr/>
          </p:nvGrpSpPr>
          <p:grpSpPr>
            <a:xfrm>
              <a:off x="7422658" y="-310484"/>
              <a:ext cx="4311508" cy="3977647"/>
              <a:chOff x="622942" y="-310483"/>
              <a:chExt cx="4311506" cy="3977645"/>
            </a:xfrm>
          </p:grpSpPr>
          <p:pic>
            <p:nvPicPr>
              <p:cNvPr id="2366" name="Picture 57" descr="Picture 57"/>
              <p:cNvPicPr>
                <a:picLocks noChangeAspect="1"/>
              </p:cNvPicPr>
              <p:nvPr/>
            </p:nvPicPr>
            <p:blipFill>
              <a:blip r:embed="rId3">
                <a:extLst/>
              </a:blip>
              <a:stretch>
                <a:fillRect/>
              </a:stretch>
            </p:blipFill>
            <p:spPr>
              <a:xfrm rot="8332156">
                <a:off x="2750261" y="-310483"/>
                <a:ext cx="2184187" cy="2776223"/>
              </a:xfrm>
              <a:prstGeom prst="rect">
                <a:avLst/>
              </a:prstGeom>
              <a:ln w="12700" cap="flat">
                <a:noFill/>
                <a:miter lim="400000"/>
              </a:ln>
              <a:effectLst/>
            </p:spPr>
          </p:pic>
          <p:sp>
            <p:nvSpPr>
              <p:cNvPr id="2367" name="Freeform 58"/>
              <p:cNvSpPr/>
              <p:nvPr/>
            </p:nvSpPr>
            <p:spPr>
              <a:xfrm rot="8361200">
                <a:off x="622942" y="1334228"/>
                <a:ext cx="1134754" cy="2332934"/>
              </a:xfrm>
              <a:custGeom>
                <a:avLst/>
                <a:gdLst/>
                <a:ahLst/>
                <a:cxnLst>
                  <a:cxn ang="0">
                    <a:pos x="wd2" y="hd2"/>
                  </a:cxn>
                  <a:cxn ang="5400000">
                    <a:pos x="wd2" y="hd2"/>
                  </a:cxn>
                  <a:cxn ang="10800000">
                    <a:pos x="wd2" y="hd2"/>
                  </a:cxn>
                  <a:cxn ang="16200000">
                    <a:pos x="wd2" y="hd2"/>
                  </a:cxn>
                </a:cxnLst>
                <a:rect l="0" t="0" r="r" b="b"/>
                <a:pathLst>
                  <a:path w="21520" h="21581" extrusionOk="0">
                    <a:moveTo>
                      <a:pt x="16782" y="91"/>
                    </a:moveTo>
                    <a:cubicBezTo>
                      <a:pt x="14676" y="151"/>
                      <a:pt x="12566" y="191"/>
                      <a:pt x="10464" y="271"/>
                    </a:cubicBezTo>
                    <a:cubicBezTo>
                      <a:pt x="10193" y="282"/>
                      <a:pt x="9911" y="301"/>
                      <a:pt x="9674" y="362"/>
                    </a:cubicBezTo>
                    <a:cubicBezTo>
                      <a:pt x="9305" y="455"/>
                      <a:pt x="8997" y="593"/>
                      <a:pt x="8687" y="723"/>
                    </a:cubicBezTo>
                    <a:cubicBezTo>
                      <a:pt x="8206" y="924"/>
                      <a:pt x="7696" y="1117"/>
                      <a:pt x="7305" y="1355"/>
                    </a:cubicBezTo>
                    <a:cubicBezTo>
                      <a:pt x="6910" y="1596"/>
                      <a:pt x="6585" y="1865"/>
                      <a:pt x="6120" y="2077"/>
                    </a:cubicBezTo>
                    <a:cubicBezTo>
                      <a:pt x="5594" y="2318"/>
                      <a:pt x="4954" y="2516"/>
                      <a:pt x="4541" y="2800"/>
                    </a:cubicBezTo>
                    <a:lnTo>
                      <a:pt x="3751" y="3341"/>
                    </a:lnTo>
                    <a:cubicBezTo>
                      <a:pt x="3301" y="4576"/>
                      <a:pt x="3513" y="4066"/>
                      <a:pt x="3158" y="4877"/>
                    </a:cubicBezTo>
                    <a:cubicBezTo>
                      <a:pt x="3093" y="7224"/>
                      <a:pt x="3078" y="9572"/>
                      <a:pt x="2961" y="11920"/>
                    </a:cubicBezTo>
                    <a:cubicBezTo>
                      <a:pt x="2946" y="12222"/>
                      <a:pt x="2864" y="12524"/>
                      <a:pt x="2764" y="12823"/>
                    </a:cubicBezTo>
                    <a:cubicBezTo>
                      <a:pt x="2732" y="12917"/>
                      <a:pt x="2623" y="13002"/>
                      <a:pt x="2566" y="13094"/>
                    </a:cubicBezTo>
                    <a:cubicBezTo>
                      <a:pt x="2360" y="13424"/>
                      <a:pt x="2186" y="13758"/>
                      <a:pt x="1974" y="14087"/>
                    </a:cubicBezTo>
                    <a:cubicBezTo>
                      <a:pt x="1692" y="14525"/>
                      <a:pt x="1542" y="14671"/>
                      <a:pt x="1184" y="15080"/>
                    </a:cubicBezTo>
                    <a:cubicBezTo>
                      <a:pt x="1118" y="15411"/>
                      <a:pt x="1083" y="15744"/>
                      <a:pt x="987" y="16073"/>
                    </a:cubicBezTo>
                    <a:cubicBezTo>
                      <a:pt x="951" y="16196"/>
                      <a:pt x="838" y="16312"/>
                      <a:pt x="789" y="16435"/>
                    </a:cubicBezTo>
                    <a:cubicBezTo>
                      <a:pt x="751" y="16530"/>
                      <a:pt x="482" y="17474"/>
                      <a:pt x="394" y="17608"/>
                    </a:cubicBezTo>
                    <a:cubicBezTo>
                      <a:pt x="310" y="17737"/>
                      <a:pt x="131" y="17849"/>
                      <a:pt x="0" y="17970"/>
                    </a:cubicBezTo>
                    <a:cubicBezTo>
                      <a:pt x="315" y="19699"/>
                      <a:pt x="-80" y="18565"/>
                      <a:pt x="394" y="19324"/>
                    </a:cubicBezTo>
                    <a:cubicBezTo>
                      <a:pt x="469" y="19443"/>
                      <a:pt x="485" y="19571"/>
                      <a:pt x="592" y="19685"/>
                    </a:cubicBezTo>
                    <a:cubicBezTo>
                      <a:pt x="685" y="19785"/>
                      <a:pt x="881" y="19859"/>
                      <a:pt x="987" y="19956"/>
                    </a:cubicBezTo>
                    <a:cubicBezTo>
                      <a:pt x="1080" y="20041"/>
                      <a:pt x="1037" y="20160"/>
                      <a:pt x="1184" y="20227"/>
                    </a:cubicBezTo>
                    <a:cubicBezTo>
                      <a:pt x="1520" y="20380"/>
                      <a:pt x="1974" y="20468"/>
                      <a:pt x="2369" y="20588"/>
                    </a:cubicBezTo>
                    <a:cubicBezTo>
                      <a:pt x="2566" y="20648"/>
                      <a:pt x="2736" y="20734"/>
                      <a:pt x="2961" y="20769"/>
                    </a:cubicBezTo>
                    <a:cubicBezTo>
                      <a:pt x="3158" y="20799"/>
                      <a:pt x="3371" y="20813"/>
                      <a:pt x="3553" y="20859"/>
                    </a:cubicBezTo>
                    <a:cubicBezTo>
                      <a:pt x="3968" y="20964"/>
                      <a:pt x="4343" y="21100"/>
                      <a:pt x="4738" y="21220"/>
                    </a:cubicBezTo>
                    <a:cubicBezTo>
                      <a:pt x="4935" y="21280"/>
                      <a:pt x="5100" y="21375"/>
                      <a:pt x="5330" y="21401"/>
                    </a:cubicBezTo>
                    <a:cubicBezTo>
                      <a:pt x="6571" y="21543"/>
                      <a:pt x="5851" y="21474"/>
                      <a:pt x="7502" y="21581"/>
                    </a:cubicBezTo>
                    <a:cubicBezTo>
                      <a:pt x="8358" y="21551"/>
                      <a:pt x="9239" y="21591"/>
                      <a:pt x="10069" y="21491"/>
                    </a:cubicBezTo>
                    <a:cubicBezTo>
                      <a:pt x="10528" y="21436"/>
                      <a:pt x="11253" y="21130"/>
                      <a:pt x="11253" y="21130"/>
                    </a:cubicBezTo>
                    <a:cubicBezTo>
                      <a:pt x="12032" y="20596"/>
                      <a:pt x="11163" y="21095"/>
                      <a:pt x="12438" y="20678"/>
                    </a:cubicBezTo>
                    <a:cubicBezTo>
                      <a:pt x="12665" y="20604"/>
                      <a:pt x="12816" y="20489"/>
                      <a:pt x="13030" y="20408"/>
                    </a:cubicBezTo>
                    <a:cubicBezTo>
                      <a:pt x="13213" y="20338"/>
                      <a:pt x="13440" y="20296"/>
                      <a:pt x="13623" y="20227"/>
                    </a:cubicBezTo>
                    <a:cubicBezTo>
                      <a:pt x="13837" y="20145"/>
                      <a:pt x="14000" y="20038"/>
                      <a:pt x="14215" y="19956"/>
                    </a:cubicBezTo>
                    <a:cubicBezTo>
                      <a:pt x="14397" y="19887"/>
                      <a:pt x="14625" y="19845"/>
                      <a:pt x="14807" y="19775"/>
                    </a:cubicBezTo>
                    <a:cubicBezTo>
                      <a:pt x="15751" y="19416"/>
                      <a:pt x="15088" y="19621"/>
                      <a:pt x="15794" y="19234"/>
                    </a:cubicBezTo>
                    <a:cubicBezTo>
                      <a:pt x="16550" y="18819"/>
                      <a:pt x="17202" y="18798"/>
                      <a:pt x="17769" y="18150"/>
                    </a:cubicBezTo>
                    <a:cubicBezTo>
                      <a:pt x="17918" y="17980"/>
                      <a:pt x="18545" y="17314"/>
                      <a:pt x="18756" y="16976"/>
                    </a:cubicBezTo>
                    <a:cubicBezTo>
                      <a:pt x="18830" y="16857"/>
                      <a:pt x="18909" y="16738"/>
                      <a:pt x="18953" y="16615"/>
                    </a:cubicBezTo>
                    <a:cubicBezTo>
                      <a:pt x="19106" y="16195"/>
                      <a:pt x="19054" y="15755"/>
                      <a:pt x="19348" y="15351"/>
                    </a:cubicBezTo>
                    <a:cubicBezTo>
                      <a:pt x="19672" y="14906"/>
                      <a:pt x="19511" y="15174"/>
                      <a:pt x="19743" y="14538"/>
                    </a:cubicBezTo>
                    <a:cubicBezTo>
                      <a:pt x="19930" y="13510"/>
                      <a:pt x="19815" y="13555"/>
                      <a:pt x="20335" y="12642"/>
                    </a:cubicBezTo>
                    <a:cubicBezTo>
                      <a:pt x="20577" y="12218"/>
                      <a:pt x="20862" y="11799"/>
                      <a:pt x="21125" y="11378"/>
                    </a:cubicBezTo>
                    <a:lnTo>
                      <a:pt x="21520" y="10746"/>
                    </a:lnTo>
                    <a:cubicBezTo>
                      <a:pt x="21454" y="9692"/>
                      <a:pt x="21416" y="8638"/>
                      <a:pt x="21323" y="7585"/>
                    </a:cubicBezTo>
                    <a:cubicBezTo>
                      <a:pt x="20797" y="1657"/>
                      <a:pt x="21268" y="5677"/>
                      <a:pt x="20730" y="3341"/>
                    </a:cubicBezTo>
                    <a:cubicBezTo>
                      <a:pt x="20608" y="2808"/>
                      <a:pt x="20736" y="2505"/>
                      <a:pt x="20335" y="2077"/>
                    </a:cubicBezTo>
                    <a:cubicBezTo>
                      <a:pt x="19700" y="1399"/>
                      <a:pt x="20294" y="1968"/>
                      <a:pt x="19348" y="1536"/>
                    </a:cubicBezTo>
                    <a:cubicBezTo>
                      <a:pt x="19116" y="1429"/>
                      <a:pt x="18947" y="1297"/>
                      <a:pt x="18756" y="1174"/>
                    </a:cubicBezTo>
                    <a:cubicBezTo>
                      <a:pt x="18618" y="1086"/>
                      <a:pt x="18529" y="980"/>
                      <a:pt x="18361" y="903"/>
                    </a:cubicBezTo>
                    <a:cubicBezTo>
                      <a:pt x="18128" y="797"/>
                      <a:pt x="17835" y="723"/>
                      <a:pt x="17571" y="633"/>
                    </a:cubicBezTo>
                    <a:cubicBezTo>
                      <a:pt x="17441" y="454"/>
                      <a:pt x="17327" y="218"/>
                      <a:pt x="16979" y="91"/>
                    </a:cubicBezTo>
                    <a:cubicBezTo>
                      <a:pt x="16706" y="-9"/>
                      <a:pt x="16474" y="1"/>
                      <a:pt x="16189" y="1"/>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73" name="Group 37"/>
            <p:cNvGrpSpPr/>
            <p:nvPr/>
          </p:nvGrpSpPr>
          <p:grpSpPr>
            <a:xfrm>
              <a:off x="284052" y="3510990"/>
              <a:ext cx="5606941" cy="4230366"/>
              <a:chOff x="-157055" y="-773351"/>
              <a:chExt cx="5606940" cy="4230365"/>
            </a:xfrm>
          </p:grpSpPr>
          <p:pic>
            <p:nvPicPr>
              <p:cNvPr id="2369" name="Picture 53" descr="Picture 53"/>
              <p:cNvPicPr>
                <a:picLocks noChangeAspect="1"/>
              </p:cNvPicPr>
              <p:nvPr/>
            </p:nvPicPr>
            <p:blipFill>
              <a:blip r:embed="rId4">
                <a:extLst/>
              </a:blip>
              <a:stretch>
                <a:fillRect/>
              </a:stretch>
            </p:blipFill>
            <p:spPr>
              <a:xfrm rot="193726">
                <a:off x="-157055" y="-204470"/>
                <a:ext cx="4413774" cy="2667653"/>
              </a:xfrm>
              <a:prstGeom prst="rect">
                <a:avLst/>
              </a:prstGeom>
              <a:ln w="12700" cap="flat">
                <a:noFill/>
                <a:miter lim="400000"/>
              </a:ln>
              <a:effectLst/>
            </p:spPr>
          </p:pic>
          <p:sp>
            <p:nvSpPr>
              <p:cNvPr id="2371" name="Freeform 55"/>
              <p:cNvSpPr/>
              <p:nvPr/>
            </p:nvSpPr>
            <p:spPr>
              <a:xfrm rot="193726">
                <a:off x="1238990" y="-773351"/>
                <a:ext cx="4210895" cy="2801762"/>
              </a:xfrm>
              <a:custGeom>
                <a:avLst/>
                <a:gdLst/>
                <a:ahLst/>
                <a:cxnLst>
                  <a:cxn ang="0">
                    <a:pos x="wd2" y="hd2"/>
                  </a:cxn>
                  <a:cxn ang="5400000">
                    <a:pos x="wd2" y="hd2"/>
                  </a:cxn>
                  <a:cxn ang="10800000">
                    <a:pos x="wd2" y="hd2"/>
                  </a:cxn>
                  <a:cxn ang="16200000">
                    <a:pos x="wd2" y="hd2"/>
                  </a:cxn>
                </a:cxnLst>
                <a:rect l="0" t="0" r="r" b="b"/>
                <a:pathLst>
                  <a:path w="21600" h="21594" extrusionOk="0">
                    <a:moveTo>
                      <a:pt x="66" y="5664"/>
                    </a:moveTo>
                    <a:cubicBezTo>
                      <a:pt x="66" y="5861"/>
                      <a:pt x="105" y="6452"/>
                      <a:pt x="133" y="6844"/>
                    </a:cubicBezTo>
                    <a:cubicBezTo>
                      <a:pt x="149" y="7086"/>
                      <a:pt x="188" y="7631"/>
                      <a:pt x="265" y="7906"/>
                    </a:cubicBezTo>
                    <a:cubicBezTo>
                      <a:pt x="301" y="8033"/>
                      <a:pt x="365" y="8130"/>
                      <a:pt x="398" y="8260"/>
                    </a:cubicBezTo>
                    <a:cubicBezTo>
                      <a:pt x="503" y="8681"/>
                      <a:pt x="483" y="9001"/>
                      <a:pt x="663" y="9322"/>
                    </a:cubicBezTo>
                    <a:cubicBezTo>
                      <a:pt x="852" y="9660"/>
                      <a:pt x="845" y="9484"/>
                      <a:pt x="1060" y="9676"/>
                    </a:cubicBezTo>
                    <a:cubicBezTo>
                      <a:pt x="1131" y="9739"/>
                      <a:pt x="1188" y="9848"/>
                      <a:pt x="1259" y="9912"/>
                    </a:cubicBezTo>
                    <a:cubicBezTo>
                      <a:pt x="1365" y="10006"/>
                      <a:pt x="1624" y="10097"/>
                      <a:pt x="1723" y="10148"/>
                    </a:cubicBezTo>
                    <a:cubicBezTo>
                      <a:pt x="1790" y="10182"/>
                      <a:pt x="1854" y="10232"/>
                      <a:pt x="1921" y="10266"/>
                    </a:cubicBezTo>
                    <a:cubicBezTo>
                      <a:pt x="2009" y="10310"/>
                      <a:pt x="2099" y="10339"/>
                      <a:pt x="2187" y="10384"/>
                    </a:cubicBezTo>
                    <a:cubicBezTo>
                      <a:pt x="2852" y="10722"/>
                      <a:pt x="1822" y="10251"/>
                      <a:pt x="2650" y="10620"/>
                    </a:cubicBezTo>
                    <a:cubicBezTo>
                      <a:pt x="2783" y="10777"/>
                      <a:pt x="2897" y="11002"/>
                      <a:pt x="3048" y="11092"/>
                    </a:cubicBezTo>
                    <a:cubicBezTo>
                      <a:pt x="3180" y="11170"/>
                      <a:pt x="3329" y="11190"/>
                      <a:pt x="3445" y="11328"/>
                    </a:cubicBezTo>
                    <a:lnTo>
                      <a:pt x="3843" y="11800"/>
                    </a:lnTo>
                    <a:cubicBezTo>
                      <a:pt x="3982" y="12171"/>
                      <a:pt x="4018" y="12318"/>
                      <a:pt x="4240" y="12626"/>
                    </a:cubicBezTo>
                    <a:cubicBezTo>
                      <a:pt x="4342" y="12767"/>
                      <a:pt x="4469" y="12842"/>
                      <a:pt x="4572" y="12980"/>
                    </a:cubicBezTo>
                    <a:cubicBezTo>
                      <a:pt x="4969" y="13510"/>
                      <a:pt x="4571" y="13215"/>
                      <a:pt x="4969" y="13452"/>
                    </a:cubicBezTo>
                    <a:cubicBezTo>
                      <a:pt x="5015" y="13698"/>
                      <a:pt x="5077" y="14083"/>
                      <a:pt x="5168" y="14278"/>
                    </a:cubicBezTo>
                    <a:cubicBezTo>
                      <a:pt x="5219" y="14387"/>
                      <a:pt x="5301" y="14435"/>
                      <a:pt x="5367" y="14514"/>
                    </a:cubicBezTo>
                    <a:cubicBezTo>
                      <a:pt x="5411" y="14632"/>
                      <a:pt x="5464" y="14741"/>
                      <a:pt x="5499" y="14868"/>
                    </a:cubicBezTo>
                    <a:cubicBezTo>
                      <a:pt x="5531" y="14979"/>
                      <a:pt x="5523" y="15124"/>
                      <a:pt x="5566" y="15222"/>
                    </a:cubicBezTo>
                    <a:cubicBezTo>
                      <a:pt x="5695" y="15518"/>
                      <a:pt x="6131" y="16265"/>
                      <a:pt x="6361" y="16402"/>
                    </a:cubicBezTo>
                    <a:cubicBezTo>
                      <a:pt x="6635" y="16565"/>
                      <a:pt x="6501" y="16451"/>
                      <a:pt x="6758" y="16756"/>
                    </a:cubicBezTo>
                    <a:cubicBezTo>
                      <a:pt x="7112" y="17700"/>
                      <a:pt x="6648" y="16559"/>
                      <a:pt x="7090" y="17346"/>
                    </a:cubicBezTo>
                    <a:cubicBezTo>
                      <a:pt x="7265" y="17658"/>
                      <a:pt x="7177" y="17812"/>
                      <a:pt x="7421" y="18054"/>
                    </a:cubicBezTo>
                    <a:cubicBezTo>
                      <a:pt x="7543" y="18174"/>
                      <a:pt x="7818" y="18290"/>
                      <a:pt x="7818" y="18290"/>
                    </a:cubicBezTo>
                    <a:cubicBezTo>
                      <a:pt x="7863" y="18408"/>
                      <a:pt x="7900" y="18535"/>
                      <a:pt x="7951" y="18644"/>
                    </a:cubicBezTo>
                    <a:cubicBezTo>
                      <a:pt x="8146" y="19060"/>
                      <a:pt x="8270" y="19141"/>
                      <a:pt x="8547" y="19470"/>
                    </a:cubicBezTo>
                    <a:lnTo>
                      <a:pt x="8746" y="19706"/>
                    </a:lnTo>
                    <a:cubicBezTo>
                      <a:pt x="8790" y="19824"/>
                      <a:pt x="8843" y="19933"/>
                      <a:pt x="8879" y="20060"/>
                    </a:cubicBezTo>
                    <a:cubicBezTo>
                      <a:pt x="8968" y="20378"/>
                      <a:pt x="8909" y="20505"/>
                      <a:pt x="9077" y="20768"/>
                    </a:cubicBezTo>
                    <a:cubicBezTo>
                      <a:pt x="9197" y="20954"/>
                      <a:pt x="9342" y="21082"/>
                      <a:pt x="9475" y="21240"/>
                    </a:cubicBezTo>
                    <a:cubicBezTo>
                      <a:pt x="9732" y="21545"/>
                      <a:pt x="9598" y="21431"/>
                      <a:pt x="9872" y="21594"/>
                    </a:cubicBezTo>
                    <a:cubicBezTo>
                      <a:pt x="10160" y="21554"/>
                      <a:pt x="10454" y="21600"/>
                      <a:pt x="10734" y="21476"/>
                    </a:cubicBezTo>
                    <a:cubicBezTo>
                      <a:pt x="10825" y="21435"/>
                      <a:pt x="10853" y="21210"/>
                      <a:pt x="10933" y="21122"/>
                    </a:cubicBezTo>
                    <a:cubicBezTo>
                      <a:pt x="11033" y="21009"/>
                      <a:pt x="11155" y="20972"/>
                      <a:pt x="11264" y="20886"/>
                    </a:cubicBezTo>
                    <a:cubicBezTo>
                      <a:pt x="11516" y="20686"/>
                      <a:pt x="11514" y="20667"/>
                      <a:pt x="11728" y="20414"/>
                    </a:cubicBezTo>
                    <a:cubicBezTo>
                      <a:pt x="11816" y="20138"/>
                      <a:pt x="11873" y="19822"/>
                      <a:pt x="11993" y="19588"/>
                    </a:cubicBezTo>
                    <a:cubicBezTo>
                      <a:pt x="12100" y="19378"/>
                      <a:pt x="12262" y="19283"/>
                      <a:pt x="12390" y="19116"/>
                    </a:cubicBezTo>
                    <a:cubicBezTo>
                      <a:pt x="12593" y="18850"/>
                      <a:pt x="12788" y="18565"/>
                      <a:pt x="12987" y="18290"/>
                    </a:cubicBezTo>
                    <a:cubicBezTo>
                      <a:pt x="13064" y="18182"/>
                      <a:pt x="13168" y="18147"/>
                      <a:pt x="13252" y="18054"/>
                    </a:cubicBezTo>
                    <a:cubicBezTo>
                      <a:pt x="13345" y="17949"/>
                      <a:pt x="13420" y="17795"/>
                      <a:pt x="13517" y="17700"/>
                    </a:cubicBezTo>
                    <a:cubicBezTo>
                      <a:pt x="13621" y="17597"/>
                      <a:pt x="13737" y="17542"/>
                      <a:pt x="13848" y="17464"/>
                    </a:cubicBezTo>
                    <a:cubicBezTo>
                      <a:pt x="14330" y="16175"/>
                      <a:pt x="13619" y="18162"/>
                      <a:pt x="14047" y="16638"/>
                    </a:cubicBezTo>
                    <a:cubicBezTo>
                      <a:pt x="14096" y="16462"/>
                      <a:pt x="14184" y="16329"/>
                      <a:pt x="14245" y="16166"/>
                    </a:cubicBezTo>
                    <a:cubicBezTo>
                      <a:pt x="14361" y="15857"/>
                      <a:pt x="14459" y="15528"/>
                      <a:pt x="14577" y="15222"/>
                    </a:cubicBezTo>
                    <a:cubicBezTo>
                      <a:pt x="14791" y="14663"/>
                      <a:pt x="15069" y="14175"/>
                      <a:pt x="15239" y="13570"/>
                    </a:cubicBezTo>
                    <a:cubicBezTo>
                      <a:pt x="15410" y="12963"/>
                      <a:pt x="15529" y="12442"/>
                      <a:pt x="15769" y="11918"/>
                    </a:cubicBezTo>
                    <a:cubicBezTo>
                      <a:pt x="15868" y="11703"/>
                      <a:pt x="15985" y="11514"/>
                      <a:pt x="16101" y="11328"/>
                    </a:cubicBezTo>
                    <a:cubicBezTo>
                      <a:pt x="16750" y="10287"/>
                      <a:pt x="16111" y="11317"/>
                      <a:pt x="16763" y="10620"/>
                    </a:cubicBezTo>
                    <a:cubicBezTo>
                      <a:pt x="16884" y="10490"/>
                      <a:pt x="16968" y="10260"/>
                      <a:pt x="17094" y="10148"/>
                    </a:cubicBezTo>
                    <a:cubicBezTo>
                      <a:pt x="17195" y="10058"/>
                      <a:pt x="17317" y="10078"/>
                      <a:pt x="17426" y="10030"/>
                    </a:cubicBezTo>
                    <a:cubicBezTo>
                      <a:pt x="17582" y="9960"/>
                      <a:pt x="17736" y="9880"/>
                      <a:pt x="17890" y="9794"/>
                    </a:cubicBezTo>
                    <a:cubicBezTo>
                      <a:pt x="18156" y="9644"/>
                      <a:pt x="18408" y="9392"/>
                      <a:pt x="18685" y="9322"/>
                    </a:cubicBezTo>
                    <a:cubicBezTo>
                      <a:pt x="18839" y="9283"/>
                      <a:pt x="18995" y="9258"/>
                      <a:pt x="19148" y="9204"/>
                    </a:cubicBezTo>
                    <a:cubicBezTo>
                      <a:pt x="19327" y="9140"/>
                      <a:pt x="19501" y="9041"/>
                      <a:pt x="19679" y="8968"/>
                    </a:cubicBezTo>
                    <a:cubicBezTo>
                      <a:pt x="19788" y="8923"/>
                      <a:pt x="19899" y="8889"/>
                      <a:pt x="20010" y="8850"/>
                    </a:cubicBezTo>
                    <a:cubicBezTo>
                      <a:pt x="20120" y="8771"/>
                      <a:pt x="20227" y="8675"/>
                      <a:pt x="20341" y="8614"/>
                    </a:cubicBezTo>
                    <a:cubicBezTo>
                      <a:pt x="20449" y="8556"/>
                      <a:pt x="20563" y="8544"/>
                      <a:pt x="20672" y="8496"/>
                    </a:cubicBezTo>
                    <a:cubicBezTo>
                      <a:pt x="20740" y="8466"/>
                      <a:pt x="20805" y="8417"/>
                      <a:pt x="20871" y="8378"/>
                    </a:cubicBezTo>
                    <a:cubicBezTo>
                      <a:pt x="21337" y="7271"/>
                      <a:pt x="20746" y="8628"/>
                      <a:pt x="21401" y="7316"/>
                    </a:cubicBezTo>
                    <a:cubicBezTo>
                      <a:pt x="21475" y="7169"/>
                      <a:pt x="21534" y="7001"/>
                      <a:pt x="21600" y="6844"/>
                    </a:cubicBezTo>
                    <a:cubicBezTo>
                      <a:pt x="21534" y="6372"/>
                      <a:pt x="21518" y="5868"/>
                      <a:pt x="21401" y="5428"/>
                    </a:cubicBezTo>
                    <a:cubicBezTo>
                      <a:pt x="21135" y="4427"/>
                      <a:pt x="21091" y="4784"/>
                      <a:pt x="20739" y="4366"/>
                    </a:cubicBezTo>
                    <a:cubicBezTo>
                      <a:pt x="20261" y="3799"/>
                      <a:pt x="20291" y="3633"/>
                      <a:pt x="19811" y="3304"/>
                    </a:cubicBezTo>
                    <a:cubicBezTo>
                      <a:pt x="19661" y="3201"/>
                      <a:pt x="19500" y="3158"/>
                      <a:pt x="19347" y="3068"/>
                    </a:cubicBezTo>
                    <a:cubicBezTo>
                      <a:pt x="19102" y="2922"/>
                      <a:pt x="18858" y="2769"/>
                      <a:pt x="18618" y="2596"/>
                    </a:cubicBezTo>
                    <a:cubicBezTo>
                      <a:pt x="17521" y="1804"/>
                      <a:pt x="16239" y="621"/>
                      <a:pt x="15040" y="354"/>
                    </a:cubicBezTo>
                    <a:cubicBezTo>
                      <a:pt x="13629" y="40"/>
                      <a:pt x="14336" y="158"/>
                      <a:pt x="12920" y="0"/>
                    </a:cubicBezTo>
                    <a:cubicBezTo>
                      <a:pt x="11573" y="79"/>
                      <a:pt x="10225" y="106"/>
                      <a:pt x="8879" y="236"/>
                    </a:cubicBezTo>
                    <a:cubicBezTo>
                      <a:pt x="8588" y="264"/>
                      <a:pt x="8305" y="402"/>
                      <a:pt x="8017" y="472"/>
                    </a:cubicBezTo>
                    <a:cubicBezTo>
                      <a:pt x="7312" y="643"/>
                      <a:pt x="7559" y="530"/>
                      <a:pt x="6891" y="708"/>
                    </a:cubicBezTo>
                    <a:cubicBezTo>
                      <a:pt x="5648" y="1040"/>
                      <a:pt x="6500" y="824"/>
                      <a:pt x="5764" y="1062"/>
                    </a:cubicBezTo>
                    <a:cubicBezTo>
                      <a:pt x="5632" y="1105"/>
                      <a:pt x="5499" y="1141"/>
                      <a:pt x="5367" y="1180"/>
                    </a:cubicBezTo>
                    <a:cubicBezTo>
                      <a:pt x="5253" y="1332"/>
                      <a:pt x="5039" y="1632"/>
                      <a:pt x="4903" y="1770"/>
                    </a:cubicBezTo>
                    <a:cubicBezTo>
                      <a:pt x="4817" y="1857"/>
                      <a:pt x="4724" y="1919"/>
                      <a:pt x="4638" y="2006"/>
                    </a:cubicBezTo>
                    <a:cubicBezTo>
                      <a:pt x="4569" y="2076"/>
                      <a:pt x="4514" y="2192"/>
                      <a:pt x="4439" y="2242"/>
                    </a:cubicBezTo>
                    <a:cubicBezTo>
                      <a:pt x="4334" y="2312"/>
                      <a:pt x="4218" y="2315"/>
                      <a:pt x="4108" y="2360"/>
                    </a:cubicBezTo>
                    <a:cubicBezTo>
                      <a:pt x="3931" y="2433"/>
                      <a:pt x="3759" y="2564"/>
                      <a:pt x="3578" y="2596"/>
                    </a:cubicBezTo>
                    <a:cubicBezTo>
                      <a:pt x="2651" y="2761"/>
                      <a:pt x="3137" y="2681"/>
                      <a:pt x="2120" y="2832"/>
                    </a:cubicBezTo>
                    <a:lnTo>
                      <a:pt x="1524" y="3186"/>
                    </a:lnTo>
                    <a:cubicBezTo>
                      <a:pt x="1458" y="3225"/>
                      <a:pt x="1383" y="3235"/>
                      <a:pt x="1325" y="3304"/>
                    </a:cubicBezTo>
                    <a:lnTo>
                      <a:pt x="928" y="3776"/>
                    </a:lnTo>
                    <a:cubicBezTo>
                      <a:pt x="666" y="4474"/>
                      <a:pt x="958" y="3822"/>
                      <a:pt x="530" y="4366"/>
                    </a:cubicBezTo>
                    <a:cubicBezTo>
                      <a:pt x="454" y="4463"/>
                      <a:pt x="403" y="4613"/>
                      <a:pt x="331" y="4720"/>
                    </a:cubicBezTo>
                    <a:cubicBezTo>
                      <a:pt x="270" y="4811"/>
                      <a:pt x="199" y="4877"/>
                      <a:pt x="133" y="4956"/>
                    </a:cubicBezTo>
                    <a:cubicBezTo>
                      <a:pt x="88" y="5074"/>
                      <a:pt x="0" y="5168"/>
                      <a:pt x="0" y="5310"/>
                    </a:cubicBezTo>
                    <a:cubicBezTo>
                      <a:pt x="0" y="5452"/>
                      <a:pt x="92" y="5542"/>
                      <a:pt x="133" y="5664"/>
                    </a:cubicBezTo>
                    <a:cubicBezTo>
                      <a:pt x="158" y="5739"/>
                      <a:pt x="66" y="5467"/>
                      <a:pt x="66" y="5664"/>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solidFill>
                      <a:srgbClr val="FFFFFF"/>
                    </a:solidFill>
                    <a:latin typeface="Century Gothic"/>
                    <a:ea typeface="Century Gothic"/>
                    <a:cs typeface="Century Gothic"/>
                    <a:sym typeface="Century Gothic"/>
                  </a:defRPr>
                </a:pPr>
                <a:endParaRPr sz="1351" kern="0">
                  <a:solidFill>
                    <a:srgbClr val="FFFFFF"/>
                  </a:solidFill>
                  <a:latin typeface="Century Gothic"/>
                  <a:sym typeface="Century Gothic"/>
                </a:endParaRPr>
              </a:p>
            </p:txBody>
          </p:sp>
          <p:sp>
            <p:nvSpPr>
              <p:cNvPr id="2372" name="Freeform 56"/>
              <p:cNvSpPr/>
              <p:nvPr/>
            </p:nvSpPr>
            <p:spPr>
              <a:xfrm rot="193726">
                <a:off x="2431361" y="1703060"/>
                <a:ext cx="2270548" cy="1753954"/>
              </a:xfrm>
              <a:custGeom>
                <a:avLst/>
                <a:gdLst/>
                <a:ahLst/>
                <a:cxnLst>
                  <a:cxn ang="0">
                    <a:pos x="wd2" y="hd2"/>
                  </a:cxn>
                  <a:cxn ang="5400000">
                    <a:pos x="wd2" y="hd2"/>
                  </a:cxn>
                  <a:cxn ang="10800000">
                    <a:pos x="wd2" y="hd2"/>
                  </a:cxn>
                  <a:cxn ang="16200000">
                    <a:pos x="wd2" y="hd2"/>
                  </a:cxn>
                </a:cxnLst>
                <a:rect l="0" t="0" r="r" b="b"/>
                <a:pathLst>
                  <a:path w="21458" h="21212" extrusionOk="0">
                    <a:moveTo>
                      <a:pt x="0" y="19759"/>
                    </a:moveTo>
                    <a:cubicBezTo>
                      <a:pt x="67" y="19338"/>
                      <a:pt x="124" y="18914"/>
                      <a:pt x="201" y="18495"/>
                    </a:cubicBezTo>
                    <a:cubicBezTo>
                      <a:pt x="238" y="18292"/>
                      <a:pt x="466" y="17573"/>
                      <a:pt x="501" y="17484"/>
                    </a:cubicBezTo>
                    <a:cubicBezTo>
                      <a:pt x="555" y="17348"/>
                      <a:pt x="635" y="17231"/>
                      <a:pt x="702" y="17105"/>
                    </a:cubicBezTo>
                    <a:cubicBezTo>
                      <a:pt x="896" y="16125"/>
                      <a:pt x="643" y="17031"/>
                      <a:pt x="1103" y="16220"/>
                    </a:cubicBezTo>
                    <a:cubicBezTo>
                      <a:pt x="1190" y="16066"/>
                      <a:pt x="1229" y="15878"/>
                      <a:pt x="1304" y="15714"/>
                    </a:cubicBezTo>
                    <a:cubicBezTo>
                      <a:pt x="1448" y="15394"/>
                      <a:pt x="1637" y="15131"/>
                      <a:pt x="1805" y="14829"/>
                    </a:cubicBezTo>
                    <a:cubicBezTo>
                      <a:pt x="1943" y="14580"/>
                      <a:pt x="2072" y="14324"/>
                      <a:pt x="2206" y="14071"/>
                    </a:cubicBezTo>
                    <a:cubicBezTo>
                      <a:pt x="2273" y="13944"/>
                      <a:pt x="2321" y="13799"/>
                      <a:pt x="2406" y="13691"/>
                    </a:cubicBezTo>
                    <a:lnTo>
                      <a:pt x="3108" y="12807"/>
                    </a:lnTo>
                    <a:cubicBezTo>
                      <a:pt x="3209" y="12680"/>
                      <a:pt x="3291" y="12526"/>
                      <a:pt x="3409" y="12427"/>
                    </a:cubicBezTo>
                    <a:lnTo>
                      <a:pt x="3710" y="12174"/>
                    </a:lnTo>
                    <a:cubicBezTo>
                      <a:pt x="4245" y="11163"/>
                      <a:pt x="3543" y="12385"/>
                      <a:pt x="4211" y="11542"/>
                    </a:cubicBezTo>
                    <a:cubicBezTo>
                      <a:pt x="4297" y="11435"/>
                      <a:pt x="4332" y="11277"/>
                      <a:pt x="4412" y="11163"/>
                    </a:cubicBezTo>
                    <a:cubicBezTo>
                      <a:pt x="4600" y="10896"/>
                      <a:pt x="4813" y="10657"/>
                      <a:pt x="5014" y="10405"/>
                    </a:cubicBezTo>
                    <a:cubicBezTo>
                      <a:pt x="5170" y="10208"/>
                      <a:pt x="5392" y="9878"/>
                      <a:pt x="5615" y="9773"/>
                    </a:cubicBezTo>
                    <a:cubicBezTo>
                      <a:pt x="5775" y="9697"/>
                      <a:pt x="5949" y="9688"/>
                      <a:pt x="6117" y="9646"/>
                    </a:cubicBezTo>
                    <a:cubicBezTo>
                      <a:pt x="7322" y="8127"/>
                      <a:pt x="5902" y="9850"/>
                      <a:pt x="6818" y="8888"/>
                    </a:cubicBezTo>
                    <a:cubicBezTo>
                      <a:pt x="6927" y="8773"/>
                      <a:pt x="7010" y="8623"/>
                      <a:pt x="7119" y="8508"/>
                    </a:cubicBezTo>
                    <a:cubicBezTo>
                      <a:pt x="7378" y="8236"/>
                      <a:pt x="7419" y="8256"/>
                      <a:pt x="7721" y="8129"/>
                    </a:cubicBezTo>
                    <a:cubicBezTo>
                      <a:pt x="7860" y="7603"/>
                      <a:pt x="7813" y="7633"/>
                      <a:pt x="8222" y="7118"/>
                    </a:cubicBezTo>
                    <a:cubicBezTo>
                      <a:pt x="8307" y="7010"/>
                      <a:pt x="8433" y="6966"/>
                      <a:pt x="8523" y="6865"/>
                    </a:cubicBezTo>
                    <a:cubicBezTo>
                      <a:pt x="8735" y="6627"/>
                      <a:pt x="8954" y="6392"/>
                      <a:pt x="9125" y="6106"/>
                    </a:cubicBezTo>
                    <a:cubicBezTo>
                      <a:pt x="9225" y="5938"/>
                      <a:pt x="9317" y="5761"/>
                      <a:pt x="9425" y="5601"/>
                    </a:cubicBezTo>
                    <a:cubicBezTo>
                      <a:pt x="9592" y="5356"/>
                      <a:pt x="9795" y="5115"/>
                      <a:pt x="10027" y="4969"/>
                    </a:cubicBezTo>
                    <a:cubicBezTo>
                      <a:pt x="10187" y="4868"/>
                      <a:pt x="10579" y="4770"/>
                      <a:pt x="10729" y="4716"/>
                    </a:cubicBezTo>
                    <a:cubicBezTo>
                      <a:pt x="10831" y="4679"/>
                      <a:pt x="10930" y="4632"/>
                      <a:pt x="11030" y="4589"/>
                    </a:cubicBezTo>
                    <a:cubicBezTo>
                      <a:pt x="11289" y="4262"/>
                      <a:pt x="11572" y="3856"/>
                      <a:pt x="11932" y="3704"/>
                    </a:cubicBezTo>
                    <a:lnTo>
                      <a:pt x="12534" y="3452"/>
                    </a:lnTo>
                    <a:cubicBezTo>
                      <a:pt x="12634" y="3410"/>
                      <a:pt x="12730" y="3342"/>
                      <a:pt x="12835" y="3325"/>
                    </a:cubicBezTo>
                    <a:cubicBezTo>
                      <a:pt x="13871" y="3162"/>
                      <a:pt x="13370" y="3247"/>
                      <a:pt x="14339" y="3072"/>
                    </a:cubicBezTo>
                    <a:cubicBezTo>
                      <a:pt x="14439" y="3030"/>
                      <a:pt x="14536" y="2970"/>
                      <a:pt x="14640" y="2946"/>
                    </a:cubicBezTo>
                    <a:cubicBezTo>
                      <a:pt x="15019" y="2859"/>
                      <a:pt x="15682" y="2870"/>
                      <a:pt x="16043" y="2567"/>
                    </a:cubicBezTo>
                    <a:cubicBezTo>
                      <a:pt x="16463" y="2214"/>
                      <a:pt x="16651" y="2127"/>
                      <a:pt x="16946" y="1682"/>
                    </a:cubicBezTo>
                    <a:cubicBezTo>
                      <a:pt x="17023" y="1565"/>
                      <a:pt x="17044" y="1383"/>
                      <a:pt x="17146" y="1303"/>
                    </a:cubicBezTo>
                    <a:cubicBezTo>
                      <a:pt x="17347" y="1144"/>
                      <a:pt x="17889" y="1017"/>
                      <a:pt x="18149" y="923"/>
                    </a:cubicBezTo>
                    <a:cubicBezTo>
                      <a:pt x="18408" y="830"/>
                      <a:pt x="18572" y="714"/>
                      <a:pt x="18851" y="670"/>
                    </a:cubicBezTo>
                    <a:cubicBezTo>
                      <a:pt x="19250" y="608"/>
                      <a:pt x="19654" y="597"/>
                      <a:pt x="20054" y="544"/>
                    </a:cubicBezTo>
                    <a:cubicBezTo>
                      <a:pt x="20289" y="513"/>
                      <a:pt x="20522" y="460"/>
                      <a:pt x="20756" y="418"/>
                    </a:cubicBezTo>
                    <a:cubicBezTo>
                      <a:pt x="20856" y="376"/>
                      <a:pt x="20962" y="351"/>
                      <a:pt x="21057" y="291"/>
                    </a:cubicBezTo>
                    <a:cubicBezTo>
                      <a:pt x="21165" y="223"/>
                      <a:pt x="21347" y="-113"/>
                      <a:pt x="21358" y="38"/>
                    </a:cubicBezTo>
                    <a:cubicBezTo>
                      <a:pt x="21497" y="2096"/>
                      <a:pt x="21424" y="4168"/>
                      <a:pt x="21458" y="6233"/>
                    </a:cubicBezTo>
                    <a:cubicBezTo>
                      <a:pt x="21424" y="7792"/>
                      <a:pt x="21416" y="9352"/>
                      <a:pt x="21358" y="10910"/>
                    </a:cubicBezTo>
                    <a:cubicBezTo>
                      <a:pt x="21350" y="11125"/>
                      <a:pt x="21262" y="11328"/>
                      <a:pt x="21257" y="11542"/>
                    </a:cubicBezTo>
                    <a:cubicBezTo>
                      <a:pt x="21196" y="14154"/>
                      <a:pt x="21600" y="16828"/>
                      <a:pt x="21157" y="19380"/>
                    </a:cubicBezTo>
                    <a:cubicBezTo>
                      <a:pt x="21063" y="19922"/>
                      <a:pt x="20287" y="19542"/>
                      <a:pt x="19854" y="19633"/>
                    </a:cubicBezTo>
                    <a:cubicBezTo>
                      <a:pt x="19685" y="19668"/>
                      <a:pt x="19520" y="19724"/>
                      <a:pt x="19352" y="19759"/>
                    </a:cubicBezTo>
                    <a:cubicBezTo>
                      <a:pt x="19119" y="19808"/>
                      <a:pt x="18886" y="19859"/>
                      <a:pt x="18650" y="19886"/>
                    </a:cubicBezTo>
                    <a:cubicBezTo>
                      <a:pt x="18151" y="19943"/>
                      <a:pt x="16962" y="19983"/>
                      <a:pt x="16344" y="20139"/>
                    </a:cubicBezTo>
                    <a:cubicBezTo>
                      <a:pt x="15939" y="20241"/>
                      <a:pt x="15542" y="20392"/>
                      <a:pt x="15141" y="20518"/>
                    </a:cubicBezTo>
                    <a:cubicBezTo>
                      <a:pt x="14873" y="20602"/>
                      <a:pt x="14613" y="20736"/>
                      <a:pt x="14339" y="20771"/>
                    </a:cubicBezTo>
                    <a:lnTo>
                      <a:pt x="13336" y="20897"/>
                    </a:lnTo>
                    <a:cubicBezTo>
                      <a:pt x="11465" y="21487"/>
                      <a:pt x="12830" y="21104"/>
                      <a:pt x="8322" y="20897"/>
                    </a:cubicBezTo>
                    <a:cubicBezTo>
                      <a:pt x="8020" y="20883"/>
                      <a:pt x="7721" y="20809"/>
                      <a:pt x="7420" y="20771"/>
                    </a:cubicBezTo>
                    <a:cubicBezTo>
                      <a:pt x="6862" y="20700"/>
                      <a:pt x="6090" y="20639"/>
                      <a:pt x="5515" y="20518"/>
                    </a:cubicBezTo>
                    <a:cubicBezTo>
                      <a:pt x="5379" y="20489"/>
                      <a:pt x="5251" y="20413"/>
                      <a:pt x="5114" y="20392"/>
                    </a:cubicBezTo>
                    <a:cubicBezTo>
                      <a:pt x="4714" y="20329"/>
                      <a:pt x="4311" y="20313"/>
                      <a:pt x="3911" y="20265"/>
                    </a:cubicBezTo>
                    <a:cubicBezTo>
                      <a:pt x="3667" y="20236"/>
                      <a:pt x="2484" y="20066"/>
                      <a:pt x="2206" y="20012"/>
                    </a:cubicBezTo>
                    <a:cubicBezTo>
                      <a:pt x="1982" y="19969"/>
                      <a:pt x="1536" y="19843"/>
                      <a:pt x="1304" y="19759"/>
                    </a:cubicBezTo>
                    <a:cubicBezTo>
                      <a:pt x="1202" y="19723"/>
                      <a:pt x="1105" y="19668"/>
                      <a:pt x="1003" y="19633"/>
                    </a:cubicBezTo>
                    <a:cubicBezTo>
                      <a:pt x="238" y="19370"/>
                      <a:pt x="468" y="19380"/>
                      <a:pt x="100" y="1938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76" name="Group 38"/>
            <p:cNvGrpSpPr/>
            <p:nvPr/>
          </p:nvGrpSpPr>
          <p:grpSpPr>
            <a:xfrm>
              <a:off x="2234239" y="2532318"/>
              <a:ext cx="9816500" cy="2543635"/>
              <a:chOff x="659776" y="-250158"/>
              <a:chExt cx="9816494" cy="2543634"/>
            </a:xfrm>
          </p:grpSpPr>
          <p:pic>
            <p:nvPicPr>
              <p:cNvPr id="2374" name="Picture 51" descr="Picture 51"/>
              <p:cNvPicPr>
                <a:picLocks noChangeAspect="1"/>
              </p:cNvPicPr>
              <p:nvPr/>
            </p:nvPicPr>
            <p:blipFill>
              <a:blip r:embed="rId5">
                <a:extLst/>
              </a:blip>
              <a:stretch>
                <a:fillRect/>
              </a:stretch>
            </p:blipFill>
            <p:spPr>
              <a:xfrm>
                <a:off x="8857188" y="-250158"/>
                <a:ext cx="1619082" cy="2228324"/>
              </a:xfrm>
              <a:prstGeom prst="rect">
                <a:avLst/>
              </a:prstGeom>
              <a:ln w="12700" cap="flat">
                <a:noFill/>
                <a:miter lim="400000"/>
              </a:ln>
              <a:effectLst/>
            </p:spPr>
          </p:pic>
          <p:sp>
            <p:nvSpPr>
              <p:cNvPr id="2375" name="Freeform 52"/>
              <p:cNvSpPr/>
              <p:nvPr/>
            </p:nvSpPr>
            <p:spPr>
              <a:xfrm>
                <a:off x="659776" y="1340177"/>
                <a:ext cx="969612" cy="953299"/>
              </a:xfrm>
              <a:custGeom>
                <a:avLst/>
                <a:gdLst/>
                <a:ahLst/>
                <a:cxnLst>
                  <a:cxn ang="0">
                    <a:pos x="wd2" y="hd2"/>
                  </a:cxn>
                  <a:cxn ang="5400000">
                    <a:pos x="wd2" y="hd2"/>
                  </a:cxn>
                  <a:cxn ang="10800000">
                    <a:pos x="wd2" y="hd2"/>
                  </a:cxn>
                  <a:cxn ang="16200000">
                    <a:pos x="wd2" y="hd2"/>
                  </a:cxn>
                </a:cxnLst>
                <a:rect l="0" t="0" r="r" b="b"/>
                <a:pathLst>
                  <a:path w="21463" h="21600" extrusionOk="0">
                    <a:moveTo>
                      <a:pt x="20084" y="354"/>
                    </a:moveTo>
                    <a:cubicBezTo>
                      <a:pt x="19403" y="590"/>
                      <a:pt x="18729" y="848"/>
                      <a:pt x="18042" y="1062"/>
                    </a:cubicBezTo>
                    <a:cubicBezTo>
                      <a:pt x="17594" y="1202"/>
                      <a:pt x="17111" y="1225"/>
                      <a:pt x="16681" y="1416"/>
                    </a:cubicBezTo>
                    <a:cubicBezTo>
                      <a:pt x="16305" y="1584"/>
                      <a:pt x="16026" y="1934"/>
                      <a:pt x="15660" y="2125"/>
                    </a:cubicBezTo>
                    <a:cubicBezTo>
                      <a:pt x="15340" y="2292"/>
                      <a:pt x="14953" y="2297"/>
                      <a:pt x="14640" y="2479"/>
                    </a:cubicBezTo>
                    <a:cubicBezTo>
                      <a:pt x="13925" y="2892"/>
                      <a:pt x="13278" y="3423"/>
                      <a:pt x="12598" y="3895"/>
                    </a:cubicBezTo>
                    <a:cubicBezTo>
                      <a:pt x="12258" y="4131"/>
                      <a:pt x="11965" y="4469"/>
                      <a:pt x="11577" y="4603"/>
                    </a:cubicBezTo>
                    <a:cubicBezTo>
                      <a:pt x="9706" y="5253"/>
                      <a:pt x="11382" y="4567"/>
                      <a:pt x="9536" y="5666"/>
                    </a:cubicBezTo>
                    <a:cubicBezTo>
                      <a:pt x="5873" y="7843"/>
                      <a:pt x="11127" y="4325"/>
                      <a:pt x="6133" y="7790"/>
                    </a:cubicBezTo>
                    <a:cubicBezTo>
                      <a:pt x="5226" y="8420"/>
                      <a:pt x="4797" y="8617"/>
                      <a:pt x="4091" y="9561"/>
                    </a:cubicBezTo>
                    <a:cubicBezTo>
                      <a:pt x="3589" y="10233"/>
                      <a:pt x="3184" y="10977"/>
                      <a:pt x="2730" y="11685"/>
                    </a:cubicBezTo>
                    <a:lnTo>
                      <a:pt x="2050" y="12748"/>
                    </a:lnTo>
                    <a:cubicBezTo>
                      <a:pt x="1823" y="13456"/>
                      <a:pt x="1543" y="14148"/>
                      <a:pt x="1369" y="14872"/>
                    </a:cubicBezTo>
                    <a:cubicBezTo>
                      <a:pt x="1256" y="15344"/>
                      <a:pt x="1213" y="15841"/>
                      <a:pt x="1029" y="16289"/>
                    </a:cubicBezTo>
                    <a:cubicBezTo>
                      <a:pt x="868" y="16680"/>
                      <a:pt x="575" y="16997"/>
                      <a:pt x="348" y="17351"/>
                    </a:cubicBezTo>
                    <a:cubicBezTo>
                      <a:pt x="235" y="17823"/>
                      <a:pt x="-50" y="18284"/>
                      <a:pt x="8" y="18767"/>
                    </a:cubicBezTo>
                    <a:cubicBezTo>
                      <a:pt x="71" y="19291"/>
                      <a:pt x="185" y="20120"/>
                      <a:pt x="689" y="20184"/>
                    </a:cubicBezTo>
                    <a:cubicBezTo>
                      <a:pt x="5081" y="20741"/>
                      <a:pt x="9536" y="20420"/>
                      <a:pt x="13959" y="20538"/>
                    </a:cubicBezTo>
                    <a:cubicBezTo>
                      <a:pt x="16300" y="21350"/>
                      <a:pt x="13470" y="20445"/>
                      <a:pt x="17702" y="21246"/>
                    </a:cubicBezTo>
                    <a:cubicBezTo>
                      <a:pt x="18055" y="21313"/>
                      <a:pt x="18382" y="21482"/>
                      <a:pt x="18723" y="21600"/>
                    </a:cubicBezTo>
                    <a:cubicBezTo>
                      <a:pt x="19403" y="21482"/>
                      <a:pt x="20147" y="21567"/>
                      <a:pt x="20764" y="21246"/>
                    </a:cubicBezTo>
                    <a:cubicBezTo>
                      <a:pt x="21130" y="21056"/>
                      <a:pt x="21435" y="20609"/>
                      <a:pt x="21445" y="20184"/>
                    </a:cubicBezTo>
                    <a:cubicBezTo>
                      <a:pt x="21550" y="15698"/>
                      <a:pt x="21180" y="11214"/>
                      <a:pt x="21105" y="6728"/>
                    </a:cubicBezTo>
                    <a:cubicBezTo>
                      <a:pt x="21067" y="4486"/>
                      <a:pt x="21105" y="2243"/>
                      <a:pt x="21105"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81" name="Group 40"/>
            <p:cNvGrpSpPr/>
            <p:nvPr/>
          </p:nvGrpSpPr>
          <p:grpSpPr>
            <a:xfrm>
              <a:off x="-2" y="51784"/>
              <a:ext cx="3160655" cy="2715421"/>
              <a:chOff x="-1" y="-12072"/>
              <a:chExt cx="3160653" cy="2715419"/>
            </a:xfrm>
          </p:grpSpPr>
          <p:pic>
            <p:nvPicPr>
              <p:cNvPr id="2378" name="Picture 48" descr="Picture 48"/>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78237" y="-12072"/>
                <a:ext cx="2782415" cy="2715419"/>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cap="flat">
                <a:noFill/>
                <a:miter lim="400000"/>
              </a:ln>
              <a:effectLst/>
            </p:spPr>
          </p:pic>
          <p:sp>
            <p:nvSpPr>
              <p:cNvPr id="2379" name="Freeform 49"/>
              <p:cNvSpPr/>
              <p:nvPr/>
            </p:nvSpPr>
            <p:spPr>
              <a:xfrm>
                <a:off x="2562020" y="600259"/>
                <a:ext cx="465718" cy="1625416"/>
              </a:xfrm>
              <a:custGeom>
                <a:avLst/>
                <a:gdLst/>
                <a:ahLst/>
                <a:cxnLst>
                  <a:cxn ang="0">
                    <a:pos x="wd2" y="hd2"/>
                  </a:cxn>
                  <a:cxn ang="5400000">
                    <a:pos x="wd2" y="hd2"/>
                  </a:cxn>
                  <a:cxn ang="10800000">
                    <a:pos x="wd2" y="hd2"/>
                  </a:cxn>
                  <a:cxn ang="16200000">
                    <a:pos x="wd2" y="hd2"/>
                  </a:cxn>
                </a:cxnLst>
                <a:rect l="0" t="0" r="r" b="b"/>
                <a:pathLst>
                  <a:path w="19670" h="21384" extrusionOk="0">
                    <a:moveTo>
                      <a:pt x="12850" y="9"/>
                    </a:moveTo>
                    <a:cubicBezTo>
                      <a:pt x="12446" y="-97"/>
                      <a:pt x="11553" y="840"/>
                      <a:pt x="11031" y="1275"/>
                    </a:cubicBezTo>
                    <a:cubicBezTo>
                      <a:pt x="10540" y="1686"/>
                      <a:pt x="10723" y="2228"/>
                      <a:pt x="9819" y="2542"/>
                    </a:cubicBezTo>
                    <a:lnTo>
                      <a:pt x="8001" y="3176"/>
                    </a:lnTo>
                    <a:cubicBezTo>
                      <a:pt x="7597" y="3598"/>
                      <a:pt x="7497" y="4072"/>
                      <a:pt x="6788" y="4443"/>
                    </a:cubicBezTo>
                    <a:cubicBezTo>
                      <a:pt x="6384" y="4654"/>
                      <a:pt x="5902" y="4849"/>
                      <a:pt x="5576" y="5076"/>
                    </a:cubicBezTo>
                    <a:cubicBezTo>
                      <a:pt x="5290" y="5275"/>
                      <a:pt x="5324" y="5524"/>
                      <a:pt x="4970" y="5710"/>
                    </a:cubicBezTo>
                    <a:cubicBezTo>
                      <a:pt x="4495" y="5958"/>
                      <a:pt x="3678" y="6107"/>
                      <a:pt x="3152" y="6343"/>
                    </a:cubicBezTo>
                    <a:cubicBezTo>
                      <a:pt x="720" y="7432"/>
                      <a:pt x="1036" y="7288"/>
                      <a:pt x="121" y="8243"/>
                    </a:cubicBezTo>
                    <a:cubicBezTo>
                      <a:pt x="1054" y="16692"/>
                      <a:pt x="-1674" y="11641"/>
                      <a:pt x="1939" y="14578"/>
                    </a:cubicBezTo>
                    <a:cubicBezTo>
                      <a:pt x="2191" y="14782"/>
                      <a:pt x="2146" y="15037"/>
                      <a:pt x="2546" y="15211"/>
                    </a:cubicBezTo>
                    <a:cubicBezTo>
                      <a:pt x="3001" y="15409"/>
                      <a:pt x="3758" y="15493"/>
                      <a:pt x="4364" y="15633"/>
                    </a:cubicBezTo>
                    <a:cubicBezTo>
                      <a:pt x="4566" y="15915"/>
                      <a:pt x="4508" y="16237"/>
                      <a:pt x="4970" y="16478"/>
                    </a:cubicBezTo>
                    <a:cubicBezTo>
                      <a:pt x="5374" y="16689"/>
                      <a:pt x="6273" y="16721"/>
                      <a:pt x="6788" y="16900"/>
                    </a:cubicBezTo>
                    <a:cubicBezTo>
                      <a:pt x="7304" y="17080"/>
                      <a:pt x="7597" y="17323"/>
                      <a:pt x="8001" y="17534"/>
                    </a:cubicBezTo>
                    <a:cubicBezTo>
                      <a:pt x="8203" y="18519"/>
                      <a:pt x="8294" y="19508"/>
                      <a:pt x="8607" y="20490"/>
                    </a:cubicBezTo>
                    <a:cubicBezTo>
                      <a:pt x="8699" y="20778"/>
                      <a:pt x="8447" y="21220"/>
                      <a:pt x="9213" y="21334"/>
                    </a:cubicBezTo>
                    <a:cubicBezTo>
                      <a:pt x="10343" y="21503"/>
                      <a:pt x="11637" y="21194"/>
                      <a:pt x="12850" y="21123"/>
                    </a:cubicBezTo>
                    <a:cubicBezTo>
                      <a:pt x="13254" y="20912"/>
                      <a:pt x="13775" y="20723"/>
                      <a:pt x="14062" y="20490"/>
                    </a:cubicBezTo>
                    <a:cubicBezTo>
                      <a:pt x="14993" y="19733"/>
                      <a:pt x="14411" y="19391"/>
                      <a:pt x="15274" y="18589"/>
                    </a:cubicBezTo>
                    <a:cubicBezTo>
                      <a:pt x="15530" y="18352"/>
                      <a:pt x="16082" y="18167"/>
                      <a:pt x="16486" y="17956"/>
                    </a:cubicBezTo>
                    <a:cubicBezTo>
                      <a:pt x="16688" y="17745"/>
                      <a:pt x="16841" y="17527"/>
                      <a:pt x="17093" y="17323"/>
                    </a:cubicBezTo>
                    <a:cubicBezTo>
                      <a:pt x="19340" y="15496"/>
                      <a:pt x="17489" y="17330"/>
                      <a:pt x="18911" y="15845"/>
                    </a:cubicBezTo>
                    <a:cubicBezTo>
                      <a:pt x="19926" y="10894"/>
                      <a:pt x="19920" y="12283"/>
                      <a:pt x="18911" y="5076"/>
                    </a:cubicBezTo>
                    <a:cubicBezTo>
                      <a:pt x="18870" y="4786"/>
                      <a:pt x="18534" y="4511"/>
                      <a:pt x="18305" y="4232"/>
                    </a:cubicBezTo>
                    <a:cubicBezTo>
                      <a:pt x="17910" y="3751"/>
                      <a:pt x="17549" y="3335"/>
                      <a:pt x="16486" y="2965"/>
                    </a:cubicBezTo>
                    <a:cubicBezTo>
                      <a:pt x="15971" y="2785"/>
                      <a:pt x="15274" y="2683"/>
                      <a:pt x="14668" y="2542"/>
                    </a:cubicBezTo>
                    <a:cubicBezTo>
                      <a:pt x="14264" y="2331"/>
                      <a:pt x="13752" y="2141"/>
                      <a:pt x="13456" y="1909"/>
                    </a:cubicBezTo>
                    <a:cubicBezTo>
                      <a:pt x="11924" y="708"/>
                      <a:pt x="13254" y="114"/>
                      <a:pt x="12850" y="9"/>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solidFill>
                      <a:srgbClr val="FFFFFF"/>
                    </a:solidFill>
                    <a:latin typeface="Century Gothic"/>
                    <a:ea typeface="Century Gothic"/>
                    <a:cs typeface="Century Gothic"/>
                    <a:sym typeface="Century Gothic"/>
                  </a:defRPr>
                </a:pPr>
                <a:endParaRPr sz="1351" kern="0">
                  <a:solidFill>
                    <a:srgbClr val="FFFFFF"/>
                  </a:solidFill>
                  <a:latin typeface="Century Gothic"/>
                  <a:sym typeface="Century Gothic"/>
                </a:endParaRPr>
              </a:p>
            </p:txBody>
          </p:sp>
          <p:sp>
            <p:nvSpPr>
              <p:cNvPr id="2380" name="Freeform 50"/>
              <p:cNvSpPr/>
              <p:nvPr/>
            </p:nvSpPr>
            <p:spPr>
              <a:xfrm>
                <a:off x="-1" y="-1"/>
                <a:ext cx="1273273" cy="1529302"/>
              </a:xfrm>
              <a:custGeom>
                <a:avLst/>
                <a:gdLst/>
                <a:ahLst/>
                <a:cxnLst>
                  <a:cxn ang="0">
                    <a:pos x="wd2" y="hd2"/>
                  </a:cxn>
                  <a:cxn ang="5400000">
                    <a:pos x="wd2" y="hd2"/>
                  </a:cxn>
                  <a:cxn ang="10800000">
                    <a:pos x="wd2" y="hd2"/>
                  </a:cxn>
                  <a:cxn ang="16200000">
                    <a:pos x="wd2" y="hd2"/>
                  </a:cxn>
                </a:cxnLst>
                <a:rect l="0" t="0" r="r" b="b"/>
                <a:pathLst>
                  <a:path w="21398" h="21600" extrusionOk="0">
                    <a:moveTo>
                      <a:pt x="7651" y="20829"/>
                    </a:moveTo>
                    <a:cubicBezTo>
                      <a:pt x="10041" y="18440"/>
                      <a:pt x="7317" y="20886"/>
                      <a:pt x="9580" y="19479"/>
                    </a:cubicBezTo>
                    <a:cubicBezTo>
                      <a:pt x="10527" y="18890"/>
                      <a:pt x="11135" y="17989"/>
                      <a:pt x="12233" y="17550"/>
                    </a:cubicBezTo>
                    <a:cubicBezTo>
                      <a:pt x="12461" y="17459"/>
                      <a:pt x="12716" y="17421"/>
                      <a:pt x="12957" y="17357"/>
                    </a:cubicBezTo>
                    <a:cubicBezTo>
                      <a:pt x="13118" y="17164"/>
                      <a:pt x="13234" y="16942"/>
                      <a:pt x="13439" y="16779"/>
                    </a:cubicBezTo>
                    <a:cubicBezTo>
                      <a:pt x="13644" y="16615"/>
                      <a:pt x="13982" y="16574"/>
                      <a:pt x="14163" y="16393"/>
                    </a:cubicBezTo>
                    <a:cubicBezTo>
                      <a:pt x="14322" y="16234"/>
                      <a:pt x="14281" y="15992"/>
                      <a:pt x="14404" y="15814"/>
                    </a:cubicBezTo>
                    <a:cubicBezTo>
                      <a:pt x="14686" y="15409"/>
                      <a:pt x="15472" y="14409"/>
                      <a:pt x="16092" y="14079"/>
                    </a:cubicBezTo>
                    <a:cubicBezTo>
                      <a:pt x="16304" y="13966"/>
                      <a:pt x="16575" y="13950"/>
                      <a:pt x="16816" y="13886"/>
                    </a:cubicBezTo>
                    <a:cubicBezTo>
                      <a:pt x="17758" y="13132"/>
                      <a:pt x="16913" y="13923"/>
                      <a:pt x="17539" y="12921"/>
                    </a:cubicBezTo>
                    <a:cubicBezTo>
                      <a:pt x="17669" y="12714"/>
                      <a:pt x="17868" y="12539"/>
                      <a:pt x="18022" y="12343"/>
                    </a:cubicBezTo>
                    <a:cubicBezTo>
                      <a:pt x="19476" y="10483"/>
                      <a:pt x="18126" y="12122"/>
                      <a:pt x="19227" y="10800"/>
                    </a:cubicBezTo>
                    <a:lnTo>
                      <a:pt x="19951" y="9064"/>
                    </a:lnTo>
                    <a:cubicBezTo>
                      <a:pt x="20031" y="8871"/>
                      <a:pt x="20130" y="8683"/>
                      <a:pt x="20192" y="8486"/>
                    </a:cubicBezTo>
                    <a:lnTo>
                      <a:pt x="20674" y="6943"/>
                    </a:lnTo>
                    <a:cubicBezTo>
                      <a:pt x="20867" y="6329"/>
                      <a:pt x="21034" y="5844"/>
                      <a:pt x="21157" y="5207"/>
                    </a:cubicBezTo>
                    <a:cubicBezTo>
                      <a:pt x="21255" y="4695"/>
                      <a:pt x="21318" y="4179"/>
                      <a:pt x="21398" y="3664"/>
                    </a:cubicBezTo>
                    <a:cubicBezTo>
                      <a:pt x="21237" y="2764"/>
                      <a:pt x="21255" y="1832"/>
                      <a:pt x="20916" y="964"/>
                    </a:cubicBezTo>
                    <a:cubicBezTo>
                      <a:pt x="20829" y="743"/>
                      <a:pt x="20397" y="742"/>
                      <a:pt x="20192" y="579"/>
                    </a:cubicBezTo>
                    <a:cubicBezTo>
                      <a:pt x="19987" y="415"/>
                      <a:pt x="19871" y="193"/>
                      <a:pt x="19710" y="0"/>
                    </a:cubicBezTo>
                    <a:cubicBezTo>
                      <a:pt x="19067" y="64"/>
                      <a:pt x="18395" y="29"/>
                      <a:pt x="17780" y="193"/>
                    </a:cubicBezTo>
                    <a:cubicBezTo>
                      <a:pt x="17399" y="294"/>
                      <a:pt x="17165" y="612"/>
                      <a:pt x="16816" y="771"/>
                    </a:cubicBezTo>
                    <a:cubicBezTo>
                      <a:pt x="16595" y="872"/>
                      <a:pt x="16333" y="900"/>
                      <a:pt x="16092" y="964"/>
                    </a:cubicBezTo>
                    <a:cubicBezTo>
                      <a:pt x="15931" y="1093"/>
                      <a:pt x="15805" y="1256"/>
                      <a:pt x="15610" y="1350"/>
                    </a:cubicBezTo>
                    <a:cubicBezTo>
                      <a:pt x="15392" y="1455"/>
                      <a:pt x="15082" y="1413"/>
                      <a:pt x="14886" y="1543"/>
                    </a:cubicBezTo>
                    <a:cubicBezTo>
                      <a:pt x="14578" y="1749"/>
                      <a:pt x="14433" y="2076"/>
                      <a:pt x="14163" y="2314"/>
                    </a:cubicBezTo>
                    <a:cubicBezTo>
                      <a:pt x="13627" y="2785"/>
                      <a:pt x="12884" y="3119"/>
                      <a:pt x="12475" y="3664"/>
                    </a:cubicBezTo>
                    <a:cubicBezTo>
                      <a:pt x="10372" y="6466"/>
                      <a:pt x="13037" y="2989"/>
                      <a:pt x="11028" y="5400"/>
                    </a:cubicBezTo>
                    <a:cubicBezTo>
                      <a:pt x="10768" y="5712"/>
                      <a:pt x="10556" y="6048"/>
                      <a:pt x="10304" y="6364"/>
                    </a:cubicBezTo>
                    <a:cubicBezTo>
                      <a:pt x="9993" y="6755"/>
                      <a:pt x="9642" y="7126"/>
                      <a:pt x="9339" y="7521"/>
                    </a:cubicBezTo>
                    <a:cubicBezTo>
                      <a:pt x="8757" y="8283"/>
                      <a:pt x="8217" y="9066"/>
                      <a:pt x="7651" y="9836"/>
                    </a:cubicBezTo>
                    <a:cubicBezTo>
                      <a:pt x="7413" y="10159"/>
                      <a:pt x="7209" y="10500"/>
                      <a:pt x="6928" y="10800"/>
                    </a:cubicBezTo>
                    <a:cubicBezTo>
                      <a:pt x="6030" y="11757"/>
                      <a:pt x="6427" y="11304"/>
                      <a:pt x="5722" y="12150"/>
                    </a:cubicBezTo>
                    <a:cubicBezTo>
                      <a:pt x="5641" y="12343"/>
                      <a:pt x="5622" y="12559"/>
                      <a:pt x="5481" y="12729"/>
                    </a:cubicBezTo>
                    <a:cubicBezTo>
                      <a:pt x="5145" y="13131"/>
                      <a:pt x="4238" y="13618"/>
                      <a:pt x="3792" y="13886"/>
                    </a:cubicBezTo>
                    <a:cubicBezTo>
                      <a:pt x="3629" y="14277"/>
                      <a:pt x="3394" y="14932"/>
                      <a:pt x="3069" y="15236"/>
                    </a:cubicBezTo>
                    <a:cubicBezTo>
                      <a:pt x="2807" y="15480"/>
                      <a:pt x="2426" y="15621"/>
                      <a:pt x="2104" y="15814"/>
                    </a:cubicBezTo>
                    <a:cubicBezTo>
                      <a:pt x="1498" y="17268"/>
                      <a:pt x="2316" y="15476"/>
                      <a:pt x="1381" y="16971"/>
                    </a:cubicBezTo>
                    <a:cubicBezTo>
                      <a:pt x="683" y="18088"/>
                      <a:pt x="1787" y="17032"/>
                      <a:pt x="416" y="18129"/>
                    </a:cubicBezTo>
                    <a:cubicBezTo>
                      <a:pt x="-70" y="19294"/>
                      <a:pt x="-202" y="19361"/>
                      <a:pt x="416" y="21214"/>
                    </a:cubicBezTo>
                    <a:cubicBezTo>
                      <a:pt x="491" y="21438"/>
                      <a:pt x="898" y="21471"/>
                      <a:pt x="1139" y="21600"/>
                    </a:cubicBezTo>
                    <a:cubicBezTo>
                      <a:pt x="1943" y="21536"/>
                      <a:pt x="2757" y="21526"/>
                      <a:pt x="3551" y="21407"/>
                    </a:cubicBezTo>
                    <a:cubicBezTo>
                      <a:pt x="4051" y="21332"/>
                      <a:pt x="4505" y="21120"/>
                      <a:pt x="4998" y="21021"/>
                    </a:cubicBezTo>
                    <a:cubicBezTo>
                      <a:pt x="6210" y="20779"/>
                      <a:pt x="5648" y="20912"/>
                      <a:pt x="6686" y="20636"/>
                    </a:cubicBezTo>
                    <a:cubicBezTo>
                      <a:pt x="8468" y="19686"/>
                      <a:pt x="7554" y="19864"/>
                      <a:pt x="9339" y="19864"/>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85" name="Group 41"/>
            <p:cNvGrpSpPr/>
            <p:nvPr/>
          </p:nvGrpSpPr>
          <p:grpSpPr>
            <a:xfrm>
              <a:off x="5128634" y="3688506"/>
              <a:ext cx="1117873" cy="3133375"/>
              <a:chOff x="1116038" y="160712"/>
              <a:chExt cx="1117873" cy="3133374"/>
            </a:xfrm>
          </p:grpSpPr>
          <p:sp>
            <p:nvSpPr>
              <p:cNvPr id="2383" name="Freeform 46"/>
              <p:cNvSpPr/>
              <p:nvPr/>
            </p:nvSpPr>
            <p:spPr>
              <a:xfrm rot="8398872">
                <a:off x="1116038" y="160712"/>
                <a:ext cx="1117873" cy="1697129"/>
              </a:xfrm>
              <a:custGeom>
                <a:avLst/>
                <a:gdLst/>
                <a:ahLst/>
                <a:cxnLst>
                  <a:cxn ang="0">
                    <a:pos x="wd2" y="hd2"/>
                  </a:cxn>
                  <a:cxn ang="5400000">
                    <a:pos x="wd2" y="hd2"/>
                  </a:cxn>
                  <a:cxn ang="10800000">
                    <a:pos x="wd2" y="hd2"/>
                  </a:cxn>
                  <a:cxn ang="16200000">
                    <a:pos x="wd2" y="hd2"/>
                  </a:cxn>
                </a:cxnLst>
                <a:rect l="0" t="0" r="r" b="b"/>
                <a:pathLst>
                  <a:path w="21483" h="21600" extrusionOk="0">
                    <a:moveTo>
                      <a:pt x="4804" y="109"/>
                    </a:moveTo>
                    <a:cubicBezTo>
                      <a:pt x="5948" y="145"/>
                      <a:pt x="7111" y="81"/>
                      <a:pt x="8236" y="218"/>
                    </a:cubicBezTo>
                    <a:cubicBezTo>
                      <a:pt x="8641" y="268"/>
                      <a:pt x="8874" y="572"/>
                      <a:pt x="9265" y="655"/>
                    </a:cubicBezTo>
                    <a:cubicBezTo>
                      <a:pt x="9608" y="727"/>
                      <a:pt x="9994" y="745"/>
                      <a:pt x="10295" y="873"/>
                    </a:cubicBezTo>
                    <a:lnTo>
                      <a:pt x="11324" y="1309"/>
                    </a:lnTo>
                    <a:cubicBezTo>
                      <a:pt x="11626" y="1885"/>
                      <a:pt x="11345" y="1573"/>
                      <a:pt x="12525" y="2073"/>
                    </a:cubicBezTo>
                    <a:lnTo>
                      <a:pt x="13040" y="2291"/>
                    </a:lnTo>
                    <a:cubicBezTo>
                      <a:pt x="13097" y="2436"/>
                      <a:pt x="13119" y="2589"/>
                      <a:pt x="13212" y="2727"/>
                    </a:cubicBezTo>
                    <a:cubicBezTo>
                      <a:pt x="13293" y="2848"/>
                      <a:pt x="13423" y="2954"/>
                      <a:pt x="13555" y="3055"/>
                    </a:cubicBezTo>
                    <a:cubicBezTo>
                      <a:pt x="13826" y="3261"/>
                      <a:pt x="14199" y="3477"/>
                      <a:pt x="14584" y="3600"/>
                    </a:cubicBezTo>
                    <a:cubicBezTo>
                      <a:pt x="14746" y="3651"/>
                      <a:pt x="14927" y="3673"/>
                      <a:pt x="15099" y="3709"/>
                    </a:cubicBezTo>
                    <a:cubicBezTo>
                      <a:pt x="15156" y="3818"/>
                      <a:pt x="15158" y="3947"/>
                      <a:pt x="15271" y="4036"/>
                    </a:cubicBezTo>
                    <a:cubicBezTo>
                      <a:pt x="15399" y="4139"/>
                      <a:pt x="15639" y="4162"/>
                      <a:pt x="15785" y="4255"/>
                    </a:cubicBezTo>
                    <a:cubicBezTo>
                      <a:pt x="15931" y="4347"/>
                      <a:pt x="16014" y="4473"/>
                      <a:pt x="16128" y="4582"/>
                    </a:cubicBezTo>
                    <a:cubicBezTo>
                      <a:pt x="16602" y="5485"/>
                      <a:pt x="16271" y="5045"/>
                      <a:pt x="17158" y="5891"/>
                    </a:cubicBezTo>
                    <a:lnTo>
                      <a:pt x="17501" y="6218"/>
                    </a:lnTo>
                    <a:cubicBezTo>
                      <a:pt x="17558" y="6327"/>
                      <a:pt x="17623" y="6435"/>
                      <a:pt x="17673" y="6545"/>
                    </a:cubicBezTo>
                    <a:cubicBezTo>
                      <a:pt x="17737" y="6690"/>
                      <a:pt x="17776" y="6838"/>
                      <a:pt x="17844" y="6982"/>
                    </a:cubicBezTo>
                    <a:cubicBezTo>
                      <a:pt x="17948" y="7202"/>
                      <a:pt x="18187" y="7636"/>
                      <a:pt x="18187" y="7636"/>
                    </a:cubicBezTo>
                    <a:cubicBezTo>
                      <a:pt x="18608" y="9507"/>
                      <a:pt x="18131" y="7712"/>
                      <a:pt x="18531" y="8727"/>
                    </a:cubicBezTo>
                    <a:cubicBezTo>
                      <a:pt x="18601" y="8907"/>
                      <a:pt x="18625" y="9094"/>
                      <a:pt x="18702" y="9273"/>
                    </a:cubicBezTo>
                    <a:cubicBezTo>
                      <a:pt x="18797" y="9495"/>
                      <a:pt x="18958" y="9704"/>
                      <a:pt x="19045" y="9927"/>
                    </a:cubicBezTo>
                    <a:cubicBezTo>
                      <a:pt x="19102" y="10073"/>
                      <a:pt x="19152" y="10219"/>
                      <a:pt x="19217" y="10364"/>
                    </a:cubicBezTo>
                    <a:cubicBezTo>
                      <a:pt x="19267" y="10474"/>
                      <a:pt x="19345" y="10579"/>
                      <a:pt x="19388" y="10691"/>
                    </a:cubicBezTo>
                    <a:cubicBezTo>
                      <a:pt x="19459" y="10871"/>
                      <a:pt x="19474" y="11059"/>
                      <a:pt x="19560" y="11236"/>
                    </a:cubicBezTo>
                    <a:cubicBezTo>
                      <a:pt x="19704" y="11533"/>
                      <a:pt x="19920" y="11814"/>
                      <a:pt x="20075" y="12109"/>
                    </a:cubicBezTo>
                    <a:cubicBezTo>
                      <a:pt x="20341" y="12617"/>
                      <a:pt x="20446" y="12917"/>
                      <a:pt x="20589" y="13418"/>
                    </a:cubicBezTo>
                    <a:cubicBezTo>
                      <a:pt x="20652" y="13636"/>
                      <a:pt x="20688" y="13856"/>
                      <a:pt x="20761" y="14073"/>
                    </a:cubicBezTo>
                    <a:cubicBezTo>
                      <a:pt x="20860" y="14366"/>
                      <a:pt x="21104" y="14945"/>
                      <a:pt x="21104" y="14945"/>
                    </a:cubicBezTo>
                    <a:cubicBezTo>
                      <a:pt x="21184" y="15451"/>
                      <a:pt x="21447" y="17043"/>
                      <a:pt x="21447" y="17455"/>
                    </a:cubicBezTo>
                    <a:cubicBezTo>
                      <a:pt x="21447" y="18219"/>
                      <a:pt x="21600" y="19009"/>
                      <a:pt x="21276" y="19745"/>
                    </a:cubicBezTo>
                    <a:cubicBezTo>
                      <a:pt x="21165" y="19998"/>
                      <a:pt x="20629" y="20084"/>
                      <a:pt x="20246" y="20182"/>
                    </a:cubicBezTo>
                    <a:cubicBezTo>
                      <a:pt x="19960" y="20255"/>
                      <a:pt x="19664" y="20312"/>
                      <a:pt x="19388" y="20400"/>
                    </a:cubicBezTo>
                    <a:cubicBezTo>
                      <a:pt x="19204" y="20459"/>
                      <a:pt x="19069" y="20577"/>
                      <a:pt x="18874" y="20618"/>
                    </a:cubicBezTo>
                    <a:cubicBezTo>
                      <a:pt x="18544" y="20688"/>
                      <a:pt x="18187" y="20691"/>
                      <a:pt x="17844" y="20727"/>
                    </a:cubicBezTo>
                    <a:cubicBezTo>
                      <a:pt x="17558" y="20800"/>
                      <a:pt x="17286" y="20900"/>
                      <a:pt x="16986" y="20945"/>
                    </a:cubicBezTo>
                    <a:cubicBezTo>
                      <a:pt x="16081" y="21083"/>
                      <a:pt x="15156" y="21162"/>
                      <a:pt x="14241" y="21273"/>
                    </a:cubicBezTo>
                    <a:lnTo>
                      <a:pt x="13383" y="21382"/>
                    </a:lnTo>
                    <a:cubicBezTo>
                      <a:pt x="13097" y="21418"/>
                      <a:pt x="12808" y="21446"/>
                      <a:pt x="12525" y="21491"/>
                    </a:cubicBezTo>
                    <a:lnTo>
                      <a:pt x="11839" y="21600"/>
                    </a:lnTo>
                    <a:cubicBezTo>
                      <a:pt x="10352" y="21564"/>
                      <a:pt x="8863" y="21554"/>
                      <a:pt x="7378" y="21491"/>
                    </a:cubicBezTo>
                    <a:cubicBezTo>
                      <a:pt x="7143" y="21481"/>
                      <a:pt x="6912" y="21434"/>
                      <a:pt x="6692" y="21382"/>
                    </a:cubicBezTo>
                    <a:cubicBezTo>
                      <a:pt x="6452" y="21325"/>
                      <a:pt x="6227" y="21244"/>
                      <a:pt x="6005" y="21164"/>
                    </a:cubicBezTo>
                    <a:cubicBezTo>
                      <a:pt x="5453" y="20963"/>
                      <a:pt x="5049" y="20724"/>
                      <a:pt x="4633" y="20400"/>
                    </a:cubicBezTo>
                    <a:cubicBezTo>
                      <a:pt x="4632" y="20400"/>
                      <a:pt x="3775" y="19582"/>
                      <a:pt x="3603" y="19418"/>
                    </a:cubicBezTo>
                    <a:cubicBezTo>
                      <a:pt x="3489" y="19309"/>
                      <a:pt x="3384" y="19196"/>
                      <a:pt x="3260" y="19091"/>
                    </a:cubicBezTo>
                    <a:cubicBezTo>
                      <a:pt x="3088" y="18945"/>
                      <a:pt x="2884" y="18813"/>
                      <a:pt x="2745" y="18655"/>
                    </a:cubicBezTo>
                    <a:cubicBezTo>
                      <a:pt x="2596" y="18483"/>
                      <a:pt x="2516" y="18291"/>
                      <a:pt x="2402" y="18109"/>
                    </a:cubicBezTo>
                    <a:cubicBezTo>
                      <a:pt x="2090" y="17116"/>
                      <a:pt x="2395" y="18011"/>
                      <a:pt x="1887" y="16800"/>
                    </a:cubicBezTo>
                    <a:cubicBezTo>
                      <a:pt x="1766" y="16510"/>
                      <a:pt x="1674" y="16216"/>
                      <a:pt x="1544" y="15927"/>
                    </a:cubicBezTo>
                    <a:cubicBezTo>
                      <a:pt x="1216" y="15198"/>
                      <a:pt x="1131" y="15291"/>
                      <a:pt x="858" y="14509"/>
                    </a:cubicBezTo>
                    <a:cubicBezTo>
                      <a:pt x="719" y="14112"/>
                      <a:pt x="629" y="13709"/>
                      <a:pt x="515" y="13309"/>
                    </a:cubicBezTo>
                    <a:cubicBezTo>
                      <a:pt x="87" y="10183"/>
                      <a:pt x="249" y="11638"/>
                      <a:pt x="0" y="8945"/>
                    </a:cubicBezTo>
                    <a:cubicBezTo>
                      <a:pt x="57" y="7600"/>
                      <a:pt x="66" y="6253"/>
                      <a:pt x="172" y="4909"/>
                    </a:cubicBezTo>
                    <a:cubicBezTo>
                      <a:pt x="181" y="4794"/>
                      <a:pt x="262" y="4685"/>
                      <a:pt x="343" y="4582"/>
                    </a:cubicBezTo>
                    <a:cubicBezTo>
                      <a:pt x="574" y="4289"/>
                      <a:pt x="1028" y="3856"/>
                      <a:pt x="1373" y="3600"/>
                    </a:cubicBezTo>
                    <a:cubicBezTo>
                      <a:pt x="1531" y="3483"/>
                      <a:pt x="1738" y="3395"/>
                      <a:pt x="1887" y="3273"/>
                    </a:cubicBezTo>
                    <a:cubicBezTo>
                      <a:pt x="2141" y="3066"/>
                      <a:pt x="2443" y="2867"/>
                      <a:pt x="2574" y="2618"/>
                    </a:cubicBezTo>
                    <a:cubicBezTo>
                      <a:pt x="2714" y="2351"/>
                      <a:pt x="2823" y="2090"/>
                      <a:pt x="3088" y="1855"/>
                    </a:cubicBezTo>
                    <a:cubicBezTo>
                      <a:pt x="3229" y="1729"/>
                      <a:pt x="3432" y="1636"/>
                      <a:pt x="3603" y="1527"/>
                    </a:cubicBezTo>
                    <a:cubicBezTo>
                      <a:pt x="3718" y="1309"/>
                      <a:pt x="3645" y="1000"/>
                      <a:pt x="3946" y="873"/>
                    </a:cubicBezTo>
                    <a:lnTo>
                      <a:pt x="4976" y="436"/>
                    </a:lnTo>
                    <a:cubicBezTo>
                      <a:pt x="5586" y="178"/>
                      <a:pt x="5491" y="349"/>
                      <a:pt x="5491"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sp>
            <p:nvSpPr>
              <p:cNvPr id="2384" name="Freeform 47"/>
              <p:cNvSpPr/>
              <p:nvPr/>
            </p:nvSpPr>
            <p:spPr>
              <a:xfrm rot="8398872">
                <a:off x="1245260" y="2428378"/>
                <a:ext cx="785803" cy="865708"/>
              </a:xfrm>
              <a:custGeom>
                <a:avLst/>
                <a:gdLst/>
                <a:ahLst/>
                <a:cxnLst>
                  <a:cxn ang="0">
                    <a:pos x="wd2" y="hd2"/>
                  </a:cxn>
                  <a:cxn ang="5400000">
                    <a:pos x="wd2" y="hd2"/>
                  </a:cxn>
                  <a:cxn ang="10800000">
                    <a:pos x="wd2" y="hd2"/>
                  </a:cxn>
                  <a:cxn ang="16200000">
                    <a:pos x="wd2" y="hd2"/>
                  </a:cxn>
                </a:cxnLst>
                <a:rect l="0" t="0" r="r" b="b"/>
                <a:pathLst>
                  <a:path w="21571" h="21600" extrusionOk="0">
                    <a:moveTo>
                      <a:pt x="15934" y="21600"/>
                    </a:moveTo>
                    <a:cubicBezTo>
                      <a:pt x="15281" y="21529"/>
                      <a:pt x="14587" y="21596"/>
                      <a:pt x="13974" y="21386"/>
                    </a:cubicBezTo>
                    <a:cubicBezTo>
                      <a:pt x="10217" y="20104"/>
                      <a:pt x="10138" y="19536"/>
                      <a:pt x="7356" y="17109"/>
                    </a:cubicBezTo>
                    <a:cubicBezTo>
                      <a:pt x="4560" y="14669"/>
                      <a:pt x="8003" y="17754"/>
                      <a:pt x="5641" y="15398"/>
                    </a:cubicBezTo>
                    <a:cubicBezTo>
                      <a:pt x="5337" y="15095"/>
                      <a:pt x="4938" y="14865"/>
                      <a:pt x="4661" y="14543"/>
                    </a:cubicBezTo>
                    <a:cubicBezTo>
                      <a:pt x="4441" y="14288"/>
                      <a:pt x="4352" y="13964"/>
                      <a:pt x="4170" y="13687"/>
                    </a:cubicBezTo>
                    <a:cubicBezTo>
                      <a:pt x="4024" y="13464"/>
                      <a:pt x="3826" y="13269"/>
                      <a:pt x="3680" y="13046"/>
                    </a:cubicBezTo>
                    <a:cubicBezTo>
                      <a:pt x="2612" y="11415"/>
                      <a:pt x="3632" y="12898"/>
                      <a:pt x="2945" y="11549"/>
                    </a:cubicBezTo>
                    <a:cubicBezTo>
                      <a:pt x="2722" y="11112"/>
                      <a:pt x="2432" y="10702"/>
                      <a:pt x="2210" y="10265"/>
                    </a:cubicBezTo>
                    <a:cubicBezTo>
                      <a:pt x="2105" y="10059"/>
                      <a:pt x="2108" y="9811"/>
                      <a:pt x="1965" y="9624"/>
                    </a:cubicBezTo>
                    <a:cubicBezTo>
                      <a:pt x="1772" y="9372"/>
                      <a:pt x="1475" y="9196"/>
                      <a:pt x="1229" y="8982"/>
                    </a:cubicBezTo>
                    <a:cubicBezTo>
                      <a:pt x="1148" y="8768"/>
                      <a:pt x="1055" y="8557"/>
                      <a:pt x="984" y="8341"/>
                    </a:cubicBezTo>
                    <a:cubicBezTo>
                      <a:pt x="892" y="8058"/>
                      <a:pt x="836" y="7767"/>
                      <a:pt x="739" y="7485"/>
                    </a:cubicBezTo>
                    <a:cubicBezTo>
                      <a:pt x="591" y="7053"/>
                      <a:pt x="249" y="6202"/>
                      <a:pt x="249" y="6202"/>
                    </a:cubicBezTo>
                    <a:cubicBezTo>
                      <a:pt x="167" y="5774"/>
                      <a:pt x="-29" y="5351"/>
                      <a:pt x="4" y="4919"/>
                    </a:cubicBezTo>
                    <a:cubicBezTo>
                      <a:pt x="60" y="4191"/>
                      <a:pt x="271" y="2975"/>
                      <a:pt x="984" y="2352"/>
                    </a:cubicBezTo>
                    <a:cubicBezTo>
                      <a:pt x="1354" y="2030"/>
                      <a:pt x="1775" y="1750"/>
                      <a:pt x="2210" y="1497"/>
                    </a:cubicBezTo>
                    <a:cubicBezTo>
                      <a:pt x="2514" y="1320"/>
                      <a:pt x="2871" y="1224"/>
                      <a:pt x="3190" y="1069"/>
                    </a:cubicBezTo>
                    <a:cubicBezTo>
                      <a:pt x="3606" y="867"/>
                      <a:pt x="3982" y="600"/>
                      <a:pt x="4415" y="428"/>
                    </a:cubicBezTo>
                    <a:cubicBezTo>
                      <a:pt x="4886" y="241"/>
                      <a:pt x="5886" y="0"/>
                      <a:pt x="5886" y="0"/>
                    </a:cubicBezTo>
                    <a:lnTo>
                      <a:pt x="15934" y="214"/>
                    </a:lnTo>
                    <a:cubicBezTo>
                      <a:pt x="16275" y="255"/>
                      <a:pt x="18323" y="1461"/>
                      <a:pt x="19120" y="1925"/>
                    </a:cubicBezTo>
                    <a:cubicBezTo>
                      <a:pt x="19284" y="2139"/>
                      <a:pt x="19402" y="2385"/>
                      <a:pt x="19610" y="2566"/>
                    </a:cubicBezTo>
                    <a:cubicBezTo>
                      <a:pt x="19899" y="2818"/>
                      <a:pt x="20364" y="2911"/>
                      <a:pt x="20591" y="3208"/>
                    </a:cubicBezTo>
                    <a:cubicBezTo>
                      <a:pt x="20877" y="3583"/>
                      <a:pt x="20980" y="4049"/>
                      <a:pt x="21081" y="4491"/>
                    </a:cubicBezTo>
                    <a:cubicBezTo>
                      <a:pt x="21392" y="5849"/>
                      <a:pt x="21225" y="5208"/>
                      <a:pt x="21571" y="6416"/>
                    </a:cubicBezTo>
                    <a:cubicBezTo>
                      <a:pt x="21489" y="8840"/>
                      <a:pt x="21472" y="11266"/>
                      <a:pt x="21326" y="13687"/>
                    </a:cubicBezTo>
                    <a:cubicBezTo>
                      <a:pt x="21308" y="13981"/>
                      <a:pt x="21199" y="14267"/>
                      <a:pt x="21081" y="14543"/>
                    </a:cubicBezTo>
                    <a:cubicBezTo>
                      <a:pt x="20953" y="14841"/>
                      <a:pt x="20754" y="15113"/>
                      <a:pt x="20591" y="15398"/>
                    </a:cubicBezTo>
                    <a:cubicBezTo>
                      <a:pt x="20003" y="17448"/>
                      <a:pt x="20778" y="14907"/>
                      <a:pt x="19855" y="17323"/>
                    </a:cubicBezTo>
                    <a:cubicBezTo>
                      <a:pt x="19749" y="17602"/>
                      <a:pt x="19703" y="17896"/>
                      <a:pt x="19610" y="18178"/>
                    </a:cubicBezTo>
                    <a:cubicBezTo>
                      <a:pt x="19539" y="18395"/>
                      <a:pt x="19436" y="18603"/>
                      <a:pt x="19365" y="18820"/>
                    </a:cubicBezTo>
                    <a:cubicBezTo>
                      <a:pt x="19273" y="19102"/>
                      <a:pt x="19253" y="19405"/>
                      <a:pt x="19120" y="19675"/>
                    </a:cubicBezTo>
                    <a:cubicBezTo>
                      <a:pt x="18906" y="20111"/>
                      <a:pt x="18287" y="20673"/>
                      <a:pt x="17895" y="20958"/>
                    </a:cubicBezTo>
                    <a:cubicBezTo>
                      <a:pt x="17669" y="21123"/>
                      <a:pt x="17405" y="21244"/>
                      <a:pt x="17160" y="21386"/>
                    </a:cubicBezTo>
                    <a:lnTo>
                      <a:pt x="15199" y="21172"/>
                    </a:ln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88" name="Group 42"/>
            <p:cNvGrpSpPr/>
            <p:nvPr/>
          </p:nvGrpSpPr>
          <p:grpSpPr>
            <a:xfrm>
              <a:off x="4346723" y="3244478"/>
              <a:ext cx="2924369" cy="4230668"/>
              <a:chOff x="334128" y="2419723"/>
              <a:chExt cx="2924366" cy="4230666"/>
            </a:xfrm>
          </p:grpSpPr>
          <p:pic>
            <p:nvPicPr>
              <p:cNvPr id="2386" name="Picture 43" descr="Picture 43"/>
              <p:cNvPicPr>
                <a:picLocks noChangeAspect="1"/>
              </p:cNvPicPr>
              <p:nvPr/>
            </p:nvPicPr>
            <p:blipFill>
              <a:blip r:embed="rId7">
                <a:extLst/>
              </a:blip>
              <a:stretch>
                <a:fillRect/>
              </a:stretch>
            </p:blipFill>
            <p:spPr>
              <a:xfrm>
                <a:off x="1583517" y="3939337"/>
                <a:ext cx="1674977" cy="2711052"/>
              </a:xfrm>
              <a:prstGeom prst="rect">
                <a:avLst/>
              </a:prstGeom>
              <a:ln w="12700" cap="flat">
                <a:noFill/>
                <a:miter lim="400000"/>
              </a:ln>
              <a:effectLst/>
            </p:spPr>
          </p:pic>
          <p:sp>
            <p:nvSpPr>
              <p:cNvPr id="2387" name="Freeform 44"/>
              <p:cNvSpPr/>
              <p:nvPr/>
            </p:nvSpPr>
            <p:spPr>
              <a:xfrm>
                <a:off x="334128" y="2419723"/>
                <a:ext cx="1389211" cy="534648"/>
              </a:xfrm>
              <a:custGeom>
                <a:avLst/>
                <a:gdLst/>
                <a:ahLst/>
                <a:cxnLst>
                  <a:cxn ang="0">
                    <a:pos x="wd2" y="hd2"/>
                  </a:cxn>
                  <a:cxn ang="5400000">
                    <a:pos x="wd2" y="hd2"/>
                  </a:cxn>
                  <a:cxn ang="10800000">
                    <a:pos x="wd2" y="hd2"/>
                  </a:cxn>
                  <a:cxn ang="16200000">
                    <a:pos x="wd2" y="hd2"/>
                  </a:cxn>
                </a:cxnLst>
                <a:rect l="0" t="0" r="r" b="b"/>
                <a:pathLst>
                  <a:path w="21274" h="21471" extrusionOk="0">
                    <a:moveTo>
                      <a:pt x="19491" y="1171"/>
                    </a:moveTo>
                    <a:cubicBezTo>
                      <a:pt x="19141" y="1287"/>
                      <a:pt x="17850" y="1671"/>
                      <a:pt x="17425" y="1952"/>
                    </a:cubicBezTo>
                    <a:cubicBezTo>
                      <a:pt x="17123" y="2152"/>
                      <a:pt x="16836" y="2491"/>
                      <a:pt x="16539" y="2733"/>
                    </a:cubicBezTo>
                    <a:cubicBezTo>
                      <a:pt x="15007" y="3980"/>
                      <a:pt x="16026" y="3103"/>
                      <a:pt x="14916" y="3904"/>
                    </a:cubicBezTo>
                    <a:cubicBezTo>
                      <a:pt x="14570" y="4153"/>
                      <a:pt x="14232" y="4472"/>
                      <a:pt x="13883" y="4685"/>
                    </a:cubicBezTo>
                    <a:cubicBezTo>
                      <a:pt x="13515" y="4909"/>
                      <a:pt x="12293" y="5332"/>
                      <a:pt x="11964" y="5466"/>
                    </a:cubicBezTo>
                    <a:cubicBezTo>
                      <a:pt x="10677" y="5990"/>
                      <a:pt x="10966" y="5930"/>
                      <a:pt x="9308" y="7027"/>
                    </a:cubicBezTo>
                    <a:lnTo>
                      <a:pt x="8718" y="7417"/>
                    </a:lnTo>
                    <a:cubicBezTo>
                      <a:pt x="8521" y="7548"/>
                      <a:pt x="8320" y="7638"/>
                      <a:pt x="8127" y="7808"/>
                    </a:cubicBezTo>
                    <a:cubicBezTo>
                      <a:pt x="7832" y="8068"/>
                      <a:pt x="7525" y="8248"/>
                      <a:pt x="7242" y="8589"/>
                    </a:cubicBezTo>
                    <a:cubicBezTo>
                      <a:pt x="6981" y="8903"/>
                      <a:pt x="6770" y="9478"/>
                      <a:pt x="6504" y="9760"/>
                    </a:cubicBezTo>
                    <a:cubicBezTo>
                      <a:pt x="6271" y="10006"/>
                      <a:pt x="6006" y="9959"/>
                      <a:pt x="5766" y="10150"/>
                    </a:cubicBezTo>
                    <a:cubicBezTo>
                      <a:pt x="5512" y="10351"/>
                      <a:pt x="5284" y="10750"/>
                      <a:pt x="5028" y="10931"/>
                    </a:cubicBezTo>
                    <a:cubicBezTo>
                      <a:pt x="4544" y="11273"/>
                      <a:pt x="4028" y="11292"/>
                      <a:pt x="3553" y="11712"/>
                    </a:cubicBezTo>
                    <a:cubicBezTo>
                      <a:pt x="3066" y="12141"/>
                      <a:pt x="2901" y="12260"/>
                      <a:pt x="2372" y="12883"/>
                    </a:cubicBezTo>
                    <a:cubicBezTo>
                      <a:pt x="1691" y="13683"/>
                      <a:pt x="1599" y="13986"/>
                      <a:pt x="896" y="15225"/>
                    </a:cubicBezTo>
                    <a:lnTo>
                      <a:pt x="453" y="16006"/>
                    </a:lnTo>
                    <a:cubicBezTo>
                      <a:pt x="355" y="16396"/>
                      <a:pt x="238" y="16757"/>
                      <a:pt x="158" y="17177"/>
                    </a:cubicBezTo>
                    <a:cubicBezTo>
                      <a:pt x="-142" y="18766"/>
                      <a:pt x="61" y="19412"/>
                      <a:pt x="158" y="21471"/>
                    </a:cubicBezTo>
                    <a:cubicBezTo>
                      <a:pt x="945" y="21341"/>
                      <a:pt x="1737" y="21339"/>
                      <a:pt x="2519" y="21081"/>
                    </a:cubicBezTo>
                    <a:cubicBezTo>
                      <a:pt x="2922" y="20948"/>
                      <a:pt x="3700" y="20300"/>
                      <a:pt x="3700" y="20300"/>
                    </a:cubicBezTo>
                    <a:cubicBezTo>
                      <a:pt x="5274" y="20430"/>
                      <a:pt x="6850" y="20465"/>
                      <a:pt x="8422" y="20690"/>
                    </a:cubicBezTo>
                    <a:cubicBezTo>
                      <a:pt x="8673" y="20726"/>
                      <a:pt x="8910" y="21081"/>
                      <a:pt x="9160" y="21081"/>
                    </a:cubicBezTo>
                    <a:cubicBezTo>
                      <a:pt x="12998" y="21081"/>
                      <a:pt x="16834" y="20820"/>
                      <a:pt x="20671" y="20690"/>
                    </a:cubicBezTo>
                    <a:cubicBezTo>
                      <a:pt x="20819" y="20300"/>
                      <a:pt x="21010" y="19998"/>
                      <a:pt x="21114" y="19519"/>
                    </a:cubicBezTo>
                    <a:cubicBezTo>
                      <a:pt x="21458" y="17926"/>
                      <a:pt x="21148" y="13387"/>
                      <a:pt x="21114" y="12883"/>
                    </a:cubicBezTo>
                    <a:cubicBezTo>
                      <a:pt x="21076" y="12310"/>
                      <a:pt x="20900" y="11862"/>
                      <a:pt x="20819" y="11321"/>
                    </a:cubicBezTo>
                    <a:cubicBezTo>
                      <a:pt x="20703" y="10557"/>
                      <a:pt x="20524" y="8979"/>
                      <a:pt x="20524" y="8979"/>
                    </a:cubicBezTo>
                    <a:cubicBezTo>
                      <a:pt x="20474" y="8198"/>
                      <a:pt x="20439" y="7411"/>
                      <a:pt x="20376" y="6637"/>
                    </a:cubicBezTo>
                    <a:cubicBezTo>
                      <a:pt x="20291" y="5587"/>
                      <a:pt x="20081" y="3514"/>
                      <a:pt x="20081" y="3514"/>
                    </a:cubicBezTo>
                    <a:cubicBezTo>
                      <a:pt x="19928" y="-129"/>
                      <a:pt x="20379" y="0"/>
                      <a:pt x="19786" y="0"/>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sp>
        <p:nvSpPr>
          <p:cNvPr id="2391" name="Rubrik 1"/>
          <p:cNvSpPr txBox="1"/>
          <p:nvPr/>
        </p:nvSpPr>
        <p:spPr>
          <a:xfrm>
            <a:off x="3153859" y="2163885"/>
            <a:ext cx="5701601" cy="1569432"/>
          </a:xfrm>
          <a:prstGeom prst="rect">
            <a:avLst/>
          </a:prstGeom>
          <a:ln w="12700">
            <a:miter lim="400000"/>
          </a:ln>
          <a:extLst>
            <a:ext uri="{C572A759-6A51-4108-AA02-DFA0A04FC94B}">
              <ma14:wrappingTextBoxFlag xmlns:ma14="http://schemas.microsoft.com/office/mac/drawingml/2011/main" xmlns="" val="1"/>
            </a:ext>
          </a:extLst>
        </p:spPr>
        <p:txBody>
          <a:bodyPr wrap="square" lIns="45607" tIns="45607" rIns="45607" bIns="45607" anchor="ctr">
            <a:spAutoFit/>
          </a:bodyPr>
          <a:lstStyle/>
          <a:p>
            <a:pPr algn="ctr" defTabSz="914377" hangingPunct="0">
              <a:defRPr sz="3600" b="1">
                <a:solidFill>
                  <a:srgbClr val="FFFFFF"/>
                </a:solidFill>
                <a:latin typeface="Century Gothic"/>
                <a:ea typeface="Century Gothic"/>
                <a:cs typeface="Century Gothic"/>
                <a:sym typeface="Century Gothic"/>
              </a:defRPr>
            </a:pPr>
            <a:r>
              <a:rPr lang="sv-SE" sz="4800" b="1" kern="0" dirty="0">
                <a:solidFill>
                  <a:srgbClr val="FFFFFF"/>
                </a:solidFill>
                <a:latin typeface="Century Gothic"/>
                <a:sym typeface="Century Gothic"/>
              </a:rPr>
              <a:t>1. The Human Protein Atlas</a:t>
            </a:r>
            <a:r>
              <a:rPr sz="3600" b="1" kern="0" dirty="0">
                <a:solidFill>
                  <a:srgbClr val="FFFFFF"/>
                </a:solidFill>
                <a:latin typeface="Century Gothic"/>
                <a:sym typeface="Century Gothic"/>
              </a:rPr>
              <a:t> </a:t>
            </a:r>
          </a:p>
        </p:txBody>
      </p:sp>
    </p:spTree>
    <p:extLst>
      <p:ext uri="{BB962C8B-B14F-4D97-AF65-F5344CB8AC3E}">
        <p14:creationId xmlns:p14="http://schemas.microsoft.com/office/powerpoint/2010/main" val="341725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Content Placeholder 3"/>
          <p:cNvSpPr txBox="1">
            <a:spLocks/>
          </p:cNvSpPr>
          <p:nvPr/>
        </p:nvSpPr>
        <p:spPr>
          <a:xfrm>
            <a:off x="6164646" y="2399449"/>
            <a:ext cx="5390661" cy="4175016"/>
          </a:xfrm>
          <a:prstGeom prst="rect">
            <a:avLst/>
          </a:prstGeom>
        </p:spPr>
        <p:txBody>
          <a:bodyPr lIns="82135" tIns="45719" rIns="82135" bIns="45719">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indent="-228594" defTabSz="914377">
              <a:lnSpc>
                <a:spcPct val="120000"/>
              </a:lnSpc>
              <a:defRPr/>
            </a:pPr>
            <a:r>
              <a:rPr lang="en-US" sz="2667" dirty="0">
                <a:solidFill>
                  <a:prstClr val="black"/>
                </a:solidFill>
                <a:latin typeface="Calibri" panose="020F0502020204030204"/>
                <a:sym typeface="Arial"/>
              </a:rPr>
              <a:t>International effort to map all the human proteins with antibodies</a:t>
            </a:r>
          </a:p>
          <a:p>
            <a:pPr marL="228594" indent="-228594" defTabSz="914377">
              <a:lnSpc>
                <a:spcPct val="120000"/>
              </a:lnSpc>
              <a:defRPr/>
            </a:pPr>
            <a:r>
              <a:rPr lang="en-US" sz="2667" dirty="0">
                <a:solidFill>
                  <a:prstClr val="black"/>
                </a:solidFill>
                <a:latin typeface="Calibri" panose="020F0502020204030204"/>
                <a:sym typeface="Arial"/>
              </a:rPr>
              <a:t>More than 50,000 antibodies from more than 50 providers </a:t>
            </a:r>
          </a:p>
          <a:p>
            <a:pPr marL="228594" indent="-228594" defTabSz="914377">
              <a:lnSpc>
                <a:spcPct val="120000"/>
              </a:lnSpc>
              <a:defRPr/>
            </a:pPr>
            <a:r>
              <a:rPr lang="en-US" sz="2667" dirty="0">
                <a:solidFill>
                  <a:prstClr val="black"/>
                </a:solidFill>
                <a:latin typeface="Calibri" panose="020F0502020204030204"/>
                <a:sym typeface="Arial"/>
              </a:rPr>
              <a:t>Open access knowledge base</a:t>
            </a:r>
          </a:p>
          <a:p>
            <a:pPr marL="228594" indent="-228594" defTabSz="914377">
              <a:lnSpc>
                <a:spcPct val="120000"/>
              </a:lnSpc>
              <a:defRPr/>
            </a:pPr>
            <a:r>
              <a:rPr lang="en-US" sz="2667" dirty="0">
                <a:solidFill>
                  <a:prstClr val="black"/>
                </a:solidFill>
                <a:latin typeface="Calibri" panose="020F0502020204030204"/>
                <a:sym typeface="Arial"/>
              </a:rPr>
              <a:t>Focus on antibody validation</a:t>
            </a:r>
          </a:p>
        </p:txBody>
      </p:sp>
      <p:pic>
        <p:nvPicPr>
          <p:cNvPr id="6" name="Picture 5">
            <a:extLst>
              <a:ext uri="{FF2B5EF4-FFF2-40B4-BE49-F238E27FC236}">
                <a16:creationId xmlns:a16="http://schemas.microsoft.com/office/drawing/2014/main" id="{E5DAC2C1-4516-E242-A4FB-C912D62077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00291" y="6073239"/>
            <a:ext cx="4771412" cy="598296"/>
          </a:xfrm>
          <a:prstGeom prst="rect">
            <a:avLst/>
          </a:prstGeom>
        </p:spPr>
      </p:pic>
      <p:pic>
        <p:nvPicPr>
          <p:cNvPr id="7" name="Picture 7">
            <a:extLst>
              <a:ext uri="{FF2B5EF4-FFF2-40B4-BE49-F238E27FC236}">
                <a16:creationId xmlns:a16="http://schemas.microsoft.com/office/drawing/2014/main" id="{F594EC3E-F331-3A46-A648-989513B0CC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031" y="1231346"/>
            <a:ext cx="3976080" cy="5626655"/>
          </a:xfrm>
          <a:prstGeom prst="rect">
            <a:avLst/>
          </a:prstGeom>
        </p:spPr>
      </p:pic>
    </p:spTree>
    <p:extLst>
      <p:ext uri="{BB962C8B-B14F-4D97-AF65-F5344CB8AC3E}">
        <p14:creationId xmlns:p14="http://schemas.microsoft.com/office/powerpoint/2010/main" val="270502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02" name="Group 2"/>
          <p:cNvGrpSpPr>
            <a:grpSpLocks/>
          </p:cNvGrpSpPr>
          <p:nvPr/>
        </p:nvGrpSpPr>
        <p:grpSpPr bwMode="auto">
          <a:xfrm>
            <a:off x="1948340" y="182880"/>
            <a:ext cx="8578984" cy="525780"/>
            <a:chOff x="0" y="0"/>
            <a:chExt cx="5833" cy="368"/>
          </a:xfrm>
        </p:grpSpPr>
        <p:sp>
          <p:nvSpPr>
            <p:cNvPr id="204803" name="Rectangle 3"/>
            <p:cNvSpPr>
              <a:spLocks/>
            </p:cNvSpPr>
            <p:nvPr/>
          </p:nvSpPr>
          <p:spPr bwMode="auto">
            <a:xfrm>
              <a:off x="0" y="0"/>
              <a:ext cx="5808" cy="368"/>
            </a:xfrm>
            <a:prstGeom prst="rect">
              <a:avLst/>
            </a:prstGeom>
            <a:gradFill rotWithShape="0">
              <a:gsLst>
                <a:gs pos="0">
                  <a:srgbClr val="FFFFFF">
                    <a:alpha val="25000"/>
                  </a:srgbClr>
                </a:gs>
                <a:gs pos="100000">
                  <a:srgbClr val="246E76">
                    <a:alpha val="67998"/>
                  </a:srgbClr>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4804" name="Rectangle 4"/>
            <p:cNvSpPr>
              <a:spLocks/>
            </p:cNvSpPr>
            <p:nvPr/>
          </p:nvSpPr>
          <p:spPr bwMode="auto">
            <a:xfrm>
              <a:off x="0" y="0"/>
              <a:ext cx="583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5155" bIns="0"/>
            <a:lstStyle/>
            <a:p>
              <a:pPr marL="41907" marR="0" lvl="0" indent="0" algn="ctr" defTabSz="914400" rtl="0" eaLnBrk="1" fontAlgn="auto" latinLnBrk="0" hangingPunct="1">
                <a:lnSpc>
                  <a:spcPct val="100000"/>
                </a:lnSpc>
                <a:spcBef>
                  <a:spcPts val="1933"/>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Arial" charset="0"/>
                </a:rPr>
                <a:t>Human Protein Atlas - history</a:t>
              </a:r>
            </a:p>
          </p:txBody>
        </p:sp>
      </p:grpSp>
      <p:sp>
        <p:nvSpPr>
          <p:cNvPr id="2" name="TextBox 1"/>
          <p:cNvSpPr txBox="1"/>
          <p:nvPr/>
        </p:nvSpPr>
        <p:spPr>
          <a:xfrm>
            <a:off x="522041" y="445770"/>
            <a:ext cx="5395131" cy="6683048"/>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1995       First pilot project started </a:t>
            </a:r>
          </a:p>
          <a:p>
            <a:pPr marL="457200" marR="0" lvl="0" indent="-457200" algn="l" defTabSz="914400" rtl="0" eaLnBrk="1" fontAlgn="auto" latinLnBrk="0" hangingPunct="1">
              <a:lnSpc>
                <a:spcPct val="150000"/>
              </a:lnSpc>
              <a:spcBef>
                <a:spcPts val="0"/>
              </a:spcBef>
              <a:spcAft>
                <a:spcPts val="0"/>
              </a:spcAft>
              <a:buClrTx/>
              <a:buSzTx/>
              <a:buFontTx/>
              <a:buAutoNum type="arabicPlain" startAt="1999"/>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Chr</a:t>
            </a:r>
            <a:r>
              <a:rPr kumimoji="0" lang="en-US" sz="2400" b="0" i="0" u="none" strike="noStrike" kern="1200" cap="none" spc="0" normalizeH="0" baseline="0" noProof="0" dirty="0">
                <a:ln>
                  <a:noFill/>
                </a:ln>
                <a:solidFill>
                  <a:prstClr val="black"/>
                </a:solidFill>
                <a:effectLst/>
                <a:uLnTx/>
                <a:uFillTx/>
                <a:latin typeface="Calibri"/>
                <a:ea typeface="+mn-ea"/>
                <a:cs typeface="+mn-cs"/>
              </a:rPr>
              <a:t> 21 project started (Affibody)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2001.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Chr</a:t>
            </a:r>
            <a:r>
              <a:rPr kumimoji="0" lang="en-US" sz="2400" b="0" i="0" u="none" strike="noStrike" kern="1200" cap="none" spc="0" normalizeH="0" baseline="0" noProof="0" dirty="0">
                <a:ln>
                  <a:noFill/>
                </a:ln>
                <a:solidFill>
                  <a:prstClr val="black"/>
                </a:solidFill>
                <a:effectLst/>
                <a:uLnTx/>
                <a:uFillTx/>
                <a:latin typeface="Calibri"/>
                <a:ea typeface="+mn-ea"/>
                <a:cs typeface="+mn-cs"/>
              </a:rPr>
              <a:t> 21 project closed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2002       Fund raising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2003	   Start of KAW project (HPR)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2005       First launch (version 1) </a:t>
            </a:r>
          </a:p>
          <a:p>
            <a:pPr marL="342900" marR="0" lvl="0" indent="-342900" algn="l" defTabSz="914400" rtl="0" eaLnBrk="1" fontAlgn="auto" latinLnBrk="0" hangingPunct="1">
              <a:lnSpc>
                <a:spcPct val="150000"/>
              </a:lnSpc>
              <a:spcBef>
                <a:spcPts val="0"/>
              </a:spcBef>
              <a:spcAft>
                <a:spcPts val="0"/>
              </a:spcAft>
              <a:buClrTx/>
              <a:buSzTx/>
              <a:buFontTx/>
              <a:buAutoNum type="arabicPlain" startAt="2010"/>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New design (version 7) - HPA</a:t>
            </a:r>
          </a:p>
          <a:p>
            <a:pPr marL="342900" marR="0" lvl="0" indent="-342900" algn="l" defTabSz="914400" rtl="0" eaLnBrk="1" fontAlgn="auto" latinLnBrk="0" hangingPunct="1">
              <a:lnSpc>
                <a:spcPct val="150000"/>
              </a:lnSpc>
              <a:spcBef>
                <a:spcPts val="0"/>
              </a:spcBef>
              <a:spcAft>
                <a:spcPts val="0"/>
              </a:spcAft>
              <a:buClrTx/>
              <a:buSzTx/>
              <a:buFontTx/>
              <a:buAutoNum type="arabicPlain" startAt="2015"/>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Tissue Atlas (version 13)</a:t>
            </a:r>
          </a:p>
          <a:p>
            <a:pPr marL="342900" marR="0" lvl="0" indent="-342900" algn="l" defTabSz="914400" rtl="0" eaLnBrk="1" fontAlgn="auto" latinLnBrk="0" hangingPunct="1">
              <a:lnSpc>
                <a:spcPct val="150000"/>
              </a:lnSpc>
              <a:spcBef>
                <a:spcPts val="0"/>
              </a:spcBef>
              <a:spcAft>
                <a:spcPts val="0"/>
              </a:spcAft>
              <a:buClrTx/>
              <a:buSzTx/>
              <a:buFontTx/>
              <a:buAutoNum type="arabicPlain" startAt="2015"/>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Cell Atlas (version 16)</a:t>
            </a:r>
          </a:p>
          <a:p>
            <a:pPr marL="342900" marR="0" lvl="0" indent="-342900" algn="l" defTabSz="914400" rtl="0" eaLnBrk="1" fontAlgn="auto" latinLnBrk="0" hangingPunct="1">
              <a:lnSpc>
                <a:spcPct val="150000"/>
              </a:lnSpc>
              <a:spcBef>
                <a:spcPts val="0"/>
              </a:spcBef>
              <a:spcAft>
                <a:spcPts val="0"/>
              </a:spcAft>
              <a:buClrTx/>
              <a:buSzTx/>
              <a:buFontTx/>
              <a:buAutoNum type="arabicPlain" startAt="2015"/>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Pathology Atlas (version 17)</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pic>
        <p:nvPicPr>
          <p:cNvPr id="9" name="Picture 9" descr="THPA_liten.gif">
            <a:extLst>
              <a:ext uri="{FF2B5EF4-FFF2-40B4-BE49-F238E27FC236}">
                <a16:creationId xmlns:a16="http://schemas.microsoft.com/office/drawing/2014/main" id="{DDEB579D-A51F-1146-BDA8-9C4EB9B0FA2F}"/>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902946" y="3566871"/>
            <a:ext cx="4828293" cy="4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601896"/>
      </p:ext>
    </p:extLst>
  </p:cSld>
  <p:clrMapOvr>
    <a:masterClrMapping/>
  </p:clrMapOvr>
  <p:transition spd="slow">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3"/>
          <p:cNvSpPr txBox="1">
            <a:spLocks/>
          </p:cNvSpPr>
          <p:nvPr/>
        </p:nvSpPr>
        <p:spPr>
          <a:xfrm>
            <a:off x="8534401" y="2676788"/>
            <a:ext cx="3441699" cy="2902623"/>
          </a:xfrm>
          <a:prstGeom prst="rect">
            <a:avLst/>
          </a:prstGeom>
        </p:spPr>
        <p:txBody>
          <a:bodyPr lIns="61601" tIns="34289" rIns="61601" bIns="34289">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prstClr val="black"/>
                </a:solidFill>
                <a:latin typeface="Calibri" panose="020F0502020204030204"/>
              </a:rPr>
              <a:t>Started 2003 </a:t>
            </a:r>
          </a:p>
          <a:p>
            <a:r>
              <a:rPr lang="en-US" sz="2400" b="1" dirty="0">
                <a:solidFill>
                  <a:prstClr val="black"/>
                </a:solidFill>
                <a:latin typeface="Calibri" panose="020F0502020204030204"/>
              </a:rPr>
              <a:t>Mapping of the human 20,000 building-blocks (proteins)</a:t>
            </a:r>
          </a:p>
          <a:p>
            <a:r>
              <a:rPr lang="en-US" sz="2400" b="1" dirty="0">
                <a:solidFill>
                  <a:prstClr val="black"/>
                </a:solidFill>
                <a:latin typeface="Calibri" panose="020F0502020204030204"/>
              </a:rPr>
              <a:t>&gt;1500 person years</a:t>
            </a:r>
          </a:p>
          <a:p>
            <a:r>
              <a:rPr lang="en-US" sz="2400" b="1" dirty="0">
                <a:solidFill>
                  <a:prstClr val="black"/>
                </a:solidFill>
                <a:latin typeface="Calibri" panose="020F0502020204030204"/>
              </a:rPr>
              <a:t>Knut and Alice Wallenberg Foundation</a:t>
            </a:r>
          </a:p>
          <a:p>
            <a:r>
              <a:rPr lang="en-US" sz="2400" b="1" dirty="0">
                <a:solidFill>
                  <a:prstClr val="black"/>
                </a:solidFill>
                <a:latin typeface="Calibri" panose="020F0502020204030204"/>
              </a:rPr>
              <a:t>Director: Mathias Uhlen</a:t>
            </a:r>
          </a:p>
        </p:txBody>
      </p:sp>
      <p:pic>
        <p:nvPicPr>
          <p:cNvPr id="3" name="Picture 2">
            <a:extLst>
              <a:ext uri="{FF2B5EF4-FFF2-40B4-BE49-F238E27FC236}">
                <a16:creationId xmlns:a16="http://schemas.microsoft.com/office/drawing/2014/main" id="{58C8328A-4F51-1C4D-95E1-A439F6C676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1" y="1854200"/>
            <a:ext cx="8574409" cy="4787900"/>
          </a:xfrm>
          <a:prstGeom prst="rect">
            <a:avLst/>
          </a:prstGeom>
        </p:spPr>
      </p:pic>
      <p:pic>
        <p:nvPicPr>
          <p:cNvPr id="22" name="image8.gif" descr="image8.gif">
            <a:extLst>
              <a:ext uri="{FF2B5EF4-FFF2-40B4-BE49-F238E27FC236}">
                <a16:creationId xmlns:a16="http://schemas.microsoft.com/office/drawing/2014/main" id="{7B964445-37EB-AE47-B6B1-AE0D6877A539}"/>
              </a:ext>
            </a:extLst>
          </p:cNvPr>
          <p:cNvPicPr>
            <a:picLocks/>
          </p:cNvPicPr>
          <p:nvPr/>
        </p:nvPicPr>
        <p:blipFill>
          <a:blip r:embed="rId4">
            <a:extLst/>
          </a:blip>
          <a:stretch>
            <a:fillRect/>
          </a:stretch>
        </p:blipFill>
        <p:spPr>
          <a:xfrm>
            <a:off x="2707008" y="561505"/>
            <a:ext cx="5715000" cy="542098"/>
          </a:xfrm>
          <a:prstGeom prst="rect">
            <a:avLst/>
          </a:prstGeom>
          <a:ln w="12700">
            <a:miter lim="400000"/>
          </a:ln>
        </p:spPr>
      </p:pic>
    </p:spTree>
    <p:extLst>
      <p:ext uri="{BB962C8B-B14F-4D97-AF65-F5344CB8AC3E}">
        <p14:creationId xmlns:p14="http://schemas.microsoft.com/office/powerpoint/2010/main" val="229421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4"/>
          <p:cNvSpPr>
            <a:spLocks/>
          </p:cNvSpPr>
          <p:nvPr/>
        </p:nvSpPr>
        <p:spPr bwMode="auto">
          <a:xfrm>
            <a:off x="1782127" y="1076328"/>
            <a:ext cx="7795260" cy="220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3000">
                <a:solidFill>
                  <a:srgbClr val="000000"/>
                </a:solidFill>
                <a:latin typeface="Arial" charset="0"/>
                <a:ea typeface="ヒラギノ角ゴ ProN W3" charset="-128"/>
                <a:sym typeface="Arial" charset="0"/>
              </a:defRPr>
            </a:lvl1pPr>
            <a:lvl2pPr marL="37931725" indent="-37474525" eaLnBrk="0" hangingPunct="0">
              <a:defRPr sz="3000">
                <a:solidFill>
                  <a:srgbClr val="000000"/>
                </a:solidFill>
                <a:latin typeface="Arial" charset="0"/>
                <a:ea typeface="ヒラギノ角ゴ ProN W3" charset="-128"/>
                <a:sym typeface="Arial" charset="0"/>
              </a:defRPr>
            </a:lvl2pPr>
            <a:lvl3pPr eaLnBrk="0" hangingPunct="0">
              <a:defRPr sz="3000">
                <a:solidFill>
                  <a:srgbClr val="000000"/>
                </a:solidFill>
                <a:latin typeface="Arial" charset="0"/>
                <a:ea typeface="ヒラギノ角ゴ ProN W3" charset="-128"/>
                <a:sym typeface="Arial" charset="0"/>
              </a:defRPr>
            </a:lvl3pPr>
            <a:lvl4pPr eaLnBrk="0" hangingPunct="0">
              <a:defRPr sz="3000">
                <a:solidFill>
                  <a:srgbClr val="000000"/>
                </a:solidFill>
                <a:latin typeface="Arial" charset="0"/>
                <a:ea typeface="ヒラギノ角ゴ ProN W3" charset="-128"/>
                <a:sym typeface="Arial" charset="0"/>
              </a:defRPr>
            </a:lvl4pPr>
            <a:lvl5pPr eaLnBrk="0" hangingPunct="0">
              <a:defRPr sz="3000">
                <a:solidFill>
                  <a:srgbClr val="000000"/>
                </a:solidFill>
                <a:latin typeface="Arial" charset="0"/>
                <a:ea typeface="ヒラギノ角ゴ ProN W3" charset="-128"/>
                <a:sym typeface="Arial" charset="0"/>
              </a:defRPr>
            </a:lvl5pPr>
            <a:lvl6pPr marL="457200" eaLnBrk="0" fontAlgn="base" hangingPunct="0">
              <a:spcBef>
                <a:spcPct val="0"/>
              </a:spcBef>
              <a:spcAft>
                <a:spcPct val="0"/>
              </a:spcAft>
              <a:defRPr sz="3000">
                <a:solidFill>
                  <a:srgbClr val="000000"/>
                </a:solidFill>
                <a:latin typeface="Arial" charset="0"/>
                <a:ea typeface="ヒラギノ角ゴ ProN W3" charset="-128"/>
                <a:sym typeface="Arial" charset="0"/>
              </a:defRPr>
            </a:lvl6pPr>
            <a:lvl7pPr marL="914400" eaLnBrk="0" fontAlgn="base" hangingPunct="0">
              <a:spcBef>
                <a:spcPct val="0"/>
              </a:spcBef>
              <a:spcAft>
                <a:spcPct val="0"/>
              </a:spcAft>
              <a:defRPr sz="3000">
                <a:solidFill>
                  <a:srgbClr val="000000"/>
                </a:solidFill>
                <a:latin typeface="Arial" charset="0"/>
                <a:ea typeface="ヒラギノ角ゴ ProN W3" charset="-128"/>
                <a:sym typeface="Arial" charset="0"/>
              </a:defRPr>
            </a:lvl7pPr>
            <a:lvl8pPr marL="1371600" eaLnBrk="0" fontAlgn="base" hangingPunct="0">
              <a:spcBef>
                <a:spcPct val="0"/>
              </a:spcBef>
              <a:spcAft>
                <a:spcPct val="0"/>
              </a:spcAft>
              <a:defRPr sz="3000">
                <a:solidFill>
                  <a:srgbClr val="000000"/>
                </a:solidFill>
                <a:latin typeface="Arial" charset="0"/>
                <a:ea typeface="ヒラギノ角ゴ ProN W3" charset="-128"/>
                <a:sym typeface="Arial" charset="0"/>
              </a:defRPr>
            </a:lvl8pPr>
            <a:lvl9pPr marL="1828800" eaLnBrk="0" fontAlgn="base" hangingPunct="0">
              <a:spcBef>
                <a:spcPct val="0"/>
              </a:spcBef>
              <a:spcAft>
                <a:spcPct val="0"/>
              </a:spcAft>
              <a:defRPr sz="3000">
                <a:solidFill>
                  <a:srgbClr val="000000"/>
                </a:solidFill>
                <a:latin typeface="Arial" charset="0"/>
                <a:ea typeface="ヒラギノ角ゴ ProN W3" charset="-128"/>
                <a:sym typeface="Arial" charset="0"/>
              </a:defRPr>
            </a:lvl9pPr>
          </a:lstStyle>
          <a:p>
            <a:pPr defTabSz="407504" eaLnBrk="1" hangingPunct="1">
              <a:lnSpc>
                <a:spcPct val="120000"/>
              </a:lnSpc>
              <a:spcBef>
                <a:spcPts val="720"/>
              </a:spcBef>
            </a:pPr>
            <a:endParaRPr lang="en-US" altLang="x-none" sz="2160" dirty="0">
              <a:solidFill>
                <a:prstClr val="black"/>
              </a:solidFill>
            </a:endParaRPr>
          </a:p>
          <a:p>
            <a:pPr defTabSz="407504" eaLnBrk="1" hangingPunct="1">
              <a:lnSpc>
                <a:spcPct val="120000"/>
              </a:lnSpc>
              <a:spcBef>
                <a:spcPts val="720"/>
              </a:spcBef>
              <a:buFontTx/>
              <a:buChar char="•"/>
            </a:pPr>
            <a:r>
              <a:rPr lang="en-US" altLang="x-none" sz="2160" dirty="0">
                <a:solidFill>
                  <a:prstClr val="black"/>
                </a:solidFill>
              </a:rPr>
              <a:t> How many proteins are expressed in a given cell ? </a:t>
            </a:r>
          </a:p>
          <a:p>
            <a:pPr defTabSz="407504" eaLnBrk="1" hangingPunct="1">
              <a:lnSpc>
                <a:spcPct val="120000"/>
              </a:lnSpc>
              <a:spcBef>
                <a:spcPts val="720"/>
              </a:spcBef>
              <a:buFontTx/>
              <a:buChar char="•"/>
            </a:pPr>
            <a:r>
              <a:rPr lang="en-US" altLang="x-none" sz="2160" dirty="0">
                <a:solidFill>
                  <a:prstClr val="black"/>
                </a:solidFill>
              </a:rPr>
              <a:t> How many proteins are tissue-specific (i.e. brain) ?</a:t>
            </a:r>
          </a:p>
          <a:p>
            <a:pPr defTabSz="407504" eaLnBrk="1" hangingPunct="1">
              <a:lnSpc>
                <a:spcPct val="120000"/>
              </a:lnSpc>
              <a:spcBef>
                <a:spcPts val="720"/>
              </a:spcBef>
              <a:buFontTx/>
              <a:buChar char="•"/>
            </a:pPr>
            <a:r>
              <a:rPr lang="en-US" altLang="x-none" sz="2160" dirty="0">
                <a:solidFill>
                  <a:prstClr val="black"/>
                </a:solidFill>
              </a:rPr>
              <a:t> Is an organ built up essentially by tissue specific proteins ?</a:t>
            </a:r>
          </a:p>
          <a:p>
            <a:pPr defTabSz="407504" eaLnBrk="1" hangingPunct="1">
              <a:lnSpc>
                <a:spcPct val="120000"/>
              </a:lnSpc>
              <a:spcBef>
                <a:spcPts val="720"/>
              </a:spcBef>
              <a:buFontTx/>
              <a:buChar char="•"/>
            </a:pPr>
            <a:r>
              <a:rPr lang="en-US" altLang="x-none" sz="2160" dirty="0">
                <a:solidFill>
                  <a:prstClr val="black"/>
                </a:solidFill>
              </a:rPr>
              <a:t> What is the building-blocks of the cellular organelles ?</a:t>
            </a:r>
          </a:p>
          <a:p>
            <a:pPr defTabSz="407504" eaLnBrk="1" hangingPunct="1">
              <a:lnSpc>
                <a:spcPct val="120000"/>
              </a:lnSpc>
              <a:spcBef>
                <a:spcPts val="720"/>
              </a:spcBef>
              <a:buFontTx/>
              <a:buChar char="•"/>
            </a:pPr>
            <a:r>
              <a:rPr lang="en-US" altLang="x-none" sz="2160" dirty="0">
                <a:solidFill>
                  <a:prstClr val="black"/>
                </a:solidFill>
              </a:rPr>
              <a:t> What are the targets for future drugs and diagnostics ?</a:t>
            </a:r>
          </a:p>
          <a:p>
            <a:pPr defTabSz="407504" eaLnBrk="1" hangingPunct="1">
              <a:lnSpc>
                <a:spcPct val="120000"/>
              </a:lnSpc>
              <a:spcBef>
                <a:spcPts val="720"/>
              </a:spcBef>
            </a:pPr>
            <a:endParaRPr lang="en-US" altLang="x-none" sz="2160" dirty="0">
              <a:solidFill>
                <a:prstClr val="black"/>
              </a:solidFill>
            </a:endParaRPr>
          </a:p>
        </p:txBody>
      </p:sp>
      <p:pic>
        <p:nvPicPr>
          <p:cNvPr id="5" name="Picture 5"/>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39017" y="4167225"/>
            <a:ext cx="2846070" cy="1935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 name="Picture 6"/>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68758" y="4387693"/>
            <a:ext cx="1590748" cy="149502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46308" y="292414"/>
            <a:ext cx="7886700" cy="783914"/>
          </a:xfrm>
          <a:prstGeom prst="rect">
            <a:avLst/>
          </a:prstGeom>
        </p:spPr>
        <p:txBody>
          <a:bodyPr lIns="82141" tIns="45719" rIns="82141" bIns="4571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3200" dirty="0">
                <a:solidFill>
                  <a:prstClr val="black">
                    <a:lumMod val="65000"/>
                    <a:lumOff val="35000"/>
                  </a:prstClr>
                </a:solidFill>
                <a:latin typeface="Calibri Light" panose="020F0302020204030204"/>
              </a:rPr>
              <a:t>Central </a:t>
            </a:r>
            <a:r>
              <a:rPr lang="sv-SE" sz="3200" dirty="0" err="1">
                <a:solidFill>
                  <a:prstClr val="black">
                    <a:lumMod val="65000"/>
                    <a:lumOff val="35000"/>
                  </a:prstClr>
                </a:solidFill>
                <a:latin typeface="Calibri Light" panose="020F0302020204030204"/>
              </a:rPr>
              <a:t>questions</a:t>
            </a:r>
            <a:r>
              <a:rPr lang="sv-SE" sz="3200" dirty="0">
                <a:solidFill>
                  <a:prstClr val="black">
                    <a:lumMod val="65000"/>
                    <a:lumOff val="35000"/>
                  </a:prstClr>
                </a:solidFill>
                <a:latin typeface="Calibri Light" panose="020F0302020204030204"/>
              </a:rPr>
              <a:t> – the human </a:t>
            </a:r>
            <a:r>
              <a:rPr lang="sv-SE" sz="3200" dirty="0" err="1">
                <a:solidFill>
                  <a:prstClr val="black">
                    <a:lumMod val="65000"/>
                    <a:lumOff val="35000"/>
                  </a:prstClr>
                </a:solidFill>
                <a:latin typeface="Calibri Light" panose="020F0302020204030204"/>
              </a:rPr>
              <a:t>proteome</a:t>
            </a:r>
            <a:endParaRPr lang="en-US" sz="3200" dirty="0">
              <a:solidFill>
                <a:prstClr val="black">
                  <a:lumMod val="65000"/>
                  <a:lumOff val="35000"/>
                </a:prstClr>
              </a:solidFill>
              <a:latin typeface="Calibri Light" panose="020F0302020204030204"/>
            </a:endParaRPr>
          </a:p>
        </p:txBody>
      </p:sp>
      <p:pic>
        <p:nvPicPr>
          <p:cNvPr id="7" name="image8.gif" descr="image8.gif">
            <a:extLst>
              <a:ext uri="{FF2B5EF4-FFF2-40B4-BE49-F238E27FC236}">
                <a16:creationId xmlns:a16="http://schemas.microsoft.com/office/drawing/2014/main" id="{5DA5529D-AC60-D347-BF07-ED8CCD899379}"/>
              </a:ext>
            </a:extLst>
          </p:cNvPr>
          <p:cNvPicPr>
            <a:picLocks/>
          </p:cNvPicPr>
          <p:nvPr/>
        </p:nvPicPr>
        <p:blipFill>
          <a:blip r:embed="rId5">
            <a:extLst/>
          </a:blip>
          <a:stretch>
            <a:fillRect/>
          </a:stretch>
        </p:blipFill>
        <p:spPr>
          <a:xfrm>
            <a:off x="8420100" y="6362700"/>
            <a:ext cx="3297835" cy="286801"/>
          </a:xfrm>
          <a:prstGeom prst="rect">
            <a:avLst/>
          </a:prstGeom>
          <a:ln w="12700">
            <a:miter lim="400000"/>
          </a:ln>
        </p:spPr>
      </p:pic>
    </p:spTree>
    <p:extLst>
      <p:ext uri="{BB962C8B-B14F-4D97-AF65-F5344CB8AC3E}">
        <p14:creationId xmlns:p14="http://schemas.microsoft.com/office/powerpoint/2010/main" val="3463564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A Multi-Diciplinary Program"/>
          <p:cNvSpPr txBox="1"/>
          <p:nvPr/>
        </p:nvSpPr>
        <p:spPr>
          <a:xfrm>
            <a:off x="1745455" y="189308"/>
            <a:ext cx="8721091" cy="415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714375">
              <a:spcBef>
                <a:spcPts val="1500"/>
              </a:spcBef>
              <a:defRPr sz="3000" b="1">
                <a:uFill>
                  <a:solidFill>
                    <a:srgbClr val="000000"/>
                  </a:solidFill>
                </a:uFill>
                <a:latin typeface="Arial"/>
                <a:ea typeface="Arial"/>
                <a:cs typeface="Arial"/>
                <a:sym typeface="Arial"/>
              </a:defRPr>
            </a:lvl1pPr>
          </a:lstStyle>
          <a:p>
            <a:r>
              <a:rPr sz="2700" dirty="0"/>
              <a:t>A Multi-Di</a:t>
            </a:r>
            <a:r>
              <a:rPr lang="sv-SE" sz="2700" dirty="0"/>
              <a:t>s</a:t>
            </a:r>
            <a:r>
              <a:rPr sz="2700" dirty="0" err="1"/>
              <a:t>ciplinary</a:t>
            </a:r>
            <a:r>
              <a:rPr sz="2700" dirty="0"/>
              <a:t> Program</a:t>
            </a:r>
          </a:p>
        </p:txBody>
      </p:sp>
      <p:sp>
        <p:nvSpPr>
          <p:cNvPr id="2113" name="PROTEIN ATLAS"/>
          <p:cNvSpPr txBox="1"/>
          <p:nvPr/>
        </p:nvSpPr>
        <p:spPr>
          <a:xfrm>
            <a:off x="1879443" y="5656185"/>
            <a:ext cx="1349387" cy="488844"/>
          </a:xfrm>
          <a:prstGeom prst="rect">
            <a:avLst/>
          </a:prstGeom>
          <a:ln w="12700">
            <a:miter lim="400000"/>
          </a:ln>
          <a:extLst>
            <a:ext uri="{C572A759-6A51-4108-AA02-DFA0A04FC94B}">
              <ma14:wrappingTextBoxFlag xmlns="" xmlns:ma14="http://schemas.microsoft.com/office/mac/drawingml/2011/main" val="1"/>
            </a:ext>
          </a:extLst>
        </p:spPr>
        <p:txBody>
          <a:bodyPr lIns="22602" tIns="22602" rIns="22602" bIns="22602">
            <a:spAutoFit/>
          </a:bodyPr>
          <a:lstStyle/>
          <a:p>
            <a:pPr algn="ctr" defTabSz="642938">
              <a:defRPr sz="1600" b="1"/>
            </a:pPr>
            <a:r>
              <a:rPr sz="1440"/>
              <a:t>PROTEIN</a:t>
            </a:r>
            <a:br>
              <a:rPr sz="1440"/>
            </a:br>
            <a:r>
              <a:rPr sz="1440"/>
              <a:t>ATLAS</a:t>
            </a:r>
          </a:p>
        </p:txBody>
      </p:sp>
      <p:grpSp>
        <p:nvGrpSpPr>
          <p:cNvPr id="2124" name="Group"/>
          <p:cNvGrpSpPr/>
          <p:nvPr/>
        </p:nvGrpSpPr>
        <p:grpSpPr>
          <a:xfrm>
            <a:off x="1920922" y="1506450"/>
            <a:ext cx="1099745" cy="3845102"/>
            <a:chOff x="-1" y="-1"/>
            <a:chExt cx="1221937" cy="4272334"/>
          </a:xfrm>
        </p:grpSpPr>
        <p:sp>
          <p:nvSpPr>
            <p:cNvPr id="2114" name="Text"/>
            <p:cNvSpPr txBox="1"/>
            <p:nvPr/>
          </p:nvSpPr>
          <p:spPr>
            <a:xfrm>
              <a:off x="-1" y="1469194"/>
              <a:ext cx="495301" cy="1231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defTabSz="714375">
                <a:tabLst>
                  <a:tab pos="1016000" algn="l"/>
                  <a:tab pos="2032000" algn="l"/>
                  <a:tab pos="3048000" algn="l"/>
                  <a:tab pos="4064000" algn="l"/>
                  <a:tab pos="5080000" algn="l"/>
                  <a:tab pos="6096000" algn="l"/>
                  <a:tab pos="7112000" algn="l"/>
                  <a:tab pos="8128000" algn="l"/>
                  <a:tab pos="9144000" algn="l"/>
                  <a:tab pos="10160000" algn="l"/>
                  <a:tab pos="11176000" algn="l"/>
                  <a:tab pos="12192000" algn="l"/>
                  <a:tab pos="12801600" algn="l"/>
                </a:tabLst>
                <a:defRPr sz="800">
                  <a:solidFill>
                    <a:srgbClr val="020002"/>
                  </a:solidFill>
                  <a:uFill>
                    <a:solidFill>
                      <a:srgbClr val="020002"/>
                    </a:solidFill>
                  </a:uFill>
                  <a:latin typeface="Chalkboard"/>
                  <a:ea typeface="Chalkboard"/>
                  <a:cs typeface="Chalkboard"/>
                  <a:sym typeface="Chalkboard"/>
                </a:defRPr>
              </a:lvl1pPr>
            </a:lstStyle>
            <a:p>
              <a:r>
                <a:rPr sz="720"/>
                <a:t>      </a:t>
              </a:r>
            </a:p>
          </p:txBody>
        </p:sp>
        <p:grpSp>
          <p:nvGrpSpPr>
            <p:cNvPr id="2117" name="Group"/>
            <p:cNvGrpSpPr/>
            <p:nvPr/>
          </p:nvGrpSpPr>
          <p:grpSpPr>
            <a:xfrm>
              <a:off x="120050" y="3077262"/>
              <a:ext cx="1101886" cy="1195071"/>
              <a:chOff x="-1" y="-1"/>
              <a:chExt cx="1101884" cy="1195070"/>
            </a:xfrm>
          </p:grpSpPr>
          <p:sp>
            <p:nvSpPr>
              <p:cNvPr id="2115" name="Shape"/>
              <p:cNvSpPr/>
              <p:nvPr/>
            </p:nvSpPr>
            <p:spPr>
              <a:xfrm rot="5400000">
                <a:off x="-46594" y="46592"/>
                <a:ext cx="1195070" cy="1101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642" y="0"/>
                    </a:lnTo>
                    <a:lnTo>
                      <a:pt x="21600" y="10800"/>
                    </a:lnTo>
                    <a:lnTo>
                      <a:pt x="11642" y="21600"/>
                    </a:lnTo>
                    <a:lnTo>
                      <a:pt x="0" y="21600"/>
                    </a:lnTo>
                    <a:close/>
                  </a:path>
                </a:pathLst>
              </a:custGeom>
              <a:gradFill flip="none" rotWithShape="1">
                <a:gsLst>
                  <a:gs pos="0">
                    <a:srgbClr val="D9D9D9"/>
                  </a:gs>
                  <a:gs pos="100000">
                    <a:srgbClr val="808080"/>
                  </a:gs>
                </a:gsLst>
                <a:lin ang="0" scaled="0"/>
              </a:gradFill>
              <a:ln w="12700" cap="flat">
                <a:noFill/>
                <a:miter lim="400000"/>
              </a:ln>
              <a:effectLst>
                <a:outerShdw blurRad="12700" dir="5400000" rotWithShape="0">
                  <a:srgbClr val="000000">
                    <a:alpha val="35000"/>
                  </a:srgbClr>
                </a:outerShdw>
              </a:effectLst>
            </p:spPr>
            <p:txBody>
              <a:bodyPr wrap="square" lIns="45720" tIns="45720" rIns="45720" bIns="45720" numCol="1" anchor="ctr">
                <a:noAutofit/>
              </a:bodyPr>
              <a:lstStyle/>
              <a:p>
                <a:pPr algn="ctr" defTabSz="642938">
                  <a:defRPr sz="900"/>
                </a:pPr>
                <a:endParaRPr sz="810"/>
              </a:p>
            </p:txBody>
          </p:sp>
          <p:sp>
            <p:nvSpPr>
              <p:cNvPr id="2116" name="Protein expression profiling"/>
              <p:cNvSpPr txBox="1"/>
              <p:nvPr/>
            </p:nvSpPr>
            <p:spPr>
              <a:xfrm>
                <a:off x="447" y="185239"/>
                <a:ext cx="1100987" cy="3799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145" tIns="32145" rIns="32145" bIns="32145" numCol="1" anchor="t">
                <a:spAutoFit/>
              </a:bodyPr>
              <a:lstStyle>
                <a:lvl1pPr algn="ctr" defTabSz="714375">
                  <a:defRPr sz="1000" b="1"/>
                </a:lvl1pPr>
              </a:lstStyle>
              <a:p>
                <a:r>
                  <a:rPr sz="900"/>
                  <a:t>Protein expression profiling</a:t>
                </a:r>
              </a:p>
            </p:txBody>
          </p:sp>
        </p:grpSp>
        <p:sp>
          <p:nvSpPr>
            <p:cNvPr id="2118" name="Shape"/>
            <p:cNvSpPr/>
            <p:nvPr/>
          </p:nvSpPr>
          <p:spPr>
            <a:xfrm rot="5400000">
              <a:off x="75679" y="2097929"/>
              <a:ext cx="1190627" cy="10977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642" y="0"/>
                  </a:lnTo>
                  <a:lnTo>
                    <a:pt x="21600" y="10800"/>
                  </a:lnTo>
                  <a:lnTo>
                    <a:pt x="11642" y="21600"/>
                  </a:lnTo>
                  <a:lnTo>
                    <a:pt x="0" y="21600"/>
                  </a:lnTo>
                  <a:close/>
                </a:path>
              </a:pathLst>
            </a:custGeom>
            <a:gradFill flip="none" rotWithShape="1">
              <a:gsLst>
                <a:gs pos="0">
                  <a:srgbClr val="D9D9D9"/>
                </a:gs>
                <a:gs pos="100000">
                  <a:srgbClr val="808080"/>
                </a:gs>
              </a:gsLst>
              <a:lin ang="0" scaled="0"/>
            </a:gradFill>
            <a:ln w="12700" cap="flat">
              <a:noFill/>
              <a:miter lim="400000"/>
            </a:ln>
            <a:effectLst>
              <a:outerShdw blurRad="12700" dir="5400000" rotWithShape="0">
                <a:srgbClr val="000000">
                  <a:alpha val="35000"/>
                </a:srgbClr>
              </a:outerShdw>
            </a:effectLst>
          </p:spPr>
          <p:txBody>
            <a:bodyPr wrap="square" lIns="45720" tIns="45720" rIns="45720" bIns="45720" numCol="1" anchor="ctr">
              <a:noAutofit/>
            </a:bodyPr>
            <a:lstStyle/>
            <a:p>
              <a:pPr algn="ctr" defTabSz="642938">
                <a:defRPr sz="900"/>
              </a:pPr>
              <a:endParaRPr sz="810"/>
            </a:p>
          </p:txBody>
        </p:sp>
        <p:sp>
          <p:nvSpPr>
            <p:cNvPr id="2119" name="Antibody validation"/>
            <p:cNvSpPr txBox="1"/>
            <p:nvPr/>
          </p:nvSpPr>
          <p:spPr>
            <a:xfrm>
              <a:off x="276254" y="2422587"/>
              <a:ext cx="789477" cy="379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145" tIns="32145" rIns="32145" bIns="32145" numCol="1" anchor="t">
              <a:spAutoFit/>
            </a:bodyPr>
            <a:lstStyle>
              <a:lvl1pPr algn="ctr" defTabSz="714375">
                <a:defRPr sz="1000" b="1"/>
              </a:lvl1pPr>
            </a:lstStyle>
            <a:p>
              <a:r>
                <a:rPr sz="900"/>
                <a:t>Antibody validation</a:t>
              </a:r>
            </a:p>
          </p:txBody>
        </p:sp>
        <p:sp>
          <p:nvSpPr>
            <p:cNvPr id="2120" name="Shape"/>
            <p:cNvSpPr/>
            <p:nvPr/>
          </p:nvSpPr>
          <p:spPr>
            <a:xfrm rot="5400000">
              <a:off x="75679" y="1072174"/>
              <a:ext cx="1190627" cy="10977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642" y="0"/>
                  </a:lnTo>
                  <a:lnTo>
                    <a:pt x="21600" y="10800"/>
                  </a:lnTo>
                  <a:lnTo>
                    <a:pt x="11642" y="21600"/>
                  </a:lnTo>
                  <a:lnTo>
                    <a:pt x="0" y="21600"/>
                  </a:lnTo>
                  <a:close/>
                </a:path>
              </a:pathLst>
            </a:custGeom>
            <a:gradFill flip="none" rotWithShape="1">
              <a:gsLst>
                <a:gs pos="0">
                  <a:srgbClr val="D9D9D9"/>
                </a:gs>
                <a:gs pos="100000">
                  <a:srgbClr val="808080"/>
                </a:gs>
              </a:gsLst>
              <a:lin ang="0" scaled="0"/>
            </a:gradFill>
            <a:ln w="12700" cap="flat">
              <a:noFill/>
              <a:miter lim="400000"/>
            </a:ln>
            <a:effectLst>
              <a:outerShdw blurRad="12700" dir="5400000" rotWithShape="0">
                <a:srgbClr val="000000">
                  <a:alpha val="35000"/>
                </a:srgbClr>
              </a:outerShdw>
            </a:effectLst>
          </p:spPr>
          <p:txBody>
            <a:bodyPr wrap="square" lIns="45720" tIns="45720" rIns="45720" bIns="45720" numCol="1" anchor="ctr">
              <a:noAutofit/>
            </a:bodyPr>
            <a:lstStyle/>
            <a:p>
              <a:pPr algn="ctr" defTabSz="642938">
                <a:defRPr sz="900"/>
              </a:pPr>
              <a:endParaRPr sz="810"/>
            </a:p>
          </p:txBody>
        </p:sp>
        <p:sp>
          <p:nvSpPr>
            <p:cNvPr id="2121" name="Antibody generation"/>
            <p:cNvSpPr txBox="1"/>
            <p:nvPr/>
          </p:nvSpPr>
          <p:spPr>
            <a:xfrm>
              <a:off x="150703" y="1396832"/>
              <a:ext cx="1040578" cy="379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145" tIns="32145" rIns="32145" bIns="32145" numCol="1" anchor="t">
              <a:spAutoFit/>
            </a:bodyPr>
            <a:lstStyle>
              <a:lvl1pPr algn="ctr" defTabSz="714375">
                <a:defRPr sz="1000" b="1"/>
              </a:lvl1pPr>
            </a:lstStyle>
            <a:p>
              <a:r>
                <a:rPr sz="900"/>
                <a:t>Antibody generation</a:t>
              </a:r>
            </a:p>
          </p:txBody>
        </p:sp>
        <p:sp>
          <p:nvSpPr>
            <p:cNvPr id="2122" name="Shape"/>
            <p:cNvSpPr/>
            <p:nvPr/>
          </p:nvSpPr>
          <p:spPr>
            <a:xfrm rot="5400000">
              <a:off x="75679" y="46419"/>
              <a:ext cx="1190627" cy="10977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642" y="0"/>
                  </a:lnTo>
                  <a:lnTo>
                    <a:pt x="21600" y="10800"/>
                  </a:lnTo>
                  <a:lnTo>
                    <a:pt x="11642" y="21600"/>
                  </a:lnTo>
                  <a:lnTo>
                    <a:pt x="0" y="21600"/>
                  </a:lnTo>
                  <a:close/>
                </a:path>
              </a:pathLst>
            </a:custGeom>
            <a:gradFill flip="none" rotWithShape="1">
              <a:gsLst>
                <a:gs pos="0">
                  <a:srgbClr val="D9D9D9"/>
                </a:gs>
                <a:gs pos="100000">
                  <a:srgbClr val="808080"/>
                </a:gs>
              </a:gsLst>
              <a:lin ang="0" scaled="0"/>
            </a:gradFill>
            <a:ln w="12700" cap="flat">
              <a:noFill/>
              <a:miter lim="400000"/>
            </a:ln>
            <a:effectLst>
              <a:outerShdw blurRad="12700" dir="5400000" rotWithShape="0">
                <a:srgbClr val="000000">
                  <a:alpha val="35000"/>
                </a:srgbClr>
              </a:outerShdw>
            </a:effectLst>
          </p:spPr>
          <p:txBody>
            <a:bodyPr wrap="square" lIns="45720" tIns="45720" rIns="45720" bIns="45720" numCol="1" anchor="ctr">
              <a:noAutofit/>
            </a:bodyPr>
            <a:lstStyle/>
            <a:p>
              <a:pPr algn="ctr" defTabSz="642938">
                <a:defRPr sz="900"/>
              </a:pPr>
              <a:endParaRPr sz="810"/>
            </a:p>
          </p:txBody>
        </p:sp>
        <p:sp>
          <p:nvSpPr>
            <p:cNvPr id="2123" name="Antigen…"/>
            <p:cNvSpPr txBox="1"/>
            <p:nvPr/>
          </p:nvSpPr>
          <p:spPr>
            <a:xfrm>
              <a:off x="226980" y="371078"/>
              <a:ext cx="888024" cy="379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2145" tIns="32145" rIns="32145" bIns="32145" numCol="1" anchor="t">
              <a:spAutoFit/>
            </a:bodyPr>
            <a:lstStyle/>
            <a:p>
              <a:pPr algn="ctr" defTabSz="642938">
                <a:defRPr sz="1000" b="1"/>
              </a:pPr>
              <a:r>
                <a:rPr sz="900"/>
                <a:t>Antigen</a:t>
              </a:r>
              <a:endParaRPr sz="900">
                <a:latin typeface="Century Gothic"/>
                <a:ea typeface="Century Gothic"/>
                <a:cs typeface="Century Gothic"/>
                <a:sym typeface="Century Gothic"/>
              </a:endParaRPr>
            </a:p>
            <a:p>
              <a:pPr algn="ctr" defTabSz="642938">
                <a:defRPr sz="1000" b="1"/>
              </a:pPr>
              <a:r>
                <a:rPr sz="900"/>
                <a:t>generation</a:t>
              </a:r>
            </a:p>
          </p:txBody>
        </p:sp>
      </p:grpSp>
      <p:grpSp>
        <p:nvGrpSpPr>
          <p:cNvPr id="2129" name="Group"/>
          <p:cNvGrpSpPr/>
          <p:nvPr/>
        </p:nvGrpSpPr>
        <p:grpSpPr>
          <a:xfrm>
            <a:off x="2960861" y="787318"/>
            <a:ext cx="7501550" cy="5980200"/>
            <a:chOff x="0" y="0"/>
            <a:chExt cx="8335054" cy="6644665"/>
          </a:xfrm>
        </p:grpSpPr>
        <p:grpSp>
          <p:nvGrpSpPr>
            <p:cNvPr id="2127" name="Group"/>
            <p:cNvGrpSpPr/>
            <p:nvPr/>
          </p:nvGrpSpPr>
          <p:grpSpPr>
            <a:xfrm>
              <a:off x="-1" y="0"/>
              <a:ext cx="8335056" cy="5779522"/>
              <a:chOff x="0" y="0"/>
              <a:chExt cx="8335054" cy="5779521"/>
            </a:xfrm>
          </p:grpSpPr>
          <p:pic>
            <p:nvPicPr>
              <p:cNvPr id="2125" name="HPR pipe.jpg" descr="HPR pipe.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8335056" cy="5779522"/>
              </a:xfrm>
              <a:prstGeom prst="rect">
                <a:avLst/>
              </a:prstGeom>
              <a:ln w="12700" cap="flat">
                <a:noFill/>
                <a:miter lim="400000"/>
              </a:ln>
              <a:effectLst/>
            </p:spPr>
          </p:pic>
          <p:pic>
            <p:nvPicPr>
              <p:cNvPr id="2126" name="image6.png" descr="image6.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26419" y="4378103"/>
                <a:ext cx="1416787" cy="972122"/>
              </a:xfrm>
              <a:prstGeom prst="rect">
                <a:avLst/>
              </a:prstGeom>
              <a:ln w="3175" cap="flat">
                <a:solidFill>
                  <a:srgbClr val="808080"/>
                </a:solidFill>
                <a:prstDash val="solid"/>
                <a:bevel/>
              </a:ln>
              <a:effectLst/>
            </p:spPr>
          </p:pic>
        </p:grpSp>
        <p:pic>
          <p:nvPicPr>
            <p:cNvPr id="2128"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34236" y="4370792"/>
              <a:ext cx="2286002" cy="2273874"/>
            </a:xfrm>
            <a:prstGeom prst="rect">
              <a:avLst/>
            </a:prstGeom>
            <a:ln w="12700" cap="flat">
              <a:noFill/>
              <a:miter lim="400000"/>
            </a:ln>
            <a:effectLst/>
          </p:spPr>
        </p:pic>
      </p:grpSp>
      <p:pic>
        <p:nvPicPr>
          <p:cNvPr id="2130" name="image8.gif" descr="image8.gif"/>
          <p:cNvPicPr>
            <a:picLocks/>
          </p:cNvPicPr>
          <p:nvPr/>
        </p:nvPicPr>
        <p:blipFill>
          <a:blip r:embed="rId5">
            <a:extLst/>
          </a:blip>
          <a:stretch>
            <a:fillRect/>
          </a:stretch>
        </p:blipFill>
        <p:spPr>
          <a:xfrm>
            <a:off x="9042400" y="6337300"/>
            <a:ext cx="2777135" cy="299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176008" y="2513097"/>
            <a:ext cx="2484763" cy="1323049"/>
          </a:xfrm>
          <a:prstGeom prst="rect">
            <a:avLst/>
          </a:prstGeom>
          <a:noFill/>
        </p:spPr>
        <p:txBody>
          <a:bodyPr wrap="square" lIns="81789" tIns="45527" rIns="81789" bIns="45527" rtlCol="0">
            <a:spAutoFit/>
          </a:bodyPr>
          <a:lstStyle/>
          <a:p>
            <a:pPr defTabSz="405797" fontAlgn="base">
              <a:spcBef>
                <a:spcPct val="0"/>
              </a:spcBef>
              <a:spcAft>
                <a:spcPct val="0"/>
              </a:spcAft>
              <a:defRPr/>
            </a:pPr>
            <a:r>
              <a:rPr lang="en-US" sz="2000" dirty="0">
                <a:solidFill>
                  <a:prstClr val="black"/>
                </a:solidFill>
                <a:latin typeface="Calibri" panose="020F0502020204030204"/>
                <a:ea typeface="MS PGothic" charset="0"/>
                <a:cs typeface="MS PGothic" charset="0"/>
                <a:sym typeface="Arial"/>
              </a:rPr>
              <a:t>Uhlen et al (2015) ”Tissue-based map of the human proteome”  Science 347: 394</a:t>
            </a:r>
            <a:endParaRPr lang="en-US" sz="1867" dirty="0">
              <a:solidFill>
                <a:prstClr val="black"/>
              </a:solidFill>
              <a:latin typeface="Calibri" panose="020F0502020204030204"/>
              <a:ea typeface="MS PGothic" charset="0"/>
              <a:cs typeface="MS PGothic" charset="0"/>
              <a:sym typeface="Arial"/>
            </a:endParaRPr>
          </a:p>
        </p:txBody>
      </p:sp>
      <p:pic>
        <p:nvPicPr>
          <p:cNvPr id="10" name="Picture 2" descr="C:\Users\ssanders\Dropbox (AAAS)\WORK - AAAS\Marketing\Science logos\With AAAS\Science-AAAS-stacked-color - BEST.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3921" y="1542752"/>
            <a:ext cx="1473323" cy="64457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8.gif"/>
          <p:cNvPicPr>
            <a:picLocks/>
          </p:cNvPicPr>
          <p:nvPr/>
        </p:nvPicPr>
        <p:blipFill>
          <a:blip r:embed="rId4" cstate="email">
            <a:extLst>
              <a:ext uri="{28A0092B-C50C-407E-A947-70E740481C1C}">
                <a14:useLocalDpi xmlns:a14="http://schemas.microsoft.com/office/drawing/2010/main"/>
              </a:ext>
            </a:extLst>
          </a:blip>
          <a:stretch>
            <a:fillRect/>
          </a:stretch>
        </p:blipFill>
        <p:spPr>
          <a:xfrm>
            <a:off x="8466667" y="6245015"/>
            <a:ext cx="3445495" cy="412963"/>
          </a:xfrm>
          <a:prstGeom prst="rect">
            <a:avLst/>
          </a:prstGeom>
          <a:ln w="12700">
            <a:miter lim="400000"/>
          </a:ln>
        </p:spPr>
      </p:pic>
      <p:sp>
        <p:nvSpPr>
          <p:cNvPr id="9" name="Title 1"/>
          <p:cNvSpPr txBox="1">
            <a:spLocks/>
          </p:cNvSpPr>
          <p:nvPr/>
        </p:nvSpPr>
        <p:spPr>
          <a:xfrm>
            <a:off x="523922" y="326515"/>
            <a:ext cx="8342423" cy="784872"/>
          </a:xfrm>
          <a:prstGeom prst="rect">
            <a:avLst/>
          </a:prstGeom>
        </p:spPr>
        <p:txBody>
          <a:bodyPr lIns="82311" tIns="45719" rIns="82311" bIns="45719">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sv-SE" sz="3733" b="1" dirty="0" err="1">
                <a:solidFill>
                  <a:prstClr val="black">
                    <a:lumMod val="65000"/>
                    <a:lumOff val="35000"/>
                  </a:prstClr>
                </a:solidFill>
                <a:latin typeface="Calibri Light" panose="020F0302020204030204"/>
                <a:sym typeface="Arial"/>
              </a:rPr>
              <a:t>Tissue</a:t>
            </a:r>
            <a:r>
              <a:rPr lang="sv-SE" sz="3733" b="1" dirty="0">
                <a:solidFill>
                  <a:prstClr val="black">
                    <a:lumMod val="65000"/>
                    <a:lumOff val="35000"/>
                  </a:prstClr>
                </a:solidFill>
                <a:latin typeface="Calibri Light" panose="020F0302020204030204"/>
                <a:sym typeface="Arial"/>
              </a:rPr>
              <a:t> Atlas - </a:t>
            </a:r>
            <a:r>
              <a:rPr lang="sv-SE" sz="3733" b="1" dirty="0" err="1">
                <a:solidFill>
                  <a:prstClr val="black">
                    <a:lumMod val="65000"/>
                    <a:lumOff val="35000"/>
                  </a:prstClr>
                </a:solidFill>
                <a:latin typeface="Calibri Light" panose="020F0302020204030204"/>
                <a:sym typeface="Arial"/>
              </a:rPr>
              <a:t>Tissue</a:t>
            </a:r>
            <a:r>
              <a:rPr lang="sv-SE" sz="3733" b="1" dirty="0">
                <a:solidFill>
                  <a:prstClr val="black">
                    <a:lumMod val="65000"/>
                    <a:lumOff val="35000"/>
                  </a:prstClr>
                </a:solidFill>
                <a:latin typeface="Calibri Light" panose="020F0302020204030204"/>
                <a:sym typeface="Arial"/>
              </a:rPr>
              <a:t> </a:t>
            </a:r>
            <a:r>
              <a:rPr lang="sv-SE" sz="3733" b="1" dirty="0" err="1">
                <a:solidFill>
                  <a:prstClr val="black">
                    <a:lumMod val="65000"/>
                    <a:lumOff val="35000"/>
                  </a:prstClr>
                </a:solidFill>
                <a:latin typeface="Calibri Light" panose="020F0302020204030204"/>
                <a:sym typeface="Arial"/>
              </a:rPr>
              <a:t>profiling</a:t>
            </a:r>
            <a:r>
              <a:rPr lang="sv-SE" sz="3733" b="1" dirty="0">
                <a:solidFill>
                  <a:prstClr val="black">
                    <a:lumMod val="65000"/>
                    <a:lumOff val="35000"/>
                  </a:prstClr>
                </a:solidFill>
                <a:latin typeface="Calibri Light" panose="020F0302020204030204"/>
                <a:sym typeface="Arial"/>
              </a:rPr>
              <a:t> </a:t>
            </a:r>
            <a:r>
              <a:rPr lang="sv-SE" sz="3733" b="1" dirty="0" err="1">
                <a:solidFill>
                  <a:prstClr val="black">
                    <a:lumMod val="65000"/>
                    <a:lumOff val="35000"/>
                  </a:prstClr>
                </a:solidFill>
                <a:latin typeface="Calibri Light" panose="020F0302020204030204"/>
                <a:sym typeface="Arial"/>
              </a:rPr>
              <a:t>using</a:t>
            </a:r>
            <a:r>
              <a:rPr lang="sv-SE" sz="3733" b="1" dirty="0">
                <a:solidFill>
                  <a:prstClr val="black">
                    <a:lumMod val="65000"/>
                    <a:lumOff val="35000"/>
                  </a:prstClr>
                </a:solidFill>
                <a:latin typeface="Calibri Light" panose="020F0302020204030204"/>
                <a:sym typeface="Arial"/>
              </a:rPr>
              <a:t> </a:t>
            </a:r>
            <a:r>
              <a:rPr lang="sv-SE" sz="3733" b="1" dirty="0" err="1">
                <a:solidFill>
                  <a:prstClr val="black">
                    <a:lumMod val="65000"/>
                    <a:lumOff val="35000"/>
                  </a:prstClr>
                </a:solidFill>
                <a:latin typeface="Calibri Light" panose="020F0302020204030204"/>
                <a:sym typeface="Arial"/>
              </a:rPr>
              <a:t>antibodies</a:t>
            </a:r>
            <a:endParaRPr lang="en-US" sz="3733" b="1" dirty="0">
              <a:solidFill>
                <a:prstClr val="black">
                  <a:lumMod val="65000"/>
                  <a:lumOff val="35000"/>
                </a:prstClr>
              </a:solidFill>
              <a:latin typeface="Calibri Light" panose="020F0302020204030204"/>
              <a:sym typeface="Arial"/>
            </a:endParaRPr>
          </a:p>
        </p:txBody>
      </p:sp>
      <p:pic>
        <p:nvPicPr>
          <p:cNvPr id="2" name="Picture 1">
            <a:extLst>
              <a:ext uri="{FF2B5EF4-FFF2-40B4-BE49-F238E27FC236}">
                <a16:creationId xmlns:a16="http://schemas.microsoft.com/office/drawing/2014/main" id="{D6392675-DF44-4FC5-BB69-C27C1E9EC02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66389" y="3590123"/>
            <a:ext cx="5161728" cy="1812701"/>
          </a:xfrm>
          <a:prstGeom prst="rect">
            <a:avLst/>
          </a:prstGeom>
        </p:spPr>
      </p:pic>
      <p:pic>
        <p:nvPicPr>
          <p:cNvPr id="3" name="Picture 2">
            <a:extLst>
              <a:ext uri="{FF2B5EF4-FFF2-40B4-BE49-F238E27FC236}">
                <a16:creationId xmlns:a16="http://schemas.microsoft.com/office/drawing/2014/main" id="{7EFFA004-843D-49FE-B688-F01A277B669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12048" y="1455176"/>
            <a:ext cx="1211177" cy="1812701"/>
          </a:xfrm>
          <a:prstGeom prst="rect">
            <a:avLst/>
          </a:prstGeom>
        </p:spPr>
      </p:pic>
      <p:pic>
        <p:nvPicPr>
          <p:cNvPr id="4" name="Picture 3">
            <a:extLst>
              <a:ext uri="{FF2B5EF4-FFF2-40B4-BE49-F238E27FC236}">
                <a16:creationId xmlns:a16="http://schemas.microsoft.com/office/drawing/2014/main" id="{861CE7F6-4BEA-499B-9A89-AF3D6AFBB0A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42746" y="2187331"/>
            <a:ext cx="2145977" cy="1755800"/>
          </a:xfrm>
          <a:prstGeom prst="rect">
            <a:avLst/>
          </a:prstGeom>
        </p:spPr>
      </p:pic>
      <p:pic>
        <p:nvPicPr>
          <p:cNvPr id="11" name="Picture 12">
            <a:extLst>
              <a:ext uri="{FF2B5EF4-FFF2-40B4-BE49-F238E27FC236}">
                <a16:creationId xmlns:a16="http://schemas.microsoft.com/office/drawing/2014/main" id="{BDFA5BCD-E55B-7E44-8100-06E845AE415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817455" y="1542753"/>
            <a:ext cx="3790643" cy="4806543"/>
          </a:xfrm>
          <a:prstGeom prst="rect">
            <a:avLst/>
          </a:prstGeom>
          <a:noFill/>
          <a:ln w="9525">
            <a:solidFill>
              <a:schemeClr val="tx1"/>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39215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THPA_lite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106617" y="5936711"/>
            <a:ext cx="4095251" cy="344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図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2495" y="1906535"/>
            <a:ext cx="3250115" cy="459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1"/>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752017" y="1956610"/>
            <a:ext cx="3263723" cy="461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951681" y="1502762"/>
            <a:ext cx="19107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1719" rIns="61719">
            <a:spAutoFit/>
          </a:bodyPr>
          <a:lstStyle>
            <a:lvl1pPr eaLnBrk="0" hangingPunct="0">
              <a:defRPr sz="1200">
                <a:solidFill>
                  <a:srgbClr val="000000"/>
                </a:solidFill>
                <a:latin typeface="Hoefler Text" charset="0"/>
                <a:ea typeface="ヒラギノ明朝 ProN W3" charset="-128"/>
                <a:sym typeface="Hoefler Text" charset="0"/>
              </a:defRPr>
            </a:lvl1pPr>
            <a:lvl2pPr marL="742950" indent="-285750" eaLnBrk="0" hangingPunct="0">
              <a:defRPr sz="1200">
                <a:solidFill>
                  <a:srgbClr val="000000"/>
                </a:solidFill>
                <a:latin typeface="Hoefler Text" charset="0"/>
                <a:ea typeface="ヒラギノ明朝 ProN W3" charset="-128"/>
                <a:sym typeface="Hoefler Text" charset="0"/>
              </a:defRPr>
            </a:lvl2pPr>
            <a:lvl3pPr marL="1143000" indent="-228600" eaLnBrk="0" hangingPunct="0">
              <a:defRPr sz="1200">
                <a:solidFill>
                  <a:srgbClr val="000000"/>
                </a:solidFill>
                <a:latin typeface="Hoefler Text" charset="0"/>
                <a:ea typeface="ヒラギノ明朝 ProN W3" charset="-128"/>
                <a:sym typeface="Hoefler Text" charset="0"/>
              </a:defRPr>
            </a:lvl3pPr>
            <a:lvl4pPr marL="1600200" indent="-228600" eaLnBrk="0" hangingPunct="0">
              <a:defRPr sz="1200">
                <a:solidFill>
                  <a:srgbClr val="000000"/>
                </a:solidFill>
                <a:latin typeface="Hoefler Text" charset="0"/>
                <a:ea typeface="ヒラギノ明朝 ProN W3" charset="-128"/>
                <a:sym typeface="Hoefler Text" charset="0"/>
              </a:defRPr>
            </a:lvl4pPr>
            <a:lvl5pPr marL="2057400" indent="-228600" eaLnBrk="0" hangingPunct="0">
              <a:defRPr sz="1200">
                <a:solidFill>
                  <a:srgbClr val="000000"/>
                </a:solidFill>
                <a:latin typeface="Hoefler Text" charset="0"/>
                <a:ea typeface="ヒラギノ明朝 ProN W3" charset="-128"/>
                <a:sym typeface="Hoefler Text" charset="0"/>
              </a:defRPr>
            </a:lvl5pPr>
            <a:lvl6pPr marL="25146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6pPr>
            <a:lvl7pPr marL="29718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7pPr>
            <a:lvl8pPr marL="34290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8pPr>
            <a:lvl9pPr marL="38862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9pPr>
          </a:lstStyle>
          <a:p>
            <a:pPr defTabSz="617205" eaLnBrk="1" fontAlgn="base" hangingPunct="1">
              <a:spcBef>
                <a:spcPct val="0"/>
              </a:spcBef>
              <a:spcAft>
                <a:spcPct val="0"/>
              </a:spcAft>
              <a:defRPr/>
            </a:pPr>
            <a:r>
              <a:rPr lang="en-US" altLang="x-none" sz="1800" dirty="0">
                <a:cs typeface="Arial"/>
              </a:rPr>
              <a:t>Proximal </a:t>
            </a:r>
            <a:r>
              <a:rPr lang="en-US" altLang="x-none" sz="1800" dirty="0" err="1">
                <a:cs typeface="Arial"/>
              </a:rPr>
              <a:t>tubuli</a:t>
            </a:r>
            <a:endParaRPr lang="en-US" altLang="x-none" sz="1800" dirty="0">
              <a:cs typeface="Arial"/>
            </a:endParaRPr>
          </a:p>
        </p:txBody>
      </p:sp>
      <p:sp>
        <p:nvSpPr>
          <p:cNvPr id="7" name="TextBox 11"/>
          <p:cNvSpPr txBox="1">
            <a:spLocks noChangeArrowheads="1"/>
          </p:cNvSpPr>
          <p:nvPr/>
        </p:nvSpPr>
        <p:spPr bwMode="auto">
          <a:xfrm>
            <a:off x="9447639" y="1549502"/>
            <a:ext cx="15866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1719" rIns="61719">
            <a:spAutoFit/>
          </a:bodyPr>
          <a:lstStyle>
            <a:lvl1pPr eaLnBrk="0" hangingPunct="0">
              <a:defRPr sz="1200">
                <a:solidFill>
                  <a:srgbClr val="000000"/>
                </a:solidFill>
                <a:latin typeface="Hoefler Text" charset="0"/>
                <a:ea typeface="ヒラギノ明朝 ProN W3" charset="-128"/>
                <a:sym typeface="Hoefler Text" charset="0"/>
              </a:defRPr>
            </a:lvl1pPr>
            <a:lvl2pPr marL="742950" indent="-285750" eaLnBrk="0" hangingPunct="0">
              <a:defRPr sz="1200">
                <a:solidFill>
                  <a:srgbClr val="000000"/>
                </a:solidFill>
                <a:latin typeface="Hoefler Text" charset="0"/>
                <a:ea typeface="ヒラギノ明朝 ProN W3" charset="-128"/>
                <a:sym typeface="Hoefler Text" charset="0"/>
              </a:defRPr>
            </a:lvl2pPr>
            <a:lvl3pPr marL="1143000" indent="-228600" eaLnBrk="0" hangingPunct="0">
              <a:defRPr sz="1200">
                <a:solidFill>
                  <a:srgbClr val="000000"/>
                </a:solidFill>
                <a:latin typeface="Hoefler Text" charset="0"/>
                <a:ea typeface="ヒラギノ明朝 ProN W3" charset="-128"/>
                <a:sym typeface="Hoefler Text" charset="0"/>
              </a:defRPr>
            </a:lvl3pPr>
            <a:lvl4pPr marL="1600200" indent="-228600" eaLnBrk="0" hangingPunct="0">
              <a:defRPr sz="1200">
                <a:solidFill>
                  <a:srgbClr val="000000"/>
                </a:solidFill>
                <a:latin typeface="Hoefler Text" charset="0"/>
                <a:ea typeface="ヒラギノ明朝 ProN W3" charset="-128"/>
                <a:sym typeface="Hoefler Text" charset="0"/>
              </a:defRPr>
            </a:lvl4pPr>
            <a:lvl5pPr marL="2057400" indent="-228600" eaLnBrk="0" hangingPunct="0">
              <a:defRPr sz="1200">
                <a:solidFill>
                  <a:srgbClr val="000000"/>
                </a:solidFill>
                <a:latin typeface="Hoefler Text" charset="0"/>
                <a:ea typeface="ヒラギノ明朝 ProN W3" charset="-128"/>
                <a:sym typeface="Hoefler Text" charset="0"/>
              </a:defRPr>
            </a:lvl5pPr>
            <a:lvl6pPr marL="25146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6pPr>
            <a:lvl7pPr marL="29718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7pPr>
            <a:lvl8pPr marL="34290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8pPr>
            <a:lvl9pPr marL="38862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9pPr>
          </a:lstStyle>
          <a:p>
            <a:pPr defTabSz="617205" eaLnBrk="1" fontAlgn="base" hangingPunct="1">
              <a:spcBef>
                <a:spcPct val="0"/>
              </a:spcBef>
              <a:spcAft>
                <a:spcPct val="0"/>
              </a:spcAft>
              <a:defRPr/>
            </a:pPr>
            <a:r>
              <a:rPr lang="en-US" altLang="x-none" sz="1800" dirty="0">
                <a:cs typeface="Arial"/>
              </a:rPr>
              <a:t>Distal </a:t>
            </a:r>
            <a:r>
              <a:rPr lang="en-US" altLang="x-none" sz="1800" dirty="0" err="1">
                <a:cs typeface="Arial"/>
              </a:rPr>
              <a:t>tubuli</a:t>
            </a:r>
            <a:endParaRPr lang="en-US" altLang="x-none" sz="1800" dirty="0">
              <a:cs typeface="Arial"/>
            </a:endParaRPr>
          </a:p>
        </p:txBody>
      </p:sp>
      <p:pic>
        <p:nvPicPr>
          <p:cNvPr id="8" name="Picture 12" descr="test-2.tiff"/>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853931" y="2267450"/>
            <a:ext cx="4434079" cy="243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3"/>
          <p:cNvSpPr txBox="1">
            <a:spLocks noChangeArrowheads="1"/>
          </p:cNvSpPr>
          <p:nvPr/>
        </p:nvSpPr>
        <p:spPr bwMode="auto">
          <a:xfrm>
            <a:off x="5093397" y="1549502"/>
            <a:ext cx="1296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1719" rIns="61719">
            <a:spAutoFit/>
          </a:bodyPr>
          <a:lstStyle>
            <a:lvl1pPr eaLnBrk="0" hangingPunct="0">
              <a:defRPr sz="1200">
                <a:solidFill>
                  <a:srgbClr val="000000"/>
                </a:solidFill>
                <a:latin typeface="Hoefler Text" charset="0"/>
                <a:ea typeface="ヒラギノ明朝 ProN W3" charset="-128"/>
                <a:sym typeface="Hoefler Text" charset="0"/>
              </a:defRPr>
            </a:lvl1pPr>
            <a:lvl2pPr marL="742950" indent="-285750" eaLnBrk="0" hangingPunct="0">
              <a:defRPr sz="1200">
                <a:solidFill>
                  <a:srgbClr val="000000"/>
                </a:solidFill>
                <a:latin typeface="Hoefler Text" charset="0"/>
                <a:ea typeface="ヒラギノ明朝 ProN W3" charset="-128"/>
                <a:sym typeface="Hoefler Text" charset="0"/>
              </a:defRPr>
            </a:lvl2pPr>
            <a:lvl3pPr marL="1143000" indent="-228600" eaLnBrk="0" hangingPunct="0">
              <a:defRPr sz="1200">
                <a:solidFill>
                  <a:srgbClr val="000000"/>
                </a:solidFill>
                <a:latin typeface="Hoefler Text" charset="0"/>
                <a:ea typeface="ヒラギノ明朝 ProN W3" charset="-128"/>
                <a:sym typeface="Hoefler Text" charset="0"/>
              </a:defRPr>
            </a:lvl3pPr>
            <a:lvl4pPr marL="1600200" indent="-228600" eaLnBrk="0" hangingPunct="0">
              <a:defRPr sz="1200">
                <a:solidFill>
                  <a:srgbClr val="000000"/>
                </a:solidFill>
                <a:latin typeface="Hoefler Text" charset="0"/>
                <a:ea typeface="ヒラギノ明朝 ProN W3" charset="-128"/>
                <a:sym typeface="Hoefler Text" charset="0"/>
              </a:defRPr>
            </a:lvl4pPr>
            <a:lvl5pPr marL="2057400" indent="-228600" eaLnBrk="0" hangingPunct="0">
              <a:defRPr sz="1200">
                <a:solidFill>
                  <a:srgbClr val="000000"/>
                </a:solidFill>
                <a:latin typeface="Hoefler Text" charset="0"/>
                <a:ea typeface="ヒラギノ明朝 ProN W3" charset="-128"/>
                <a:sym typeface="Hoefler Text" charset="0"/>
              </a:defRPr>
            </a:lvl5pPr>
            <a:lvl6pPr marL="25146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6pPr>
            <a:lvl7pPr marL="29718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7pPr>
            <a:lvl8pPr marL="34290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8pPr>
            <a:lvl9pPr marL="3886200" indent="-228600"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9pPr>
          </a:lstStyle>
          <a:p>
            <a:pPr defTabSz="617205" eaLnBrk="1" fontAlgn="base" hangingPunct="1">
              <a:spcBef>
                <a:spcPct val="0"/>
              </a:spcBef>
              <a:spcAft>
                <a:spcPct val="0"/>
              </a:spcAft>
              <a:defRPr/>
            </a:pPr>
            <a:r>
              <a:rPr lang="en-US" altLang="x-none" sz="1800" dirty="0" err="1">
                <a:cs typeface="Arial"/>
              </a:rPr>
              <a:t>Glomerus</a:t>
            </a:r>
            <a:endParaRPr lang="en-US" altLang="x-none" sz="1800" dirty="0">
              <a:cs typeface="Arial"/>
            </a:endParaRPr>
          </a:p>
        </p:txBody>
      </p:sp>
      <p:sp>
        <p:nvSpPr>
          <p:cNvPr id="12" name="Title 1">
            <a:extLst>
              <a:ext uri="{FF2B5EF4-FFF2-40B4-BE49-F238E27FC236}">
                <a16:creationId xmlns:a16="http://schemas.microsoft.com/office/drawing/2014/main" id="{EDCC570F-385A-AB42-973E-0C2DD404DCD5}"/>
              </a:ext>
            </a:extLst>
          </p:cNvPr>
          <p:cNvSpPr txBox="1">
            <a:spLocks/>
          </p:cNvSpPr>
          <p:nvPr/>
        </p:nvSpPr>
        <p:spPr>
          <a:xfrm>
            <a:off x="392495" y="272961"/>
            <a:ext cx="6703375" cy="784872"/>
          </a:xfrm>
          <a:prstGeom prst="rect">
            <a:avLst/>
          </a:prstGeom>
        </p:spPr>
        <p:txBody>
          <a:bodyPr lIns="82311" tIns="45719" rIns="82311" bIns="4571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sv-SE" sz="3733" b="1" dirty="0">
                <a:solidFill>
                  <a:prstClr val="black">
                    <a:lumMod val="65000"/>
                    <a:lumOff val="35000"/>
                  </a:prstClr>
                </a:solidFill>
                <a:latin typeface="Calibri Light" panose="020F0302020204030204"/>
                <a:sym typeface="Arial"/>
              </a:rPr>
              <a:t>Proteins in human </a:t>
            </a:r>
            <a:r>
              <a:rPr lang="sv-SE" sz="3733" b="1" dirty="0" err="1">
                <a:solidFill>
                  <a:srgbClr val="595959"/>
                </a:solidFill>
                <a:latin typeface="Calibri Light"/>
                <a:cs typeface="Calibri Light"/>
                <a:sym typeface="Arial"/>
              </a:rPr>
              <a:t>kidney</a:t>
            </a:r>
            <a:endParaRPr lang="en-US" sz="3733" b="1" dirty="0">
              <a:solidFill>
                <a:srgbClr val="595959"/>
              </a:solidFill>
              <a:latin typeface="Calibri Light"/>
              <a:cs typeface="Calibri Light"/>
              <a:sym typeface="Arial"/>
            </a:endParaRPr>
          </a:p>
        </p:txBody>
      </p:sp>
    </p:spTree>
    <p:extLst>
      <p:ext uri="{BB962C8B-B14F-4D97-AF65-F5344CB8AC3E}">
        <p14:creationId xmlns:p14="http://schemas.microsoft.com/office/powerpoint/2010/main" val="2245255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716221" y="119677"/>
            <a:ext cx="8463199" cy="873425"/>
          </a:xfrm>
          <a:prstGeom prst="rect">
            <a:avLst/>
          </a:prstGeom>
        </p:spPr>
        <p:txBody>
          <a:bodyPr lIns="61755" tIns="34289" rIns="61755"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sv-SE" sz="4267" b="1" dirty="0" err="1">
                <a:solidFill>
                  <a:prstClr val="black">
                    <a:lumMod val="65000"/>
                    <a:lumOff val="35000"/>
                  </a:prstClr>
                </a:solidFill>
                <a:latin typeface="Calibri Light" panose="020F0302020204030204"/>
              </a:rPr>
              <a:t>More</a:t>
            </a:r>
            <a:r>
              <a:rPr lang="sv-SE" sz="4267" b="1" dirty="0">
                <a:solidFill>
                  <a:prstClr val="black">
                    <a:lumMod val="65000"/>
                    <a:lumOff val="35000"/>
                  </a:prstClr>
                </a:solidFill>
                <a:latin typeface="Calibri Light" panose="020F0302020204030204"/>
              </a:rPr>
              <a:t> </a:t>
            </a:r>
            <a:r>
              <a:rPr lang="sv-SE" sz="4267" b="1" dirty="0" err="1">
                <a:solidFill>
                  <a:prstClr val="black">
                    <a:lumMod val="65000"/>
                    <a:lumOff val="35000"/>
                  </a:prstClr>
                </a:solidFill>
                <a:latin typeface="Calibri Light" panose="020F0302020204030204"/>
              </a:rPr>
              <a:t>than</a:t>
            </a:r>
            <a:r>
              <a:rPr lang="sv-SE" sz="4267" b="1" dirty="0">
                <a:solidFill>
                  <a:prstClr val="black">
                    <a:lumMod val="65000"/>
                    <a:lumOff val="35000"/>
                  </a:prstClr>
                </a:solidFill>
                <a:latin typeface="Calibri Light" panose="020F0302020204030204"/>
              </a:rPr>
              <a:t> 10 million images</a:t>
            </a:r>
            <a:endParaRPr lang="en-US" sz="4267" b="1" dirty="0">
              <a:solidFill>
                <a:prstClr val="black">
                  <a:lumMod val="65000"/>
                  <a:lumOff val="35000"/>
                </a:prstClr>
              </a:solidFill>
              <a:latin typeface="Calibri Light" panose="020F0302020204030204"/>
            </a:endParaRPr>
          </a:p>
        </p:txBody>
      </p:sp>
      <p:pic>
        <p:nvPicPr>
          <p:cNvPr id="5" name="Picture 4">
            <a:extLst>
              <a:ext uri="{FF2B5EF4-FFF2-40B4-BE49-F238E27FC236}">
                <a16:creationId xmlns:a16="http://schemas.microsoft.com/office/drawing/2014/main" id="{6FC96D8A-1171-C645-A6BD-8480AF70B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68654"/>
            <a:ext cx="6372236" cy="5819764"/>
          </a:xfrm>
          <a:prstGeom prst="rect">
            <a:avLst/>
          </a:prstGeom>
        </p:spPr>
      </p:pic>
      <p:pic>
        <p:nvPicPr>
          <p:cNvPr id="9" name="Picture 8">
            <a:extLst>
              <a:ext uri="{FF2B5EF4-FFF2-40B4-BE49-F238E27FC236}">
                <a16:creationId xmlns:a16="http://schemas.microsoft.com/office/drawing/2014/main" id="{70D4FB91-C2C8-4445-8B85-BC109DBEB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237" y="1054679"/>
            <a:ext cx="5819764" cy="5642231"/>
          </a:xfrm>
          <a:prstGeom prst="rect">
            <a:avLst/>
          </a:prstGeom>
        </p:spPr>
      </p:pic>
      <p:pic>
        <p:nvPicPr>
          <p:cNvPr id="16" name="Picture 15">
            <a:extLst>
              <a:ext uri="{FF2B5EF4-FFF2-40B4-BE49-F238E27FC236}">
                <a16:creationId xmlns:a16="http://schemas.microsoft.com/office/drawing/2014/main" id="{7C87104E-5519-F244-9283-7B2D8AEBF1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2237" y="6465084"/>
            <a:ext cx="5819764" cy="423333"/>
          </a:xfrm>
          <a:prstGeom prst="rect">
            <a:avLst/>
          </a:prstGeom>
        </p:spPr>
      </p:pic>
      <p:pic>
        <p:nvPicPr>
          <p:cNvPr id="17" name="Picture 16" descr="THPA_liten.gif">
            <a:extLst>
              <a:ext uri="{FF2B5EF4-FFF2-40B4-BE49-F238E27FC236}">
                <a16:creationId xmlns:a16="http://schemas.microsoft.com/office/drawing/2014/main" id="{265EF2A0-CF67-5841-B198-E2E4112AE273}"/>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719587" y="6479059"/>
            <a:ext cx="3322975" cy="279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0914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208" name="Group"/>
          <p:cNvGrpSpPr/>
          <p:nvPr/>
        </p:nvGrpSpPr>
        <p:grpSpPr>
          <a:xfrm>
            <a:off x="5015879" y="3969137"/>
            <a:ext cx="2160243" cy="1524095"/>
            <a:chOff x="0" y="0"/>
            <a:chExt cx="2400268" cy="1693437"/>
          </a:xfrm>
        </p:grpSpPr>
        <p:sp>
          <p:nvSpPr>
            <p:cNvPr id="2206" name="AutoShape 18"/>
            <p:cNvSpPr/>
            <p:nvPr/>
          </p:nvSpPr>
          <p:spPr>
            <a:xfrm>
              <a:off x="0" y="0"/>
              <a:ext cx="2400270" cy="1693438"/>
            </a:xfrm>
            <a:prstGeom prst="roundRect">
              <a:avLst>
                <a:gd name="adj" fmla="val 15000"/>
              </a:avLst>
            </a:prstGeom>
            <a:solidFill>
              <a:srgbClr val="FFFFFF"/>
            </a:solidFill>
            <a:ln w="3175" cap="flat">
              <a:solidFill>
                <a:srgbClr val="7F7F7F"/>
              </a:solidFill>
              <a:prstDash val="solid"/>
              <a:round/>
            </a:ln>
            <a:effectLst>
              <a:outerShdw blurRad="38100" dist="38100" dir="2700000" rotWithShape="0">
                <a:srgbClr val="000000">
                  <a:alpha val="40000"/>
                </a:srgbClr>
              </a:outerShdw>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a:solidFill>
                    <a:srgbClr val="FFFFFF"/>
                  </a:solidFill>
                  <a:latin typeface="Calibri"/>
                  <a:ea typeface="Calibri"/>
                  <a:cs typeface="Calibri"/>
                  <a:sym typeface="Calibri"/>
                </a:defRPr>
              </a:pPr>
              <a:endParaRPr kumimoji="0" sz="1260" b="0" i="0" u="none" strike="noStrike" kern="1200" cap="none" spc="0" normalizeH="0" baseline="0" noProof="0">
                <a:ln>
                  <a:noFill/>
                </a:ln>
                <a:solidFill>
                  <a:srgbClr val="FFFFFF"/>
                </a:solidFill>
                <a:effectLst/>
                <a:uLnTx/>
                <a:uFillTx/>
                <a:latin typeface="Calibri"/>
                <a:cs typeface="Calibri"/>
                <a:sym typeface="Calibri"/>
              </a:endParaRPr>
            </a:p>
          </p:txBody>
        </p:sp>
        <p:pic>
          <p:nvPicPr>
            <p:cNvPr id="2207" name="Picture 2" descr="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3279" y="110700"/>
              <a:ext cx="1990255" cy="1496820"/>
            </a:xfrm>
            <a:prstGeom prst="rect">
              <a:avLst/>
            </a:prstGeom>
            <a:ln w="12700" cap="flat">
              <a:noFill/>
              <a:miter lim="400000"/>
            </a:ln>
            <a:effectLst/>
          </p:spPr>
        </p:pic>
      </p:grpSp>
      <p:grpSp>
        <p:nvGrpSpPr>
          <p:cNvPr id="2213" name="Group"/>
          <p:cNvGrpSpPr/>
          <p:nvPr/>
        </p:nvGrpSpPr>
        <p:grpSpPr>
          <a:xfrm>
            <a:off x="2236281" y="3417194"/>
            <a:ext cx="1641898" cy="2987988"/>
            <a:chOff x="0" y="0"/>
            <a:chExt cx="1824330" cy="3319986"/>
          </a:xfrm>
        </p:grpSpPr>
        <p:pic>
          <p:nvPicPr>
            <p:cNvPr id="2209" name="Picture 3" descr="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69135"/>
              <a:ext cx="1560176" cy="1262241"/>
            </a:xfrm>
            <a:prstGeom prst="rect">
              <a:avLst/>
            </a:prstGeom>
            <a:ln w="3175" cap="flat">
              <a:solidFill>
                <a:srgbClr val="000000"/>
              </a:solidFill>
              <a:prstDash val="solid"/>
              <a:miter lim="800000"/>
            </a:ln>
            <a:effectLst/>
          </p:spPr>
        </p:pic>
        <p:pic>
          <p:nvPicPr>
            <p:cNvPr id="2210" name="Picture 3" descr="Picture 3"/>
            <p:cNvPicPr>
              <a:picLocks noChangeAspect="1"/>
            </p:cNvPicPr>
            <p:nvPr/>
          </p:nvPicPr>
          <p:blipFill>
            <a:blip r:embed="rId4">
              <a:extLst/>
            </a:blip>
            <a:stretch>
              <a:fillRect/>
            </a:stretch>
          </p:blipFill>
          <p:spPr>
            <a:xfrm rot="1800000">
              <a:off x="558075" y="34635"/>
              <a:ext cx="627236" cy="1823805"/>
            </a:xfrm>
            <a:prstGeom prst="rect">
              <a:avLst/>
            </a:prstGeom>
            <a:ln w="12700" cap="flat">
              <a:noFill/>
              <a:miter lim="400000"/>
            </a:ln>
            <a:effectLst>
              <a:outerShdw blurRad="38100" dist="25400" dir="2700000" rotWithShape="0">
                <a:srgbClr val="595959">
                  <a:alpha val="40000"/>
                </a:srgbClr>
              </a:outerShdw>
            </a:effectLst>
          </p:spPr>
        </p:pic>
        <p:pic>
          <p:nvPicPr>
            <p:cNvPr id="2211" name="Picture 4" descr="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0034" y="2052853"/>
              <a:ext cx="1404284" cy="847088"/>
            </a:xfrm>
            <a:prstGeom prst="rect">
              <a:avLst/>
            </a:prstGeom>
            <a:ln w="3175" cap="flat">
              <a:solidFill>
                <a:srgbClr val="000000"/>
              </a:solidFill>
              <a:prstDash val="solid"/>
              <a:miter lim="800000"/>
            </a:ln>
            <a:effectLst/>
          </p:spPr>
        </p:pic>
        <p:pic>
          <p:nvPicPr>
            <p:cNvPr id="2212" name="Picture 7" descr="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2887186"/>
              <a:ext cx="1824331" cy="432800"/>
            </a:xfrm>
            <a:prstGeom prst="rect">
              <a:avLst/>
            </a:prstGeom>
            <a:ln w="12700" cap="flat">
              <a:noFill/>
              <a:miter lim="400000"/>
            </a:ln>
            <a:effectLst/>
          </p:spPr>
        </p:pic>
      </p:grpSp>
      <p:sp>
        <p:nvSpPr>
          <p:cNvPr id="2214" name="Rak pil 13"/>
          <p:cNvSpPr/>
          <p:nvPr/>
        </p:nvSpPr>
        <p:spPr>
          <a:xfrm flipV="1">
            <a:off x="3816465" y="4111687"/>
            <a:ext cx="1156522" cy="245418"/>
          </a:xfrm>
          <a:prstGeom prst="line">
            <a:avLst/>
          </a:prstGeom>
          <a:ln w="25400">
            <a:solidFill>
              <a:srgbClr val="000000"/>
            </a:solidFill>
            <a:headEnd type="triangle"/>
            <a:tailEnd type="triangle"/>
          </a:ln>
        </p:spPr>
        <p:txBody>
          <a:bodyPr lIns="41146" tIns="41146" rIns="41146" bIns="41146"/>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22" name="Group"/>
          <p:cNvGrpSpPr/>
          <p:nvPr/>
        </p:nvGrpSpPr>
        <p:grpSpPr>
          <a:xfrm>
            <a:off x="8418427" y="3417193"/>
            <a:ext cx="1739524" cy="2993692"/>
            <a:chOff x="0" y="0"/>
            <a:chExt cx="1932803" cy="3326322"/>
          </a:xfrm>
        </p:grpSpPr>
        <p:pic>
          <p:nvPicPr>
            <p:cNvPr id="2215" name="Picture 10" descr="Picture 10"/>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83481" y="989876"/>
              <a:ext cx="1586681" cy="1316334"/>
            </a:xfrm>
            <a:prstGeom prst="rect">
              <a:avLst/>
            </a:prstGeom>
            <a:ln w="12700" cap="flat">
              <a:noFill/>
              <a:miter lim="400000"/>
            </a:ln>
            <a:effectLst/>
          </p:spPr>
        </p:pic>
        <p:pic>
          <p:nvPicPr>
            <p:cNvPr id="2216" name="Picture 5" descr="Picture 5"/>
            <p:cNvPicPr>
              <a:picLocks noChangeAspect="1"/>
            </p:cNvPicPr>
            <p:nvPr/>
          </p:nvPicPr>
          <p:blipFill>
            <a:blip r:embed="rId8">
              <a:extLst/>
            </a:blip>
            <a:stretch>
              <a:fillRect/>
            </a:stretch>
          </p:blipFill>
          <p:spPr>
            <a:xfrm>
              <a:off x="263569" y="0"/>
              <a:ext cx="936567" cy="1286096"/>
            </a:xfrm>
            <a:prstGeom prst="rect">
              <a:avLst/>
            </a:prstGeom>
            <a:ln w="12700" cap="flat">
              <a:noFill/>
              <a:miter lim="400000"/>
            </a:ln>
            <a:effectLst>
              <a:outerShdw blurRad="38100" dist="25400" dir="2700000" rotWithShape="0">
                <a:srgbClr val="595959">
                  <a:alpha val="40000"/>
                </a:srgbClr>
              </a:outerShdw>
            </a:effectLst>
          </p:spPr>
        </p:pic>
        <p:grpSp>
          <p:nvGrpSpPr>
            <p:cNvPr id="2219" name="Picture 2"/>
            <p:cNvGrpSpPr/>
            <p:nvPr/>
          </p:nvGrpSpPr>
          <p:grpSpPr>
            <a:xfrm>
              <a:off x="-1" y="2006174"/>
              <a:ext cx="1080056" cy="1320149"/>
              <a:chOff x="0" y="0"/>
              <a:chExt cx="1080054" cy="1320148"/>
            </a:xfrm>
          </p:grpSpPr>
          <p:sp>
            <p:nvSpPr>
              <p:cNvPr id="2217" name="Rectangle"/>
              <p:cNvSpPr/>
              <p:nvPr/>
            </p:nvSpPr>
            <p:spPr>
              <a:xfrm>
                <a:off x="-1" y="0"/>
                <a:ext cx="1080055" cy="1320149"/>
              </a:xfrm>
              <a:prstGeom prst="rect">
                <a:avLst/>
              </a:prstGeom>
              <a:solidFill>
                <a:srgbClr val="C3D69B"/>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2000">
                    <a:latin typeface="Calibri"/>
                    <a:ea typeface="Calibri"/>
                    <a:cs typeface="Calibri"/>
                    <a:sym typeface="Calibri"/>
                  </a:defRPr>
                </a:pPr>
                <a:endParaRPr kumimoji="0" sz="2000" b="0" i="0" u="none" strike="noStrike" kern="1200" cap="none" spc="0" normalizeH="0" baseline="0" noProof="0">
                  <a:ln>
                    <a:noFill/>
                  </a:ln>
                  <a:solidFill>
                    <a:prstClr val="black"/>
                  </a:solidFill>
                  <a:effectLst/>
                  <a:uLnTx/>
                  <a:uFillTx/>
                  <a:latin typeface="Calibri"/>
                  <a:cs typeface="Calibri"/>
                  <a:sym typeface="Calibri"/>
                </a:endParaRPr>
              </a:p>
            </p:txBody>
          </p:sp>
          <p:pic>
            <p:nvPicPr>
              <p:cNvPr id="2218" name="image59.jpeg" descr="image59.jpe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 y="0"/>
                <a:ext cx="1080056" cy="1320149"/>
              </a:xfrm>
              <a:prstGeom prst="rect">
                <a:avLst/>
              </a:prstGeom>
              <a:ln w="3175" cap="flat">
                <a:solidFill>
                  <a:srgbClr val="000000"/>
                </a:solidFill>
                <a:prstDash val="solid"/>
                <a:round/>
              </a:ln>
              <a:effectLst/>
            </p:spPr>
          </p:pic>
        </p:grpSp>
        <p:pic>
          <p:nvPicPr>
            <p:cNvPr id="2220" name="Picture 19" descr="Picture 19"/>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200135" y="2014902"/>
              <a:ext cx="660138" cy="948534"/>
            </a:xfrm>
            <a:prstGeom prst="rect">
              <a:avLst/>
            </a:prstGeom>
            <a:ln w="12700" cap="flat">
              <a:noFill/>
              <a:miter lim="400000"/>
            </a:ln>
            <a:effectLst/>
          </p:spPr>
        </p:pic>
        <p:pic>
          <p:nvPicPr>
            <p:cNvPr id="2221" name="Picture 8" descr="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3600000">
              <a:off x="1236054" y="174358"/>
              <a:ext cx="540817" cy="672354"/>
            </a:xfrm>
            <a:prstGeom prst="rect">
              <a:avLst/>
            </a:prstGeom>
            <a:ln w="12700" cap="flat">
              <a:noFill/>
              <a:miter lim="400000"/>
            </a:ln>
            <a:effectLst/>
          </p:spPr>
        </p:pic>
      </p:grpSp>
      <p:sp>
        <p:nvSpPr>
          <p:cNvPr id="2223" name="Shape 899"/>
          <p:cNvSpPr txBox="1"/>
          <p:nvPr/>
        </p:nvSpPr>
        <p:spPr>
          <a:xfrm>
            <a:off x="1878637" y="2824110"/>
            <a:ext cx="2357185"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1016000">
              <a:spcBef>
                <a:spcPts val="600"/>
              </a:spcBef>
              <a:defRPr sz="2000">
                <a:latin typeface="Arial"/>
                <a:ea typeface="Arial"/>
                <a:cs typeface="Arial"/>
                <a:sym typeface="Arial"/>
              </a:defRPr>
            </a:lvl1pPr>
          </a:lstStyle>
          <a:p>
            <a:pPr marL="0" marR="0" lvl="0" indent="0" algn="ctr" defTabSz="1016000" rtl="0" eaLnBrk="1" fontAlgn="auto" latinLnBrk="0" hangingPunct="1">
              <a:lnSpc>
                <a:spcPct val="100000"/>
              </a:lnSpc>
              <a:spcBef>
                <a:spcPts val="600"/>
              </a:spcBef>
              <a:spcAft>
                <a:spcPts val="0"/>
              </a:spcAft>
              <a:buClrTx/>
              <a:buSzTx/>
              <a:buFontTx/>
              <a:buNone/>
              <a:tabLst/>
              <a:defRPr/>
            </a:pPr>
            <a:r>
              <a:rPr kumimoji="0" sz="1800" b="0" i="0" u="none" strike="noStrike" kern="1200" cap="none" spc="0" normalizeH="0" baseline="0" noProof="0">
                <a:ln>
                  <a:noFill/>
                </a:ln>
                <a:solidFill>
                  <a:prstClr val="black"/>
                </a:solidFill>
                <a:effectLst/>
                <a:uLnTx/>
                <a:uFillTx/>
                <a:latin typeface="Arial"/>
                <a:cs typeface="Arial"/>
                <a:sym typeface="Arial"/>
              </a:rPr>
              <a:t>37 normal tissue types</a:t>
            </a:r>
          </a:p>
        </p:txBody>
      </p:sp>
      <p:sp>
        <p:nvSpPr>
          <p:cNvPr id="2224" name="textruta 17"/>
          <p:cNvSpPr txBox="1"/>
          <p:nvPr/>
        </p:nvSpPr>
        <p:spPr>
          <a:xfrm>
            <a:off x="8065415" y="2800613"/>
            <a:ext cx="2445548" cy="346249"/>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spAutoFit/>
          </a:bodyPr>
          <a:lstStyle>
            <a:lvl1pPr algn="ctr" defTabSz="1016000">
              <a:spcBef>
                <a:spcPts val="600"/>
              </a:spcBef>
              <a:defRPr sz="2000">
                <a:latin typeface="Arial"/>
                <a:ea typeface="Arial"/>
                <a:cs typeface="Arial"/>
                <a:sym typeface="Arial"/>
              </a:defRPr>
            </a:lvl1pPr>
          </a:lstStyle>
          <a:p>
            <a:pPr marL="0" marR="0" lvl="0" indent="0" algn="ctr" defTabSz="1016000" rtl="0" eaLnBrk="1" fontAlgn="auto" latinLnBrk="0" hangingPunct="1">
              <a:lnSpc>
                <a:spcPct val="100000"/>
              </a:lnSpc>
              <a:spcBef>
                <a:spcPts val="600"/>
              </a:spcBef>
              <a:spcAft>
                <a:spcPts val="0"/>
              </a:spcAft>
              <a:buClrTx/>
              <a:buSzTx/>
              <a:buFontTx/>
              <a:buNone/>
              <a:tabLst/>
              <a:defRPr/>
            </a:pPr>
            <a:r>
              <a:rPr kumimoji="0" sz="1800" b="0" i="0" u="none" strike="noStrike" kern="1200" cap="none" spc="0" normalizeH="0" baseline="0" noProof="0">
                <a:ln>
                  <a:noFill/>
                </a:ln>
                <a:solidFill>
                  <a:prstClr val="black"/>
                </a:solidFill>
                <a:effectLst/>
                <a:uLnTx/>
                <a:uFillTx/>
                <a:latin typeface="Arial"/>
                <a:cs typeface="Arial"/>
                <a:sym typeface="Arial"/>
              </a:rPr>
              <a:t>44 normal tissue types</a:t>
            </a:r>
          </a:p>
        </p:txBody>
      </p:sp>
      <p:sp>
        <p:nvSpPr>
          <p:cNvPr id="2225" name="textruta 18"/>
          <p:cNvSpPr txBox="1"/>
          <p:nvPr/>
        </p:nvSpPr>
        <p:spPr>
          <a:xfrm>
            <a:off x="1793886" y="1921143"/>
            <a:ext cx="2526688" cy="900246"/>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spAutoFit/>
          </a:bodyPr>
          <a:lstStyle>
            <a:lvl1pPr algn="ctr" defTabSz="1016000">
              <a:defRPr sz="2000" b="1">
                <a:latin typeface="Arial"/>
                <a:ea typeface="Arial"/>
                <a:cs typeface="Arial"/>
                <a:sym typeface="Arial"/>
              </a:defRPr>
            </a:lvl1pPr>
          </a:lstStyle>
          <a:p>
            <a:pPr marL="0" marR="0" lvl="0" indent="0" algn="ctr" defTabSz="10160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err="1">
                <a:ln>
                  <a:noFill/>
                </a:ln>
                <a:solidFill>
                  <a:prstClr val="black"/>
                </a:solidFill>
                <a:effectLst/>
                <a:uLnTx/>
                <a:uFillTx/>
                <a:latin typeface="Arial"/>
                <a:cs typeface="Arial"/>
                <a:sym typeface="Arial"/>
              </a:rPr>
              <a:t>Transcriptomics</a:t>
            </a:r>
            <a:r>
              <a:rPr kumimoji="0" lang="sv-SE" sz="1800" b="1" i="0" u="none" strike="noStrike" kern="1200" cap="none" spc="0" normalizeH="0" baseline="0" noProof="0" dirty="0">
                <a:ln>
                  <a:noFill/>
                </a:ln>
                <a:solidFill>
                  <a:prstClr val="black"/>
                </a:solidFill>
                <a:effectLst/>
                <a:uLnTx/>
                <a:uFillTx/>
                <a:latin typeface="Arial"/>
                <a:cs typeface="Arial"/>
                <a:sym typeface="Arial"/>
              </a:rPr>
              <a:t> </a:t>
            </a:r>
            <a:r>
              <a:rPr kumimoji="0" sz="1800" b="1" i="0" u="none" strike="noStrike" kern="1200" cap="none" spc="0" normalizeH="0" baseline="0" noProof="0" dirty="0">
                <a:ln>
                  <a:noFill/>
                </a:ln>
                <a:solidFill>
                  <a:prstClr val="black"/>
                </a:solidFill>
                <a:effectLst/>
                <a:uLnTx/>
                <a:uFillTx/>
                <a:latin typeface="Arial"/>
                <a:cs typeface="Arial"/>
                <a:sym typeface="Arial"/>
              </a:rPr>
              <a:t> analysis of normal human tissues</a:t>
            </a:r>
          </a:p>
        </p:txBody>
      </p:sp>
      <p:sp>
        <p:nvSpPr>
          <p:cNvPr id="2226" name="textruta 19"/>
          <p:cNvSpPr txBox="1"/>
          <p:nvPr/>
        </p:nvSpPr>
        <p:spPr>
          <a:xfrm>
            <a:off x="7723859" y="1921143"/>
            <a:ext cx="2959465" cy="684803"/>
          </a:xfrm>
          <a:prstGeom prst="rect">
            <a:avLst/>
          </a:prstGeom>
          <a:ln w="12700">
            <a:miter lim="400000"/>
          </a:ln>
          <a:extLst>
            <a:ext uri="{C572A759-6A51-4108-AA02-DFA0A04FC94B}">
              <ma14:wrappingTextBoxFlag xmlns="" xmlns:ma14="http://schemas.microsoft.com/office/mac/drawingml/2011/main" val="1"/>
            </a:ext>
          </a:extLst>
        </p:spPr>
        <p:txBody>
          <a:bodyPr wrap="none" lIns="34290" tIns="34290" rIns="34290" bIns="3429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000" b="1">
                <a:latin typeface="Arial"/>
                <a:ea typeface="Arial"/>
                <a:cs typeface="Arial"/>
                <a:sym typeface="Arial"/>
              </a:defRPr>
            </a:pPr>
            <a:r>
              <a:rPr kumimoji="0" sz="2000" b="1" i="0" u="none" strike="noStrike" kern="1200" cap="none" spc="0" normalizeH="0" baseline="0" noProof="0">
                <a:ln>
                  <a:noFill/>
                </a:ln>
                <a:solidFill>
                  <a:prstClr val="black"/>
                </a:solidFill>
                <a:effectLst/>
                <a:uLnTx/>
                <a:uFillTx/>
                <a:latin typeface="Arial"/>
                <a:cs typeface="Arial"/>
                <a:sym typeface="Arial"/>
              </a:rPr>
              <a:t>Immunohistochemistry </a:t>
            </a:r>
          </a:p>
          <a:p>
            <a:pPr marL="0" marR="0" lvl="0" indent="0" algn="ctr" defTabSz="914400" rtl="0" eaLnBrk="1" fontAlgn="auto" latinLnBrk="0" hangingPunct="1">
              <a:lnSpc>
                <a:spcPct val="100000"/>
              </a:lnSpc>
              <a:spcBef>
                <a:spcPts val="0"/>
              </a:spcBef>
              <a:spcAft>
                <a:spcPts val="0"/>
              </a:spcAft>
              <a:buClrTx/>
              <a:buSzTx/>
              <a:buFontTx/>
              <a:buNone/>
              <a:tabLst/>
              <a:defRPr sz="2000" b="1">
                <a:latin typeface="Arial"/>
                <a:ea typeface="Arial"/>
                <a:cs typeface="Arial"/>
                <a:sym typeface="Arial"/>
              </a:defRPr>
            </a:pPr>
            <a:r>
              <a:rPr kumimoji="0" sz="2000" b="1" i="0" u="none" strike="noStrike" kern="1200" cap="none" spc="0" normalizeH="0" baseline="0" noProof="0">
                <a:ln>
                  <a:noFill/>
                </a:ln>
                <a:solidFill>
                  <a:prstClr val="black"/>
                </a:solidFill>
                <a:effectLst/>
                <a:uLnTx/>
                <a:uFillTx/>
                <a:latin typeface="Arial"/>
                <a:cs typeface="Arial"/>
                <a:sym typeface="Arial"/>
              </a:rPr>
              <a:t>on tissue microarrays</a:t>
            </a:r>
          </a:p>
        </p:txBody>
      </p:sp>
      <p:sp>
        <p:nvSpPr>
          <p:cNvPr id="2227" name="textruta 21"/>
          <p:cNvSpPr txBox="1"/>
          <p:nvPr/>
        </p:nvSpPr>
        <p:spPr>
          <a:xfrm>
            <a:off x="2667000" y="216551"/>
            <a:ext cx="6858001" cy="1011046"/>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3400" b="1">
                <a:latin typeface="Arial"/>
                <a:ea typeface="Arial"/>
                <a:cs typeface="Arial"/>
                <a:sym typeface="Arial"/>
              </a:defRPr>
            </a:pPr>
            <a:r>
              <a:rPr kumimoji="0" sz="3060" b="1" i="0" u="none" strike="noStrike" kern="1200" cap="none" spc="0" normalizeH="0" baseline="0" noProof="0">
                <a:ln>
                  <a:noFill/>
                </a:ln>
                <a:solidFill>
                  <a:prstClr val="black"/>
                </a:solidFill>
                <a:effectLst/>
                <a:uLnTx/>
                <a:uFillTx/>
                <a:latin typeface="Arial"/>
                <a:cs typeface="Arial"/>
                <a:sym typeface="Arial"/>
              </a:rPr>
              <a:t>Analysis of the tissue proteome </a:t>
            </a:r>
          </a:p>
          <a:p>
            <a:pPr marL="0" marR="0" lvl="0" indent="0" algn="ctr" defTabSz="914400" rtl="0" eaLnBrk="1" fontAlgn="auto" latinLnBrk="0" hangingPunct="1">
              <a:lnSpc>
                <a:spcPct val="100000"/>
              </a:lnSpc>
              <a:spcBef>
                <a:spcPts val="0"/>
              </a:spcBef>
              <a:spcAft>
                <a:spcPts val="0"/>
              </a:spcAft>
              <a:buClrTx/>
              <a:buSzTx/>
              <a:buFontTx/>
              <a:buNone/>
              <a:tabLst/>
              <a:defRPr sz="3400" b="1">
                <a:latin typeface="Arial"/>
                <a:ea typeface="Arial"/>
                <a:cs typeface="Arial"/>
                <a:sym typeface="Arial"/>
              </a:defRPr>
            </a:pPr>
            <a:r>
              <a:rPr kumimoji="0" sz="3060" b="1" i="0" u="none" strike="noStrike" kern="1200" cap="none" spc="0" normalizeH="0" baseline="0" noProof="0">
                <a:ln>
                  <a:noFill/>
                </a:ln>
                <a:solidFill>
                  <a:prstClr val="black"/>
                </a:solidFill>
                <a:effectLst/>
                <a:uLnTx/>
                <a:uFillTx/>
                <a:latin typeface="Arial"/>
                <a:cs typeface="Arial"/>
                <a:sym typeface="Arial"/>
              </a:rPr>
              <a:t>using an integrated omics approach</a:t>
            </a:r>
          </a:p>
        </p:txBody>
      </p:sp>
      <p:sp>
        <p:nvSpPr>
          <p:cNvPr id="2228" name="Rektangel 2"/>
          <p:cNvSpPr txBox="1"/>
          <p:nvPr/>
        </p:nvSpPr>
        <p:spPr>
          <a:xfrm>
            <a:off x="515954" y="4227319"/>
            <a:ext cx="1161459" cy="1315745"/>
          </a:xfrm>
          <a:prstGeom prst="rect">
            <a:avLst/>
          </a:prstGeom>
          <a:ln w="12700">
            <a:miter lim="400000"/>
          </a:ln>
          <a:extLst>
            <a:ext uri="{C572A759-6A51-4108-AA02-DFA0A04FC94B}">
              <ma14:wrappingTextBoxFlag xmlns="" xmlns:ma14="http://schemas.microsoft.com/office/mac/drawingml/2011/main" val="1"/>
            </a:ext>
          </a:extLst>
        </p:spPr>
        <p:txBody>
          <a:bodyPr wrap="square" lIns="34290" tIns="34290" rIns="34290" bIns="34290">
            <a:spAutoFit/>
          </a:bodyPr>
          <a:lstStyle>
            <a:lvl1pPr defTabSz="508000">
              <a:defRPr>
                <a:latin typeface="Arial"/>
                <a:ea typeface="Arial"/>
                <a:cs typeface="Arial"/>
                <a:sym typeface="Arial"/>
              </a:defRPr>
            </a:lvl1pPr>
          </a:lstStyle>
          <a:p>
            <a:pPr marL="0" marR="0" lvl="0" indent="0" algn="l" defTabSz="508000" rtl="0" eaLnBrk="1" fontAlgn="auto" latinLnBrk="0" hangingPunct="1">
              <a:lnSpc>
                <a:spcPct val="100000"/>
              </a:lnSpc>
              <a:spcBef>
                <a:spcPts val="0"/>
              </a:spcBef>
              <a:spcAft>
                <a:spcPts val="0"/>
              </a:spcAft>
              <a:buClrTx/>
              <a:buSzTx/>
              <a:buFontTx/>
              <a:buNone/>
              <a:tabLst/>
              <a:defRPr/>
            </a:pPr>
            <a:r>
              <a:rPr kumimoji="0" sz="1620" b="0" i="0" u="none" strike="noStrike" kern="1200" cap="none" spc="0" normalizeH="0" baseline="0" noProof="0" dirty="0">
                <a:ln>
                  <a:noFill/>
                </a:ln>
                <a:solidFill>
                  <a:prstClr val="black"/>
                </a:solidFill>
                <a:effectLst/>
                <a:uLnTx/>
                <a:uFillTx/>
                <a:latin typeface="Arial"/>
                <a:cs typeface="Arial"/>
                <a:sym typeface="Arial"/>
              </a:rPr>
              <a:t>Fresh frozen samples from 172 individuals</a:t>
            </a:r>
          </a:p>
        </p:txBody>
      </p:sp>
      <p:sp>
        <p:nvSpPr>
          <p:cNvPr id="2229" name="textruta 24"/>
          <p:cNvSpPr txBox="1"/>
          <p:nvPr/>
        </p:nvSpPr>
        <p:spPr>
          <a:xfrm>
            <a:off x="4873227" y="5877408"/>
            <a:ext cx="2445548" cy="457048"/>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400" i="1">
                <a:latin typeface="Arial"/>
                <a:ea typeface="Arial"/>
                <a:cs typeface="Arial"/>
                <a:sym typeface="Arial"/>
              </a:defRPr>
            </a:pPr>
            <a:r>
              <a:rPr kumimoji="0" sz="1260" b="0" i="1" u="none" strike="noStrike" kern="1200" cap="none" spc="0" normalizeH="0" baseline="0" noProof="0">
                <a:ln>
                  <a:noFill/>
                </a:ln>
                <a:solidFill>
                  <a:prstClr val="black"/>
                </a:solidFill>
                <a:effectLst/>
                <a:uLnTx/>
                <a:uFillTx/>
                <a:latin typeface="Arial"/>
                <a:cs typeface="Arial"/>
                <a:sym typeface="Arial"/>
              </a:rPr>
              <a:t>Biobank samples from </a:t>
            </a:r>
          </a:p>
          <a:p>
            <a:pPr marL="0" marR="0" lvl="0" indent="0" algn="ctr" defTabSz="457200" rtl="0" eaLnBrk="1" fontAlgn="auto" latinLnBrk="0" hangingPunct="1">
              <a:lnSpc>
                <a:spcPct val="100000"/>
              </a:lnSpc>
              <a:spcBef>
                <a:spcPts val="0"/>
              </a:spcBef>
              <a:spcAft>
                <a:spcPts val="0"/>
              </a:spcAft>
              <a:buClrTx/>
              <a:buSzTx/>
              <a:buFontTx/>
              <a:buNone/>
              <a:tabLst/>
              <a:defRPr sz="1400" i="1">
                <a:latin typeface="Arial"/>
                <a:ea typeface="Arial"/>
                <a:cs typeface="Arial"/>
                <a:sym typeface="Arial"/>
              </a:defRPr>
            </a:pPr>
            <a:r>
              <a:rPr kumimoji="0" sz="1260" b="0" i="1" u="none" strike="noStrike" kern="1200" cap="none" spc="0" normalizeH="0" baseline="0" noProof="0">
                <a:ln>
                  <a:noFill/>
                </a:ln>
                <a:solidFill>
                  <a:prstClr val="black"/>
                </a:solidFill>
                <a:effectLst/>
                <a:uLnTx/>
                <a:uFillTx/>
                <a:latin typeface="Arial"/>
                <a:cs typeface="Arial"/>
                <a:sym typeface="Arial"/>
              </a:rPr>
              <a:t>Uppsala University Hospital</a:t>
            </a:r>
          </a:p>
        </p:txBody>
      </p:sp>
      <p:sp>
        <p:nvSpPr>
          <p:cNvPr id="2230" name="textruta 25"/>
          <p:cNvSpPr txBox="1"/>
          <p:nvPr/>
        </p:nvSpPr>
        <p:spPr>
          <a:xfrm>
            <a:off x="4917408" y="3280921"/>
            <a:ext cx="2357184" cy="512448"/>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spAutoFit/>
          </a:bodyPr>
          <a:lstStyle>
            <a:lvl1pPr algn="ctr" defTabSz="508000">
              <a:defRPr sz="3200" b="1">
                <a:latin typeface="Arial"/>
                <a:ea typeface="Arial"/>
                <a:cs typeface="Arial"/>
                <a:sym typeface="Arial"/>
              </a:defRPr>
            </a:lvl1pPr>
          </a:lstStyle>
          <a:p>
            <a:pPr marL="0" marR="0" lvl="0" indent="0" algn="ctr" defTabSz="508000" rtl="0" eaLnBrk="1" fontAlgn="auto" latinLnBrk="0" hangingPunct="1">
              <a:lnSpc>
                <a:spcPct val="100000"/>
              </a:lnSpc>
              <a:spcBef>
                <a:spcPts val="0"/>
              </a:spcBef>
              <a:spcAft>
                <a:spcPts val="0"/>
              </a:spcAft>
              <a:buClrTx/>
              <a:buSzTx/>
              <a:buFontTx/>
              <a:buNone/>
              <a:tabLst/>
              <a:defRPr/>
            </a:pPr>
            <a:r>
              <a:rPr kumimoji="0" sz="2880" b="1" i="0" u="none" strike="noStrike" kern="1200" cap="none" spc="0" normalizeH="0" baseline="0" noProof="0">
                <a:ln>
                  <a:noFill/>
                </a:ln>
                <a:solidFill>
                  <a:prstClr val="black"/>
                </a:solidFill>
                <a:effectLst/>
                <a:uLnTx/>
                <a:uFillTx/>
                <a:latin typeface="Arial"/>
                <a:cs typeface="Arial"/>
                <a:sym typeface="Arial"/>
              </a:rPr>
              <a:t>Tissue Atlas</a:t>
            </a:r>
          </a:p>
        </p:txBody>
      </p:sp>
      <p:sp>
        <p:nvSpPr>
          <p:cNvPr id="2231" name="Rak pil 13"/>
          <p:cNvSpPr/>
          <p:nvPr/>
        </p:nvSpPr>
        <p:spPr>
          <a:xfrm flipH="1" flipV="1">
            <a:off x="7219013" y="4111687"/>
            <a:ext cx="1156522" cy="245418"/>
          </a:xfrm>
          <a:prstGeom prst="line">
            <a:avLst/>
          </a:prstGeom>
          <a:ln w="25400">
            <a:solidFill>
              <a:srgbClr val="000000"/>
            </a:solidFill>
            <a:headEnd type="triangle"/>
            <a:tailEnd type="triangle"/>
          </a:ln>
        </p:spPr>
        <p:txBody>
          <a:bodyPr lIns="41146" tIns="41146" rIns="41146" bIns="41146"/>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62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32" name="image8.gif" descr="image8.gif"/>
          <p:cNvPicPr>
            <a:picLocks/>
          </p:cNvPicPr>
          <p:nvPr/>
        </p:nvPicPr>
        <p:blipFill>
          <a:blip r:embed="rId12" cstate="email">
            <a:extLst>
              <a:ext uri="{28A0092B-C50C-407E-A947-70E740481C1C}">
                <a14:useLocalDpi xmlns:a14="http://schemas.microsoft.com/office/drawing/2010/main"/>
              </a:ext>
            </a:extLst>
          </a:blip>
          <a:stretch>
            <a:fillRect/>
          </a:stretch>
        </p:blipFill>
        <p:spPr>
          <a:xfrm>
            <a:off x="8533804" y="6563575"/>
            <a:ext cx="2053831" cy="187526"/>
          </a:xfrm>
          <a:prstGeom prst="rect">
            <a:avLst/>
          </a:prstGeom>
          <a:ln w="12700">
            <a:miter lim="400000"/>
          </a:ln>
        </p:spPr>
      </p:pic>
    </p:spTree>
    <p:extLst>
      <p:ext uri="{BB962C8B-B14F-4D97-AF65-F5344CB8AC3E}">
        <p14:creationId xmlns:p14="http://schemas.microsoft.com/office/powerpoint/2010/main" val="1167906326"/>
      </p:ext>
    </p:extLst>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524028" y="5374277"/>
            <a:ext cx="3999709" cy="949404"/>
          </a:xfrm>
          <a:prstGeom prst="rect">
            <a:avLst/>
          </a:prstGeom>
          <a:solidFill>
            <a:schemeClr val="bg1"/>
          </a:solidFill>
          <a:ln w="28575">
            <a:solidFill>
              <a:srgbClr val="8064A2"/>
            </a:solidFill>
            <a:miter lim="800000"/>
            <a:headEnd/>
            <a:tailEnd/>
          </a:ln>
          <a:effectLst>
            <a:outerShdw blurRad="40000" dist="23000" dir="5400000" rotWithShape="0">
              <a:srgbClr val="000000">
                <a:alpha val="34999"/>
              </a:srgbClr>
            </a:outerShdw>
          </a:effectLst>
        </p:spPr>
        <p:txBody>
          <a:bodyPr lIns="68577" tIns="34287" rIns="68577" bIns="34287" anchor="ctr"/>
          <a:lstStyle>
            <a:lvl1pPr defTabSz="506413" eaLnBrk="0" hangingPunct="0">
              <a:defRPr sz="1200">
                <a:solidFill>
                  <a:srgbClr val="000000"/>
                </a:solidFill>
                <a:latin typeface="Hoefler Text" charset="0"/>
                <a:ea typeface="ヒラギノ明朝 ProN W3" charset="-128"/>
                <a:sym typeface="Hoefler Text" charset="0"/>
              </a:defRPr>
            </a:lvl1pPr>
            <a:lvl2pPr marL="742950" indent="-285750" defTabSz="506413" eaLnBrk="0" hangingPunct="0">
              <a:defRPr sz="1200">
                <a:solidFill>
                  <a:srgbClr val="000000"/>
                </a:solidFill>
                <a:latin typeface="Hoefler Text" charset="0"/>
                <a:ea typeface="ヒラギノ明朝 ProN W3" charset="-128"/>
                <a:sym typeface="Hoefler Text" charset="0"/>
              </a:defRPr>
            </a:lvl2pPr>
            <a:lvl3pPr marL="1143000" indent="-228600" defTabSz="506413" eaLnBrk="0" hangingPunct="0">
              <a:defRPr sz="1200">
                <a:solidFill>
                  <a:srgbClr val="000000"/>
                </a:solidFill>
                <a:latin typeface="Hoefler Text" charset="0"/>
                <a:ea typeface="ヒラギノ明朝 ProN W3" charset="-128"/>
                <a:sym typeface="Hoefler Text" charset="0"/>
              </a:defRPr>
            </a:lvl3pPr>
            <a:lvl4pPr marL="1600200" indent="-228600" defTabSz="506413" eaLnBrk="0" hangingPunct="0">
              <a:defRPr sz="1200">
                <a:solidFill>
                  <a:srgbClr val="000000"/>
                </a:solidFill>
                <a:latin typeface="Hoefler Text" charset="0"/>
                <a:ea typeface="ヒラギノ明朝 ProN W3" charset="-128"/>
                <a:sym typeface="Hoefler Text" charset="0"/>
              </a:defRPr>
            </a:lvl4pPr>
            <a:lvl5pPr marL="2057400" indent="-228600" defTabSz="506413" eaLnBrk="0" hangingPunct="0">
              <a:defRPr sz="1200">
                <a:solidFill>
                  <a:srgbClr val="000000"/>
                </a:solidFill>
                <a:latin typeface="Hoefler Text" charset="0"/>
                <a:ea typeface="ヒラギノ明朝 ProN W3" charset="-128"/>
                <a:sym typeface="Hoefler Text" charset="0"/>
              </a:defRPr>
            </a:lvl5pPr>
            <a:lvl6pPr marL="2514600" indent="-228600" defTabSz="506413"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6pPr>
            <a:lvl7pPr marL="2971800" indent="-228600" defTabSz="506413"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7pPr>
            <a:lvl8pPr marL="3429000" indent="-228600" defTabSz="506413"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8pPr>
            <a:lvl9pPr marL="3886200" indent="-228600" defTabSz="506413" eaLnBrk="0" fontAlgn="base" hangingPunct="0">
              <a:spcBef>
                <a:spcPct val="0"/>
              </a:spcBef>
              <a:spcAft>
                <a:spcPct val="0"/>
              </a:spcAft>
              <a:defRPr sz="1200">
                <a:solidFill>
                  <a:srgbClr val="000000"/>
                </a:solidFill>
                <a:latin typeface="Hoefler Text" charset="0"/>
                <a:ea typeface="ヒラギノ明朝 ProN W3" charset="-128"/>
                <a:sym typeface="Hoefler Text" charset="0"/>
              </a:defRPr>
            </a:lvl9pPr>
          </a:lstStyle>
          <a:p>
            <a:pPr algn="ctr" eaLnBrk="1" fontAlgn="base" hangingPunct="1">
              <a:spcBef>
                <a:spcPct val="0"/>
              </a:spcBef>
              <a:spcAft>
                <a:spcPct val="0"/>
              </a:spcAft>
            </a:pPr>
            <a:endParaRPr lang="x-none" altLang="x-none" sz="1350">
              <a:solidFill>
                <a:srgbClr val="FFFFFF"/>
              </a:solidFill>
              <a:latin typeface="Arial" charset="0"/>
            </a:endParaRPr>
          </a:p>
        </p:txBody>
      </p:sp>
      <p:sp>
        <p:nvSpPr>
          <p:cNvPr id="329730" name="Title 1"/>
          <p:cNvSpPr>
            <a:spLocks noGrp="1"/>
          </p:cNvSpPr>
          <p:nvPr>
            <p:ph type="title"/>
          </p:nvPr>
        </p:nvSpPr>
        <p:spPr>
          <a:xfrm>
            <a:off x="2575919" y="278214"/>
            <a:ext cx="6563321" cy="431840"/>
          </a:xfrm>
        </p:spPr>
        <p:txBody>
          <a:bodyPr vert="horz" wrap="square" lIns="68577" tIns="34287" rIns="68577" bIns="34287" numCol="1" anchor="t" anchorCtr="0" compatLnSpc="1">
            <a:prstTxWarp prst="textNoShape">
              <a:avLst/>
            </a:prstTxWarp>
          </a:bodyPr>
          <a:lstStyle/>
          <a:p>
            <a:pPr eaLnBrk="1" hangingPunct="1"/>
            <a:r>
              <a:rPr lang="en-US" altLang="x-none" sz="3200">
                <a:latin typeface="Calibri" charset="0"/>
                <a:ea typeface="ＭＳ Ｐゴシック" charset="-128"/>
                <a:sym typeface="Arial" charset="0"/>
              </a:rPr>
              <a:t>Science for Life Laboratory</a:t>
            </a:r>
            <a:endParaRPr lang="sv-SE" altLang="x-none" sz="3200" b="0" i="1">
              <a:latin typeface="Calibri" charset="0"/>
              <a:ea typeface="ＭＳ Ｐゴシック" charset="-128"/>
            </a:endParaRPr>
          </a:p>
        </p:txBody>
      </p:sp>
      <p:sp>
        <p:nvSpPr>
          <p:cNvPr id="11268" name="Rectangle 7"/>
          <p:cNvSpPr>
            <a:spLocks/>
          </p:cNvSpPr>
          <p:nvPr/>
        </p:nvSpPr>
        <p:spPr bwMode="auto">
          <a:xfrm>
            <a:off x="2206389" y="2450664"/>
            <a:ext cx="3774955" cy="2212144"/>
          </a:xfrm>
          <a:prstGeom prst="rect">
            <a:avLst/>
          </a:prstGeom>
          <a:solidFill>
            <a:schemeClr val="accent5">
              <a:lumMod val="20000"/>
              <a:lumOff val="80000"/>
            </a:schemeClr>
          </a:solidFill>
          <a:ln>
            <a:noFill/>
          </a:ln>
          <a:extLst/>
        </p:spPr>
        <p:txBody>
          <a:bodyPr wrap="square" lIns="28575" tIns="28575" rIns="28575" bIns="28575">
            <a:spAutoFit/>
          </a:bodyPr>
          <a:lstStyle/>
          <a:p>
            <a:pPr defTabSz="342870">
              <a:defRPr/>
            </a:pPr>
            <a:r>
              <a:rPr lang="en-US" sz="2000" b="1" u="sng" err="1">
                <a:solidFill>
                  <a:prstClr val="black"/>
                </a:solidFill>
                <a:latin typeface="Arial"/>
                <a:cs typeface="Calibri Bold" charset="0"/>
                <a:sym typeface="Calibri Bold" charset="0"/>
              </a:rPr>
              <a:t>Global trends:</a:t>
            </a:r>
          </a:p>
          <a:p>
            <a:pPr defTabSz="342870">
              <a:defRPr/>
            </a:pPr>
            <a:endParaRPr lang="en-US" sz="2000" b="1" err="1">
              <a:solidFill>
                <a:prstClr val="black"/>
              </a:solidFill>
              <a:latin typeface="Arial"/>
              <a:cs typeface="Calibri Bold" charset="0"/>
              <a:sym typeface="Calibri Bold" charset="0"/>
            </a:endParaRPr>
          </a:p>
          <a:p>
            <a:pPr defTabSz="342870">
              <a:defRPr/>
            </a:pPr>
            <a:r>
              <a:rPr lang="en-US" sz="2000" b="1">
                <a:solidFill>
                  <a:prstClr val="black"/>
                </a:solidFill>
                <a:latin typeface="Arial"/>
                <a:cs typeface="Calibri Bold" charset="0"/>
                <a:sym typeface="Calibri Bold" charset="0"/>
              </a:rPr>
              <a:t>Need for major infrastructures </a:t>
            </a:r>
          </a:p>
          <a:p>
            <a:pPr defTabSz="342870">
              <a:defRPr/>
            </a:pPr>
            <a:endParaRPr lang="en-US" sz="2000" b="1">
              <a:solidFill>
                <a:prstClr val="black"/>
              </a:solidFill>
              <a:latin typeface="Arial"/>
              <a:cs typeface="Calibri Bold" charset="0"/>
              <a:sym typeface="Calibri Bold" charset="0"/>
            </a:endParaRPr>
          </a:p>
          <a:p>
            <a:pPr defTabSz="342870">
              <a:defRPr/>
            </a:pPr>
            <a:r>
              <a:rPr lang="en-US" sz="2000" b="1">
                <a:solidFill>
                  <a:prstClr val="black"/>
                </a:solidFill>
                <a:latin typeface="Arial"/>
                <a:cs typeface="Calibri Bold" charset="0"/>
                <a:sym typeface="Calibri Bold" charset="0"/>
              </a:rPr>
              <a:t>Technology evolving rapidly</a:t>
            </a:r>
          </a:p>
          <a:p>
            <a:pPr defTabSz="342870">
              <a:defRPr/>
            </a:pPr>
            <a:endParaRPr lang="en-US" sz="2000" b="1">
              <a:solidFill>
                <a:prstClr val="black"/>
              </a:solidFill>
              <a:latin typeface="Arial"/>
              <a:cs typeface="Calibri Bold" charset="0"/>
              <a:sym typeface="Calibri Bold" charset="0"/>
            </a:endParaRPr>
          </a:p>
          <a:p>
            <a:pPr defTabSz="342870">
              <a:defRPr/>
            </a:pPr>
            <a:r>
              <a:rPr lang="en-US" sz="2000" b="1">
                <a:solidFill>
                  <a:prstClr val="black"/>
                </a:solidFill>
                <a:latin typeface="Arial"/>
                <a:cs typeface="Calibri Bold" charset="0"/>
                <a:sym typeface="Calibri Bold" charset="0"/>
              </a:rPr>
              <a:t>Big data</a:t>
            </a:r>
            <a:endParaRPr lang="en-US" sz="2000">
              <a:solidFill>
                <a:prstClr val="black"/>
              </a:solidFill>
              <a:latin typeface="Arial"/>
              <a:cs typeface="Calibri" charset="0"/>
              <a:sym typeface="Calibri" charset="0"/>
            </a:endParaRPr>
          </a:p>
        </p:txBody>
      </p:sp>
      <p:pic>
        <p:nvPicPr>
          <p:cNvPr id="329732" name="Picture 18" descr="KTH_eng_CMYK.eps"/>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90149" y="5488398"/>
            <a:ext cx="571143" cy="72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9733" name="Picture 19" descr="KI-Logo_cmyk.eps"/>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52344" y="5477685"/>
            <a:ext cx="1483043"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9734" name="Picture 20" descr="logo-org-engelsk_cmyk.eps"/>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62176" y="5494829"/>
            <a:ext cx="742593" cy="70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9735" name="Picture 21" descr="UU_logo_4f_30.eps"/>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524028" y="5324452"/>
            <a:ext cx="1050131" cy="105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805718" y="1299165"/>
            <a:ext cx="9039703" cy="438576"/>
          </a:xfrm>
          <a:prstGeom prst="rect">
            <a:avLst/>
          </a:prstGeom>
        </p:spPr>
        <p:txBody>
          <a:bodyPr wrap="square" lIns="68577" tIns="34287" rIns="68577" bIns="34287">
            <a:spAutoFit/>
          </a:bodyPr>
          <a:lstStyle/>
          <a:p>
            <a:pPr defTabSz="342870">
              <a:defRPr/>
            </a:pPr>
            <a:r>
              <a:rPr lang="en-US" sz="2400" b="1">
                <a:solidFill>
                  <a:prstClr val="black"/>
                </a:solidFill>
                <a:latin typeface="Arial"/>
                <a:cs typeface="Calibri Bold" charset="0"/>
                <a:sym typeface="Calibri Bold" charset="0"/>
              </a:rPr>
              <a:t>A national infrastructure for next-generation life science</a:t>
            </a:r>
          </a:p>
        </p:txBody>
      </p:sp>
      <p:pic>
        <p:nvPicPr>
          <p:cNvPr id="329737" name="Picture 11" descr="DSC02482.JPG"/>
          <p:cNvPicPr>
            <a:picLocks noChangeAspect="1"/>
          </p:cNvPicPr>
          <p:nvPr/>
        </p:nvPicPr>
        <p:blipFill>
          <a:blip r:embed="rId6" cstate="screen">
            <a:extLst>
              <a:ext uri="{28A0092B-C50C-407E-A947-70E740481C1C}">
                <a14:useLocalDpi xmlns:a14="http://schemas.microsoft.com/office/drawing/2010/main"/>
              </a:ext>
            </a:extLst>
          </a:blip>
          <a:srcRect t="-5750"/>
          <a:stretch>
            <a:fillRect/>
          </a:stretch>
        </p:blipFill>
        <p:spPr bwMode="auto">
          <a:xfrm>
            <a:off x="6852821" y="1920398"/>
            <a:ext cx="4633248" cy="327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1A9F8B99-B2A1-7849-B5CE-722E37966FA2}"/>
              </a:ext>
            </a:extLst>
          </p:cNvPr>
          <p:cNvSpPr/>
          <p:nvPr/>
        </p:nvSpPr>
        <p:spPr>
          <a:xfrm>
            <a:off x="8096074" y="5613230"/>
            <a:ext cx="2146742" cy="710451"/>
          </a:xfrm>
          <a:prstGeom prst="rect">
            <a:avLst/>
          </a:prstGeom>
        </p:spPr>
        <p:txBody>
          <a:bodyPr wrap="none">
            <a:spAutoFit/>
          </a:bodyPr>
          <a:lstStyle/>
          <a:p>
            <a:pPr>
              <a:spcAft>
                <a:spcPts val="450"/>
              </a:spcAft>
            </a:pPr>
            <a:r>
              <a:rPr lang="en-US" dirty="0"/>
              <a:t>Founding Director: </a:t>
            </a:r>
          </a:p>
          <a:p>
            <a:pPr>
              <a:spcAft>
                <a:spcPts val="450"/>
              </a:spcAft>
            </a:pPr>
            <a:r>
              <a:rPr lang="en-US" dirty="0"/>
              <a:t>Mathias Uhlen</a:t>
            </a:r>
          </a:p>
        </p:txBody>
      </p:sp>
    </p:spTree>
    <p:extLst>
      <p:ext uri="{BB962C8B-B14F-4D97-AF65-F5344CB8AC3E}">
        <p14:creationId xmlns:p14="http://schemas.microsoft.com/office/powerpoint/2010/main" val="876339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 name="satb2_hpa17_2.jpg" descr="satb2_hpa17_2.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87062" y="482516"/>
            <a:ext cx="3560043" cy="5813353"/>
          </a:xfrm>
          <a:prstGeom prst="rect">
            <a:avLst/>
          </a:prstGeom>
          <a:ln w="12700">
            <a:miter lim="400000"/>
          </a:ln>
        </p:spPr>
      </p:pic>
      <p:sp>
        <p:nvSpPr>
          <p:cNvPr id="2386" name="SATB2 expression"/>
          <p:cNvSpPr txBox="1"/>
          <p:nvPr/>
        </p:nvSpPr>
        <p:spPr>
          <a:xfrm>
            <a:off x="1236272" y="487707"/>
            <a:ext cx="3125151" cy="507831"/>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nchor="ctr">
            <a:spAutoFit/>
          </a:bodyPr>
          <a:lstStyle>
            <a:lvl1pPr algn="ctr" defTabSz="714375">
              <a:spcBef>
                <a:spcPts val="1500"/>
              </a:spcBef>
              <a:defRPr sz="3000" b="1">
                <a:uFill>
                  <a:solidFill>
                    <a:srgbClr val="000000"/>
                  </a:solidFill>
                </a:uFill>
                <a:latin typeface="Arial"/>
                <a:ea typeface="Arial"/>
                <a:cs typeface="Arial"/>
                <a:sym typeface="Arial"/>
              </a:defRPr>
            </a:lvl1pPr>
          </a:lstStyle>
          <a:p>
            <a:pPr marL="0" marR="0" lvl="0" indent="0" algn="ctr" defTabSz="714375" rtl="0" eaLnBrk="1" fontAlgn="auto" latinLnBrk="0" hangingPunct="1">
              <a:lnSpc>
                <a:spcPct val="100000"/>
              </a:lnSpc>
              <a:spcBef>
                <a:spcPts val="1500"/>
              </a:spcBef>
              <a:spcAft>
                <a:spcPts val="0"/>
              </a:spcAft>
              <a:buClrTx/>
              <a:buSzTx/>
              <a:buFontTx/>
              <a:buNone/>
              <a:tabLst/>
              <a:defRPr/>
            </a:pPr>
            <a:r>
              <a:rPr kumimoji="0" sz="2700" b="1" i="0" u="none" strike="noStrike" kern="1200" cap="none" spc="0" normalizeH="0" baseline="0" noProof="0" dirty="0">
                <a:ln>
                  <a:noFill/>
                </a:ln>
                <a:solidFill>
                  <a:prstClr val="black"/>
                </a:solidFill>
                <a:effectLst/>
                <a:uLnTx/>
                <a:uFill>
                  <a:solidFill>
                    <a:srgbClr val="000000"/>
                  </a:solidFill>
                </a:uFill>
                <a:latin typeface="Arial"/>
                <a:cs typeface="Arial"/>
                <a:sym typeface="Arial"/>
              </a:rPr>
              <a:t>SATB2 expression</a:t>
            </a:r>
          </a:p>
        </p:txBody>
      </p:sp>
      <p:sp>
        <p:nvSpPr>
          <p:cNvPr id="2387" name="Protein (HPA)"/>
          <p:cNvSpPr txBox="1"/>
          <p:nvPr/>
        </p:nvSpPr>
        <p:spPr>
          <a:xfrm>
            <a:off x="5125063" y="1141894"/>
            <a:ext cx="1425070" cy="341632"/>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nchor="ctr">
            <a:spAutoFit/>
          </a:bodyPr>
          <a:lstStyle>
            <a:lvl1pPr algn="ctr" defTabSz="714375">
              <a:spcBef>
                <a:spcPts val="1500"/>
              </a:spcBef>
              <a:defRPr sz="1800" b="1">
                <a:uFill>
                  <a:solidFill>
                    <a:srgbClr val="000000"/>
                  </a:solidFill>
                </a:uFill>
                <a:latin typeface="Arial"/>
                <a:ea typeface="Arial"/>
                <a:cs typeface="Arial"/>
                <a:sym typeface="Arial"/>
              </a:defRPr>
            </a:lvl1pPr>
          </a:lstStyle>
          <a:p>
            <a:pPr marL="0" marR="0" lvl="0" indent="0" algn="ctr" defTabSz="714375" rtl="0" eaLnBrk="1" fontAlgn="auto" latinLnBrk="0" hangingPunct="1">
              <a:lnSpc>
                <a:spcPct val="100000"/>
              </a:lnSpc>
              <a:spcBef>
                <a:spcPts val="1500"/>
              </a:spcBef>
              <a:spcAft>
                <a:spcPts val="0"/>
              </a:spcAft>
              <a:buClrTx/>
              <a:buSzTx/>
              <a:buFontTx/>
              <a:buNone/>
              <a:tabLst/>
              <a:defRPr/>
            </a:pPr>
            <a:r>
              <a:rPr kumimoji="0" sz="1620" b="1" i="0" u="none" strike="noStrike" kern="1200" cap="none" spc="0" normalizeH="0" baseline="0" noProof="0">
                <a:ln>
                  <a:noFill/>
                </a:ln>
                <a:solidFill>
                  <a:prstClr val="black"/>
                </a:solidFill>
                <a:effectLst/>
                <a:uLnTx/>
                <a:uFill>
                  <a:solidFill>
                    <a:srgbClr val="000000"/>
                  </a:solidFill>
                </a:uFill>
                <a:latin typeface="Arial"/>
                <a:cs typeface="Arial"/>
                <a:sym typeface="Arial"/>
              </a:rPr>
              <a:t>Protein (HPA)</a:t>
            </a:r>
          </a:p>
        </p:txBody>
      </p:sp>
      <p:sp>
        <p:nvSpPr>
          <p:cNvPr id="2388" name="mRNA (HPA)"/>
          <p:cNvSpPr txBox="1"/>
          <p:nvPr/>
        </p:nvSpPr>
        <p:spPr>
          <a:xfrm>
            <a:off x="5167381" y="2693108"/>
            <a:ext cx="1340432" cy="341632"/>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nchor="ctr">
            <a:spAutoFit/>
          </a:bodyPr>
          <a:lstStyle>
            <a:lvl1pPr algn="ctr" defTabSz="714375">
              <a:spcBef>
                <a:spcPts val="1500"/>
              </a:spcBef>
              <a:defRPr sz="1800" b="1">
                <a:uFill>
                  <a:solidFill>
                    <a:srgbClr val="000000"/>
                  </a:solidFill>
                </a:uFill>
                <a:latin typeface="Arial"/>
                <a:ea typeface="Arial"/>
                <a:cs typeface="Arial"/>
                <a:sym typeface="Arial"/>
              </a:defRPr>
            </a:lvl1pPr>
          </a:lstStyle>
          <a:p>
            <a:pPr marL="0" marR="0" lvl="0" indent="0" algn="ctr" defTabSz="714375" rtl="0" eaLnBrk="1" fontAlgn="auto" latinLnBrk="0" hangingPunct="1">
              <a:lnSpc>
                <a:spcPct val="100000"/>
              </a:lnSpc>
              <a:spcBef>
                <a:spcPts val="1500"/>
              </a:spcBef>
              <a:spcAft>
                <a:spcPts val="0"/>
              </a:spcAft>
              <a:buClrTx/>
              <a:buSzTx/>
              <a:buFontTx/>
              <a:buNone/>
              <a:tabLst/>
              <a:defRPr/>
            </a:pPr>
            <a:r>
              <a:rPr kumimoji="0" sz="1620" b="1" i="0" u="none" strike="noStrike" kern="1200" cap="none" spc="0" normalizeH="0" baseline="0" noProof="0">
                <a:ln>
                  <a:noFill/>
                </a:ln>
                <a:solidFill>
                  <a:prstClr val="black"/>
                </a:solidFill>
                <a:effectLst/>
                <a:uLnTx/>
                <a:uFill>
                  <a:solidFill>
                    <a:srgbClr val="000000"/>
                  </a:solidFill>
                </a:uFill>
                <a:latin typeface="Arial"/>
                <a:cs typeface="Arial"/>
                <a:sym typeface="Arial"/>
              </a:rPr>
              <a:t>mRNA (HPA)</a:t>
            </a:r>
          </a:p>
        </p:txBody>
      </p:sp>
      <p:sp>
        <p:nvSpPr>
          <p:cNvPr id="2389" name="mRNA (GTEx)"/>
          <p:cNvSpPr txBox="1"/>
          <p:nvPr/>
        </p:nvSpPr>
        <p:spPr>
          <a:xfrm>
            <a:off x="5108390" y="4048380"/>
            <a:ext cx="1458413" cy="341632"/>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nchor="ctr">
            <a:spAutoFit/>
          </a:bodyPr>
          <a:lstStyle>
            <a:lvl1pPr algn="ctr" defTabSz="714375">
              <a:spcBef>
                <a:spcPts val="1500"/>
              </a:spcBef>
              <a:defRPr sz="1800" b="1">
                <a:uFill>
                  <a:solidFill>
                    <a:srgbClr val="000000"/>
                  </a:solidFill>
                </a:uFill>
                <a:latin typeface="Arial"/>
                <a:ea typeface="Arial"/>
                <a:cs typeface="Arial"/>
                <a:sym typeface="Arial"/>
              </a:defRPr>
            </a:lvl1pPr>
          </a:lstStyle>
          <a:p>
            <a:pPr marL="0" marR="0" lvl="0" indent="0" algn="ctr" defTabSz="714375" rtl="0" eaLnBrk="1" fontAlgn="auto" latinLnBrk="0" hangingPunct="1">
              <a:lnSpc>
                <a:spcPct val="100000"/>
              </a:lnSpc>
              <a:spcBef>
                <a:spcPts val="1500"/>
              </a:spcBef>
              <a:spcAft>
                <a:spcPts val="0"/>
              </a:spcAft>
              <a:buClrTx/>
              <a:buSzTx/>
              <a:buFontTx/>
              <a:buNone/>
              <a:tabLst/>
              <a:defRPr/>
            </a:pPr>
            <a:r>
              <a:rPr kumimoji="0" sz="1620" b="1" i="0" u="none" strike="noStrike" kern="1200" cap="none" spc="0" normalizeH="0" baseline="0" noProof="0">
                <a:ln>
                  <a:noFill/>
                </a:ln>
                <a:solidFill>
                  <a:prstClr val="black"/>
                </a:solidFill>
                <a:effectLst/>
                <a:uLnTx/>
                <a:uFill>
                  <a:solidFill>
                    <a:srgbClr val="000000"/>
                  </a:solidFill>
                </a:uFill>
                <a:latin typeface="Arial"/>
                <a:cs typeface="Arial"/>
                <a:sym typeface="Arial"/>
              </a:rPr>
              <a:t>mRNA (GTEx)</a:t>
            </a:r>
          </a:p>
        </p:txBody>
      </p:sp>
      <p:sp>
        <p:nvSpPr>
          <p:cNvPr id="2390" name="mRNA (FANTOM5)"/>
          <p:cNvSpPr txBox="1"/>
          <p:nvPr/>
        </p:nvSpPr>
        <p:spPr>
          <a:xfrm>
            <a:off x="4966031" y="5561494"/>
            <a:ext cx="1906420" cy="341632"/>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nchor="ctr">
            <a:spAutoFit/>
          </a:bodyPr>
          <a:lstStyle>
            <a:lvl1pPr algn="ctr" defTabSz="714375">
              <a:spcBef>
                <a:spcPts val="1500"/>
              </a:spcBef>
              <a:defRPr sz="1800" b="1">
                <a:uFill>
                  <a:solidFill>
                    <a:srgbClr val="000000"/>
                  </a:solidFill>
                </a:uFill>
                <a:latin typeface="Arial"/>
                <a:ea typeface="Arial"/>
                <a:cs typeface="Arial"/>
                <a:sym typeface="Arial"/>
              </a:defRPr>
            </a:lvl1pPr>
          </a:lstStyle>
          <a:p>
            <a:pPr marL="0" marR="0" lvl="0" indent="0" algn="ctr" defTabSz="714375" rtl="0" eaLnBrk="1" fontAlgn="auto" latinLnBrk="0" hangingPunct="1">
              <a:lnSpc>
                <a:spcPct val="100000"/>
              </a:lnSpc>
              <a:spcBef>
                <a:spcPts val="1500"/>
              </a:spcBef>
              <a:spcAft>
                <a:spcPts val="0"/>
              </a:spcAft>
              <a:buClrTx/>
              <a:buSzTx/>
              <a:buFontTx/>
              <a:buNone/>
              <a:tabLst/>
              <a:defRPr/>
            </a:pPr>
            <a:r>
              <a:rPr kumimoji="0" sz="1620" b="1" i="0" u="none" strike="noStrike" kern="1200" cap="none" spc="0" normalizeH="0" baseline="0" noProof="0">
                <a:ln>
                  <a:noFill/>
                </a:ln>
                <a:solidFill>
                  <a:prstClr val="black"/>
                </a:solidFill>
                <a:effectLst/>
                <a:uLnTx/>
                <a:uFill>
                  <a:solidFill>
                    <a:srgbClr val="000000"/>
                  </a:solidFill>
                </a:uFill>
                <a:latin typeface="Arial"/>
                <a:cs typeface="Arial"/>
                <a:sym typeface="Arial"/>
              </a:rPr>
              <a:t>mRNA (FANTOM5)</a:t>
            </a:r>
          </a:p>
        </p:txBody>
      </p:sp>
      <p:pic>
        <p:nvPicPr>
          <p:cNvPr id="8" name="image8.gif" descr="image8.gif">
            <a:extLst>
              <a:ext uri="{FF2B5EF4-FFF2-40B4-BE49-F238E27FC236}">
                <a16:creationId xmlns:a16="http://schemas.microsoft.com/office/drawing/2014/main" id="{D98444E5-8743-2C45-B23A-BB4122765D91}"/>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10203527" y="6529648"/>
            <a:ext cx="1714501" cy="156543"/>
          </a:xfrm>
          <a:prstGeom prst="rect">
            <a:avLst/>
          </a:prstGeom>
          <a:ln w="12700">
            <a:miter lim="400000"/>
          </a:ln>
        </p:spPr>
      </p:pic>
      <p:pic>
        <p:nvPicPr>
          <p:cNvPr id="9" name="satb2_HPA17.jpeg" descr="satb2_HPA17.jpeg">
            <a:extLst>
              <a:ext uri="{FF2B5EF4-FFF2-40B4-BE49-F238E27FC236}">
                <a16:creationId xmlns:a16="http://schemas.microsoft.com/office/drawing/2014/main" id="{EEBF68B4-10B8-BF4B-B48D-28B01214371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8702" y="1483526"/>
            <a:ext cx="4480703" cy="3931151"/>
          </a:xfrm>
          <a:prstGeom prst="rect">
            <a:avLst/>
          </a:prstGeom>
          <a:ln w="12700">
            <a:miter lim="400000"/>
          </a:ln>
        </p:spPr>
      </p:pic>
    </p:spTree>
    <p:extLst>
      <p:ext uri="{BB962C8B-B14F-4D97-AF65-F5344CB8AC3E}">
        <p14:creationId xmlns:p14="http://schemas.microsoft.com/office/powerpoint/2010/main" val="28174324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Human Subproteomes"/>
          <p:cNvSpPr txBox="1"/>
          <p:nvPr/>
        </p:nvSpPr>
        <p:spPr>
          <a:xfrm>
            <a:off x="1745455" y="148232"/>
            <a:ext cx="8721091"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R="45153" algn="ctr" defTabSz="914400">
              <a:spcBef>
                <a:spcPts val="2000"/>
              </a:spcBef>
              <a:defRPr sz="3200" b="1">
                <a:latin typeface="Arial"/>
                <a:ea typeface="Arial"/>
                <a:cs typeface="Arial"/>
                <a:sym typeface="Arial"/>
              </a:defRPr>
            </a:lvl1pPr>
          </a:lstStyle>
          <a:p>
            <a:pPr marL="0" marR="45153" lvl="0" indent="0" algn="ctr" defTabSz="914400" rtl="0" eaLnBrk="1" fontAlgn="auto" latinLnBrk="0" hangingPunct="1">
              <a:lnSpc>
                <a:spcPct val="100000"/>
              </a:lnSpc>
              <a:spcBef>
                <a:spcPts val="2000"/>
              </a:spcBef>
              <a:spcAft>
                <a:spcPts val="0"/>
              </a:spcAft>
              <a:buClrTx/>
              <a:buSzTx/>
              <a:buFontTx/>
              <a:buNone/>
              <a:tabLst/>
              <a:defRPr/>
            </a:pPr>
            <a:r>
              <a:rPr kumimoji="0" sz="2880" b="1" i="0" u="none" strike="noStrike" kern="1200" cap="none" spc="0" normalizeH="0" baseline="0" noProof="0" dirty="0">
                <a:ln>
                  <a:noFill/>
                </a:ln>
                <a:solidFill>
                  <a:prstClr val="black"/>
                </a:solidFill>
                <a:effectLst/>
                <a:uLnTx/>
                <a:uFillTx/>
                <a:latin typeface="Arial"/>
                <a:cs typeface="Arial"/>
                <a:sym typeface="Arial"/>
              </a:rPr>
              <a:t>Human </a:t>
            </a:r>
            <a:r>
              <a:rPr lang="sv-SE" sz="2880" dirty="0">
                <a:solidFill>
                  <a:prstClr val="black"/>
                </a:solidFill>
              </a:rPr>
              <a:t>t</a:t>
            </a:r>
            <a:r>
              <a:rPr kumimoji="0" lang="sv-SE" sz="2880" b="1" i="0" u="none" strike="noStrike" kern="1200" cap="none" spc="0" normalizeH="0" baseline="0" noProof="0" dirty="0" err="1">
                <a:ln>
                  <a:noFill/>
                </a:ln>
                <a:solidFill>
                  <a:prstClr val="black"/>
                </a:solidFill>
                <a:effectLst/>
                <a:uLnTx/>
                <a:uFillTx/>
                <a:latin typeface="Arial"/>
                <a:cs typeface="Arial"/>
                <a:sym typeface="Arial"/>
              </a:rPr>
              <a:t>issues</a:t>
            </a:r>
            <a:r>
              <a:rPr kumimoji="0" lang="sv-SE" sz="2880" b="1" i="0" u="none" strike="noStrike" kern="1200" cap="none" spc="0" normalizeH="0" baseline="0" noProof="0" dirty="0">
                <a:ln>
                  <a:noFill/>
                </a:ln>
                <a:solidFill>
                  <a:prstClr val="black"/>
                </a:solidFill>
                <a:effectLst/>
                <a:uLnTx/>
                <a:uFillTx/>
                <a:latin typeface="Arial"/>
                <a:cs typeface="Arial"/>
                <a:sym typeface="Arial"/>
              </a:rPr>
              <a:t> and organs</a:t>
            </a:r>
            <a:endParaRPr kumimoji="0" sz="2880" b="1" i="0" u="none" strike="noStrike" kern="1200" cap="none" spc="0" normalizeH="0" baseline="0" noProof="0" dirty="0">
              <a:ln>
                <a:noFill/>
              </a:ln>
              <a:solidFill>
                <a:prstClr val="black"/>
              </a:solidFill>
              <a:effectLst/>
              <a:uLnTx/>
              <a:uFillTx/>
              <a:latin typeface="Arial"/>
              <a:cs typeface="Arial"/>
              <a:sym typeface="Arial"/>
            </a:endParaRPr>
          </a:p>
        </p:txBody>
      </p:sp>
      <p:pic>
        <p:nvPicPr>
          <p:cNvPr id="2242" name="image8.gif" descr="image8.gif"/>
          <p:cNvPicPr>
            <a:picLocks/>
          </p:cNvPicPr>
          <p:nvPr/>
        </p:nvPicPr>
        <p:blipFill>
          <a:blip r:embed="rId2" cstate="email">
            <a:extLst>
              <a:ext uri="{28A0092B-C50C-407E-A947-70E740481C1C}">
                <a14:useLocalDpi xmlns:a14="http://schemas.microsoft.com/office/drawing/2010/main"/>
              </a:ext>
            </a:extLst>
          </a:blip>
          <a:stretch>
            <a:fillRect/>
          </a:stretch>
        </p:blipFill>
        <p:spPr>
          <a:xfrm>
            <a:off x="9734531" y="6563575"/>
            <a:ext cx="2053831" cy="187526"/>
          </a:xfrm>
          <a:prstGeom prst="rect">
            <a:avLst/>
          </a:prstGeom>
          <a:ln w="12700">
            <a:miter lim="400000"/>
          </a:ln>
        </p:spPr>
      </p:pic>
      <p:pic>
        <p:nvPicPr>
          <p:cNvPr id="2243" name="Picture 1" descr="Picture 1"/>
          <p:cNvPicPr>
            <a:picLocks noChangeAspect="1"/>
          </p:cNvPicPr>
          <p:nvPr/>
        </p:nvPicPr>
        <p:blipFill>
          <a:blip r:embed="rId3">
            <a:extLst/>
          </a:blip>
          <a:stretch>
            <a:fillRect/>
          </a:stretch>
        </p:blipFill>
        <p:spPr>
          <a:xfrm>
            <a:off x="3340992" y="719415"/>
            <a:ext cx="6726358" cy="5716174"/>
          </a:xfrm>
          <a:prstGeom prst="rect">
            <a:avLst/>
          </a:prstGeom>
          <a:ln w="12700">
            <a:miter lim="400000"/>
          </a:ln>
        </p:spPr>
      </p:pic>
      <p:sp>
        <p:nvSpPr>
          <p:cNvPr id="5" name="TextBox 4">
            <a:extLst>
              <a:ext uri="{FF2B5EF4-FFF2-40B4-BE49-F238E27FC236}">
                <a16:creationId xmlns:a16="http://schemas.microsoft.com/office/drawing/2014/main" id="{C0373F1A-F7EE-3F43-858E-2434380A1231}"/>
              </a:ext>
            </a:extLst>
          </p:cNvPr>
          <p:cNvSpPr txBox="1"/>
          <p:nvPr/>
        </p:nvSpPr>
        <p:spPr>
          <a:xfrm>
            <a:off x="176008" y="2513097"/>
            <a:ext cx="2484763" cy="1323049"/>
          </a:xfrm>
          <a:prstGeom prst="rect">
            <a:avLst/>
          </a:prstGeom>
          <a:noFill/>
        </p:spPr>
        <p:txBody>
          <a:bodyPr wrap="square" lIns="81789" tIns="45527" rIns="81789" bIns="45527" rtlCol="0">
            <a:spAutoFit/>
          </a:bodyPr>
          <a:lstStyle/>
          <a:p>
            <a:pPr defTabSz="405797" fontAlgn="base">
              <a:spcBef>
                <a:spcPct val="0"/>
              </a:spcBef>
              <a:spcAft>
                <a:spcPct val="0"/>
              </a:spcAft>
              <a:defRPr/>
            </a:pPr>
            <a:r>
              <a:rPr lang="en-US" sz="2000" dirty="0">
                <a:solidFill>
                  <a:prstClr val="black"/>
                </a:solidFill>
                <a:latin typeface="Calibri" panose="020F0502020204030204"/>
                <a:ea typeface="MS PGothic" charset="0"/>
                <a:cs typeface="MS PGothic" charset="0"/>
                <a:sym typeface="Arial"/>
              </a:rPr>
              <a:t>Uhlen et al (2015) ”Tissue-based map of the human proteome”  Science 347: 394</a:t>
            </a:r>
            <a:endParaRPr lang="en-US" sz="1867" dirty="0">
              <a:solidFill>
                <a:prstClr val="black"/>
              </a:solidFill>
              <a:latin typeface="Calibri" panose="020F0502020204030204"/>
              <a:ea typeface="MS PGothic" charset="0"/>
              <a:cs typeface="MS PGothic" charset="0"/>
              <a:sym typeface="Arial"/>
            </a:endParaRPr>
          </a:p>
        </p:txBody>
      </p:sp>
    </p:spTree>
    <p:extLst>
      <p:ext uri="{BB962C8B-B14F-4D97-AF65-F5344CB8AC3E}">
        <p14:creationId xmlns:p14="http://schemas.microsoft.com/office/powerpoint/2010/main" val="3430324812"/>
      </p:ext>
    </p:extLst>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7218650" y="1706749"/>
            <a:ext cx="4900549" cy="177211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82149" tIns="45719" rIns="82149" bIns="45719" rtlCol="0" anchor="ctr"/>
          <a:lstStyle/>
          <a:p>
            <a:pPr marL="255286" indent="-255286" defTabSz="815654">
              <a:buFont typeface="Arial"/>
              <a:buChar char="•"/>
              <a:defRPr/>
            </a:pPr>
            <a:r>
              <a:rPr lang="en-US" sz="2400" dirty="0">
                <a:solidFill>
                  <a:prstClr val="black"/>
                </a:solidFill>
                <a:latin typeface="Calibri" panose="020F0502020204030204"/>
                <a:sym typeface="Arial"/>
              </a:rPr>
              <a:t>Subcellular resolution (confocal)</a:t>
            </a:r>
          </a:p>
          <a:p>
            <a:pPr marL="255286" indent="-255286" defTabSz="815654">
              <a:buFont typeface="Arial"/>
              <a:buChar char="•"/>
              <a:defRPr/>
            </a:pPr>
            <a:r>
              <a:rPr lang="en-US" sz="2400" dirty="0">
                <a:solidFill>
                  <a:prstClr val="black"/>
                </a:solidFill>
                <a:latin typeface="Calibri" panose="020F0502020204030204"/>
                <a:sym typeface="Arial"/>
              </a:rPr>
              <a:t>Single cell variation</a:t>
            </a:r>
          </a:p>
          <a:p>
            <a:pPr marL="255286" indent="-255286" defTabSz="815654">
              <a:buFont typeface="Arial"/>
              <a:buChar char="•"/>
              <a:defRPr/>
            </a:pPr>
            <a:r>
              <a:rPr lang="en-US" sz="2400" dirty="0">
                <a:solidFill>
                  <a:prstClr val="black"/>
                </a:solidFill>
                <a:latin typeface="Calibri" panose="020F0502020204030204"/>
                <a:sym typeface="Arial"/>
              </a:rPr>
              <a:t>Provides biological and functional context</a:t>
            </a:r>
          </a:p>
        </p:txBody>
      </p:sp>
      <p:sp>
        <p:nvSpPr>
          <p:cNvPr id="6" name="TextBox 5"/>
          <p:cNvSpPr txBox="1"/>
          <p:nvPr/>
        </p:nvSpPr>
        <p:spPr>
          <a:xfrm>
            <a:off x="9202281" y="4173246"/>
            <a:ext cx="2146300" cy="830995"/>
          </a:xfrm>
          <a:prstGeom prst="rect">
            <a:avLst/>
          </a:prstGeom>
          <a:noFill/>
        </p:spPr>
        <p:txBody>
          <a:bodyPr wrap="square" lIns="82201" tIns="45719" rIns="82201" bIns="45719" rtlCol="0">
            <a:spAutoFit/>
          </a:bodyPr>
          <a:lstStyle/>
          <a:p>
            <a:pPr algn="ctr" defTabSz="816174">
              <a:defRPr/>
            </a:pPr>
            <a:r>
              <a:rPr lang="en-US" sz="2400" dirty="0">
                <a:solidFill>
                  <a:prstClr val="black"/>
                </a:solidFill>
                <a:latin typeface="Calibri" panose="020F0502020204030204"/>
                <a:cs typeface="Arial"/>
                <a:sym typeface="Arial"/>
              </a:rPr>
              <a:t>Emma</a:t>
            </a:r>
          </a:p>
          <a:p>
            <a:pPr algn="ctr" defTabSz="816174">
              <a:defRPr/>
            </a:pPr>
            <a:r>
              <a:rPr lang="en-US" sz="2400" dirty="0">
                <a:solidFill>
                  <a:prstClr val="black"/>
                </a:solidFill>
                <a:latin typeface="Calibri" panose="020F0502020204030204"/>
                <a:cs typeface="Arial"/>
                <a:sym typeface="Arial"/>
              </a:rPr>
              <a:t>Lundberg</a:t>
            </a:r>
          </a:p>
        </p:txBody>
      </p:sp>
      <p:pic>
        <p:nvPicPr>
          <p:cNvPr id="8" name="image8.gif">
            <a:extLst>
              <a:ext uri="{FF2B5EF4-FFF2-40B4-BE49-F238E27FC236}">
                <a16:creationId xmlns:a16="http://schemas.microsoft.com/office/drawing/2014/main" id="{4CB30F15-D6DC-1B44-85F7-C447063BA9B6}"/>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8311195" y="6239952"/>
            <a:ext cx="3445495" cy="412963"/>
          </a:xfrm>
          <a:prstGeom prst="rect">
            <a:avLst/>
          </a:prstGeom>
          <a:ln w="12700">
            <a:miter lim="400000"/>
          </a:ln>
        </p:spPr>
      </p:pic>
      <p:sp>
        <p:nvSpPr>
          <p:cNvPr id="9" name="Title 1">
            <a:extLst>
              <a:ext uri="{FF2B5EF4-FFF2-40B4-BE49-F238E27FC236}">
                <a16:creationId xmlns:a16="http://schemas.microsoft.com/office/drawing/2014/main" id="{3D03EF64-5FAD-EE41-9FEC-B422FEB33AE4}"/>
              </a:ext>
            </a:extLst>
          </p:cNvPr>
          <p:cNvSpPr txBox="1">
            <a:spLocks/>
          </p:cNvSpPr>
          <p:nvPr/>
        </p:nvSpPr>
        <p:spPr>
          <a:xfrm>
            <a:off x="293680" y="316638"/>
            <a:ext cx="8908600" cy="637372"/>
          </a:xfrm>
          <a:prstGeom prst="rect">
            <a:avLst/>
          </a:prstGeom>
        </p:spPr>
        <p:txBody>
          <a:bodyPr lIns="82149" tIns="45719" rIns="82149" bIns="45719">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sv-SE" sz="3733" b="1" dirty="0">
                <a:solidFill>
                  <a:prstClr val="black">
                    <a:lumMod val="65000"/>
                    <a:lumOff val="35000"/>
                  </a:prstClr>
                </a:solidFill>
                <a:latin typeface="Calibri Light" panose="020F0302020204030204"/>
                <a:sym typeface="Arial"/>
              </a:rPr>
              <a:t>Cell Atlas - </a:t>
            </a:r>
            <a:r>
              <a:rPr lang="sv-SE" sz="3733" b="1" dirty="0" err="1">
                <a:solidFill>
                  <a:prstClr val="black">
                    <a:lumMod val="65000"/>
                    <a:lumOff val="35000"/>
                  </a:prstClr>
                </a:solidFill>
                <a:latin typeface="Calibri Light" panose="020F0302020204030204"/>
                <a:sym typeface="Arial"/>
              </a:rPr>
              <a:t>Subcellular</a:t>
            </a:r>
            <a:r>
              <a:rPr lang="sv-SE" sz="3733" b="1" dirty="0">
                <a:solidFill>
                  <a:prstClr val="black">
                    <a:lumMod val="65000"/>
                    <a:lumOff val="35000"/>
                  </a:prstClr>
                </a:solidFill>
                <a:latin typeface="Calibri Light" panose="020F0302020204030204"/>
                <a:sym typeface="Arial"/>
              </a:rPr>
              <a:t> </a:t>
            </a:r>
            <a:r>
              <a:rPr lang="sv-SE" sz="3733" b="1" dirty="0" err="1">
                <a:solidFill>
                  <a:prstClr val="black">
                    <a:lumMod val="65000"/>
                    <a:lumOff val="35000"/>
                  </a:prstClr>
                </a:solidFill>
                <a:latin typeface="Calibri Light" panose="020F0302020204030204"/>
                <a:sym typeface="Arial"/>
              </a:rPr>
              <a:t>profiling</a:t>
            </a:r>
            <a:r>
              <a:rPr lang="sv-SE" sz="3733" b="1" dirty="0">
                <a:solidFill>
                  <a:prstClr val="black">
                    <a:lumMod val="65000"/>
                    <a:lumOff val="35000"/>
                  </a:prstClr>
                </a:solidFill>
                <a:latin typeface="Calibri Light" panose="020F0302020204030204"/>
                <a:sym typeface="Arial"/>
              </a:rPr>
              <a:t> </a:t>
            </a:r>
            <a:r>
              <a:rPr lang="sv-SE" sz="3733" b="1" dirty="0" err="1">
                <a:solidFill>
                  <a:prstClr val="black">
                    <a:lumMod val="65000"/>
                    <a:lumOff val="35000"/>
                  </a:prstClr>
                </a:solidFill>
                <a:latin typeface="Calibri Light" panose="020F0302020204030204"/>
                <a:sym typeface="Arial"/>
              </a:rPr>
              <a:t>using</a:t>
            </a:r>
            <a:r>
              <a:rPr lang="sv-SE" sz="3733" b="1" dirty="0">
                <a:solidFill>
                  <a:prstClr val="black">
                    <a:lumMod val="65000"/>
                    <a:lumOff val="35000"/>
                  </a:prstClr>
                </a:solidFill>
                <a:latin typeface="Calibri Light" panose="020F0302020204030204"/>
                <a:sym typeface="Arial"/>
              </a:rPr>
              <a:t> </a:t>
            </a:r>
            <a:r>
              <a:rPr lang="sv-SE" sz="3733" b="1" dirty="0" err="1">
                <a:solidFill>
                  <a:prstClr val="black">
                    <a:lumMod val="65000"/>
                    <a:lumOff val="35000"/>
                  </a:prstClr>
                </a:solidFill>
                <a:latin typeface="Calibri Light" panose="020F0302020204030204"/>
                <a:sym typeface="Arial"/>
              </a:rPr>
              <a:t>antibodies</a:t>
            </a:r>
            <a:endParaRPr lang="en-US" sz="3733" b="1" dirty="0">
              <a:solidFill>
                <a:prstClr val="black">
                  <a:lumMod val="65000"/>
                  <a:lumOff val="35000"/>
                </a:prstClr>
              </a:solidFill>
              <a:latin typeface="Calibri Light" panose="020F0302020204030204"/>
              <a:sym typeface="Arial"/>
            </a:endParaRPr>
          </a:p>
        </p:txBody>
      </p:sp>
      <p:pic>
        <p:nvPicPr>
          <p:cNvPr id="12" name="Picture 11" descr="Emma Lundberg 3.jpeg">
            <a:extLst>
              <a:ext uri="{FF2B5EF4-FFF2-40B4-BE49-F238E27FC236}">
                <a16:creationId xmlns:a16="http://schemas.microsoft.com/office/drawing/2014/main" id="{FC792F29-952B-614F-A05F-F9F06DBC78C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868837" y="3828517"/>
            <a:ext cx="1333443" cy="1793580"/>
          </a:xfrm>
          <a:prstGeom prst="rect">
            <a:avLst/>
          </a:prstGeom>
        </p:spPr>
      </p:pic>
      <p:pic>
        <p:nvPicPr>
          <p:cNvPr id="2" name="Picture 1">
            <a:extLst>
              <a:ext uri="{FF2B5EF4-FFF2-40B4-BE49-F238E27FC236}">
                <a16:creationId xmlns:a16="http://schemas.microsoft.com/office/drawing/2014/main" id="{53FE1222-427F-47C4-A519-419BAA954CA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11503" y="1190426"/>
            <a:ext cx="4226927" cy="5462489"/>
          </a:xfrm>
          <a:prstGeom prst="rect">
            <a:avLst/>
          </a:prstGeom>
        </p:spPr>
      </p:pic>
      <p:pic>
        <p:nvPicPr>
          <p:cNvPr id="3" name="Picture 2">
            <a:extLst>
              <a:ext uri="{FF2B5EF4-FFF2-40B4-BE49-F238E27FC236}">
                <a16:creationId xmlns:a16="http://schemas.microsoft.com/office/drawing/2014/main" id="{12ED825C-E2F6-44C8-AB23-43312EE2291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2873" y="1979027"/>
            <a:ext cx="1471296" cy="642168"/>
          </a:xfrm>
          <a:prstGeom prst="rect">
            <a:avLst/>
          </a:prstGeom>
        </p:spPr>
      </p:pic>
      <p:sp>
        <p:nvSpPr>
          <p:cNvPr id="10" name="TextBox 9">
            <a:extLst>
              <a:ext uri="{FF2B5EF4-FFF2-40B4-BE49-F238E27FC236}">
                <a16:creationId xmlns:a16="http://schemas.microsoft.com/office/drawing/2014/main" id="{B358A193-3A90-4F03-BDEF-D427C233B087}"/>
              </a:ext>
            </a:extLst>
          </p:cNvPr>
          <p:cNvSpPr txBox="1"/>
          <p:nvPr/>
        </p:nvSpPr>
        <p:spPr>
          <a:xfrm>
            <a:off x="293681" y="2695903"/>
            <a:ext cx="2554697" cy="1323049"/>
          </a:xfrm>
          <a:prstGeom prst="rect">
            <a:avLst/>
          </a:prstGeom>
          <a:noFill/>
        </p:spPr>
        <p:txBody>
          <a:bodyPr wrap="square" lIns="81789" tIns="45527" rIns="81789" bIns="45527" rtlCol="0">
            <a:spAutoFit/>
          </a:bodyPr>
          <a:lstStyle/>
          <a:p>
            <a:pPr defTabSz="405797" fontAlgn="base">
              <a:spcBef>
                <a:spcPct val="0"/>
              </a:spcBef>
              <a:spcAft>
                <a:spcPct val="0"/>
              </a:spcAft>
              <a:defRPr/>
            </a:pPr>
            <a:r>
              <a:rPr lang="en-US" sz="2000" dirty="0" err="1">
                <a:solidFill>
                  <a:prstClr val="black"/>
                </a:solidFill>
                <a:latin typeface="Calibri" panose="020F0502020204030204"/>
                <a:ea typeface="MS PGothic" charset="0"/>
                <a:cs typeface="MS PGothic" charset="0"/>
                <a:sym typeface="Arial"/>
              </a:rPr>
              <a:t>Thul</a:t>
            </a:r>
            <a:r>
              <a:rPr lang="en-US" sz="2000" dirty="0">
                <a:solidFill>
                  <a:prstClr val="black"/>
                </a:solidFill>
                <a:latin typeface="Calibri" panose="020F0502020204030204"/>
                <a:ea typeface="MS PGothic" charset="0"/>
                <a:cs typeface="MS PGothic" charset="0"/>
                <a:sym typeface="Arial"/>
              </a:rPr>
              <a:t> et al (2017) ”A subcellular map of the human proteome”  Science 347: 394</a:t>
            </a:r>
            <a:endParaRPr lang="en-US" sz="1867" dirty="0">
              <a:solidFill>
                <a:prstClr val="black"/>
              </a:solidFill>
              <a:latin typeface="Calibri" panose="020F0502020204030204"/>
              <a:ea typeface="MS PGothic" charset="0"/>
              <a:cs typeface="MS PGothic" charset="0"/>
              <a:sym typeface="Arial"/>
            </a:endParaRPr>
          </a:p>
        </p:txBody>
      </p:sp>
    </p:spTree>
    <p:extLst>
      <p:ext uri="{BB962C8B-B14F-4D97-AF65-F5344CB8AC3E}">
        <p14:creationId xmlns:p14="http://schemas.microsoft.com/office/powerpoint/2010/main" val="2555158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4E524-AC00-144D-B1B0-331C041C7247}"/>
              </a:ext>
            </a:extLst>
          </p:cNvPr>
          <p:cNvSpPr/>
          <p:nvPr/>
        </p:nvSpPr>
        <p:spPr>
          <a:xfrm>
            <a:off x="-78059" y="-11151"/>
            <a:ext cx="12377854" cy="7047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Rectangle"/>
          <p:cNvSpPr/>
          <p:nvPr/>
        </p:nvSpPr>
        <p:spPr>
          <a:xfrm>
            <a:off x="3036569" y="4669"/>
            <a:ext cx="9155431" cy="6858001"/>
          </a:xfrm>
          <a:prstGeom prst="rect">
            <a:avLst/>
          </a:prstGeom>
          <a:blipFill>
            <a:blip r:embed="rId2" cstate="email">
              <a:extLst>
                <a:ext uri="{28A0092B-C50C-407E-A947-70E740481C1C}">
                  <a14:useLocalDpi xmlns:a14="http://schemas.microsoft.com/office/drawing/2010/main"/>
                </a:ext>
              </a:extLst>
            </a:blip>
            <a:stretch>
              <a:fillRect/>
            </a:stretch>
          </a:blipFill>
          <a:ln w="12700">
            <a:miter lim="400000"/>
          </a:ln>
        </p:spPr>
        <p:txBody>
          <a:bodyPr lIns="45720" tIns="45720" rIns="45720" bIns="45720" anchor="ctr"/>
          <a:lstStyle/>
          <a:p>
            <a:pPr marR="28574" algn="ctr" defTabSz="642938">
              <a:defRPr sz="2600">
                <a:uFill>
                  <a:solidFill>
                    <a:srgbClr val="000000"/>
                  </a:solidFill>
                </a:uFill>
              </a:defRPr>
            </a:pPr>
            <a:endParaRPr sz="2340"/>
          </a:p>
        </p:txBody>
      </p:sp>
      <p:sp>
        <p:nvSpPr>
          <p:cNvPr id="2330" name="Rounded Rectangle"/>
          <p:cNvSpPr/>
          <p:nvPr/>
        </p:nvSpPr>
        <p:spPr>
          <a:xfrm>
            <a:off x="239355" y="3433669"/>
            <a:ext cx="3680256" cy="2667327"/>
          </a:xfrm>
          <a:prstGeom prst="roundRect">
            <a:avLst>
              <a:gd name="adj" fmla="val 12565"/>
            </a:avLst>
          </a:prstGeom>
          <a:solidFill>
            <a:srgbClr val="000000">
              <a:alpha val="55685"/>
            </a:srgbClr>
          </a:solidFill>
          <a:ln w="3175">
            <a:solidFill>
              <a:srgbClr val="FFFFFF">
                <a:alpha val="89802"/>
              </a:srgbClr>
            </a:solidFill>
          </a:ln>
        </p:spPr>
        <p:txBody>
          <a:bodyPr lIns="45720" tIns="45720" rIns="45720" bIns="45720" anchor="ctr"/>
          <a:lstStyle/>
          <a:p>
            <a:r>
              <a:rPr lang="en-US" sz="2000" b="1" dirty="0">
                <a:solidFill>
                  <a:schemeClr val="bg1"/>
                </a:solidFill>
              </a:rPr>
              <a:t>Cell lines:  U2OS + based on </a:t>
            </a:r>
            <a:r>
              <a:rPr lang="en-US" sz="2000" b="1" dirty="0" err="1">
                <a:solidFill>
                  <a:schemeClr val="bg1"/>
                </a:solidFill>
              </a:rPr>
              <a:t>RNAseq</a:t>
            </a:r>
            <a:endParaRPr lang="sv-SE" sz="2000" b="1" dirty="0">
              <a:solidFill>
                <a:schemeClr val="bg1"/>
              </a:solidFill>
            </a:endParaRPr>
          </a:p>
          <a:p>
            <a:r>
              <a:rPr lang="en-US" sz="2000" b="1" dirty="0">
                <a:solidFill>
                  <a:schemeClr val="bg1"/>
                </a:solidFill>
              </a:rPr>
              <a:t>Fixation: Paraformaldehyde</a:t>
            </a:r>
            <a:endParaRPr lang="sv-SE" sz="2000" b="1" dirty="0">
              <a:solidFill>
                <a:schemeClr val="bg1"/>
              </a:solidFill>
            </a:endParaRPr>
          </a:p>
          <a:p>
            <a:r>
              <a:rPr lang="en-US" sz="2000" b="1" dirty="0">
                <a:solidFill>
                  <a:schemeClr val="bg1"/>
                </a:solidFill>
              </a:rPr>
              <a:t>Staining:	</a:t>
            </a:r>
            <a:r>
              <a:rPr lang="en-US" sz="2000" b="1" dirty="0">
                <a:solidFill>
                  <a:srgbClr val="7DD03B"/>
                </a:solidFill>
              </a:rPr>
              <a:t>HPA antibody</a:t>
            </a:r>
            <a:endParaRPr lang="sv-SE" sz="2000" b="1" dirty="0">
              <a:solidFill>
                <a:srgbClr val="7DD03B"/>
              </a:solidFill>
            </a:endParaRPr>
          </a:p>
          <a:p>
            <a:r>
              <a:rPr lang="en-US" sz="2000" b="1" dirty="0">
                <a:solidFill>
                  <a:schemeClr val="bg1"/>
                </a:solidFill>
              </a:rPr>
              <a:t>			</a:t>
            </a:r>
            <a:r>
              <a:rPr lang="en-US" sz="2000" b="1" dirty="0">
                <a:solidFill>
                  <a:srgbClr val="0432FF"/>
                </a:solidFill>
              </a:rPr>
              <a:t>Nucleus (DAPI)</a:t>
            </a:r>
            <a:endParaRPr lang="sv-SE" sz="2000" b="1" dirty="0">
              <a:solidFill>
                <a:srgbClr val="0432FF"/>
              </a:solidFill>
            </a:endParaRPr>
          </a:p>
          <a:p>
            <a:r>
              <a:rPr lang="en-US" sz="2000" b="1" dirty="0">
                <a:solidFill>
                  <a:schemeClr val="bg1"/>
                </a:solidFill>
              </a:rPr>
              <a:t>			</a:t>
            </a:r>
            <a:r>
              <a:rPr lang="en-US" sz="2000" b="1" dirty="0">
                <a:solidFill>
                  <a:srgbClr val="FF0000"/>
                </a:solidFill>
              </a:rPr>
              <a:t>Micro-tubules</a:t>
            </a:r>
            <a:endParaRPr lang="sv-SE" sz="2000" b="1" dirty="0">
              <a:solidFill>
                <a:srgbClr val="FF0000"/>
              </a:solidFill>
            </a:endParaRPr>
          </a:p>
          <a:p>
            <a:r>
              <a:rPr lang="en-US" sz="2000" b="1" dirty="0">
                <a:solidFill>
                  <a:schemeClr val="bg1"/>
                </a:solidFill>
              </a:rPr>
              <a:t>			</a:t>
            </a:r>
            <a:r>
              <a:rPr lang="en-US" sz="2000" b="1" dirty="0">
                <a:solidFill>
                  <a:srgbClr val="FFFF00"/>
                </a:solidFill>
              </a:rPr>
              <a:t>ER</a:t>
            </a:r>
            <a:endParaRPr lang="sv-SE" sz="2000" b="1" dirty="0">
              <a:solidFill>
                <a:srgbClr val="FFFF00"/>
              </a:solidFill>
            </a:endParaRPr>
          </a:p>
          <a:p>
            <a:r>
              <a:rPr lang="en-US" sz="2000" b="1" dirty="0">
                <a:solidFill>
                  <a:schemeClr val="bg1"/>
                </a:solidFill>
              </a:rPr>
              <a:t>Annotation: Manual</a:t>
            </a:r>
            <a:endParaRPr lang="sv-SE" b="1" dirty="0">
              <a:solidFill>
                <a:schemeClr val="bg1"/>
              </a:solidFill>
            </a:endParaRPr>
          </a:p>
        </p:txBody>
      </p:sp>
      <p:sp>
        <p:nvSpPr>
          <p:cNvPr id="2332" name="Cell Atlas"/>
          <p:cNvSpPr txBox="1"/>
          <p:nvPr/>
        </p:nvSpPr>
        <p:spPr>
          <a:xfrm>
            <a:off x="1535430" y="137222"/>
            <a:ext cx="9132571" cy="6370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14375">
              <a:defRPr sz="4600" b="1">
                <a:solidFill>
                  <a:srgbClr val="FFFFFF"/>
                </a:solidFill>
                <a:uFill>
                  <a:solidFill>
                    <a:srgbClr val="FFFFFF"/>
                  </a:solidFill>
                </a:uFill>
                <a:latin typeface="Arial"/>
                <a:ea typeface="Arial"/>
                <a:cs typeface="Arial"/>
                <a:sym typeface="Arial"/>
              </a:defRPr>
            </a:lvl1pPr>
          </a:lstStyle>
          <a:p>
            <a:r>
              <a:rPr sz="4140"/>
              <a:t>Cell Atlas</a:t>
            </a:r>
          </a:p>
        </p:txBody>
      </p:sp>
      <p:sp>
        <p:nvSpPr>
          <p:cNvPr id="2333" name="Where in the cell are proteins localized"/>
          <p:cNvSpPr txBox="1"/>
          <p:nvPr/>
        </p:nvSpPr>
        <p:spPr>
          <a:xfrm>
            <a:off x="2444465" y="862553"/>
            <a:ext cx="7314501" cy="543032"/>
          </a:xfrm>
          <a:prstGeom prst="rect">
            <a:avLst/>
          </a:prstGeom>
          <a:ln w="12700">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ctr" defTabSz="456406">
              <a:defRPr sz="3400" b="1" i="1">
                <a:solidFill>
                  <a:srgbClr val="FFFFFF"/>
                </a:solidFill>
                <a:latin typeface="Arial"/>
                <a:ea typeface="Arial"/>
                <a:cs typeface="Arial"/>
                <a:sym typeface="Arial"/>
              </a:defRPr>
            </a:lvl1pPr>
          </a:lstStyle>
          <a:p>
            <a:r>
              <a:rPr sz="3060"/>
              <a:t>Where in the cell are proteins localized</a:t>
            </a:r>
          </a:p>
        </p:txBody>
      </p:sp>
    </p:spTree>
  </p:cSld>
  <p:clrMapOvr>
    <a:masterClrMapping/>
  </p:clrMapOvr>
  <mc:AlternateContent xmlns:mc="http://schemas.openxmlformats.org/markup-compatibility/2006" xmlns:p14="http://schemas.microsoft.com/office/powerpoint/2010/main">
    <mc:Choice Requires="p14">
      <p:transition spd="slow" p14:dur="1200">
        <p:wipe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2265668" y="118029"/>
            <a:ext cx="5915025" cy="873425"/>
          </a:xfrm>
        </p:spPr>
        <p:txBody>
          <a:bodyPr>
            <a:normAutofit/>
          </a:bodyPr>
          <a:lstStyle/>
          <a:p>
            <a:r>
              <a:rPr lang="sv-SE" sz="4500" dirty="0">
                <a:solidFill>
                  <a:schemeClr val="bg1">
                    <a:lumMod val="75000"/>
                  </a:schemeClr>
                </a:solidFill>
              </a:rPr>
              <a:t>Cell to cell variations</a:t>
            </a:r>
            <a:endParaRPr lang="en-US" sz="4500" dirty="0">
              <a:solidFill>
                <a:schemeClr val="bg1">
                  <a:lumMod val="75000"/>
                </a:schemeClr>
              </a:solidFil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7589" y="1540355"/>
            <a:ext cx="4585591" cy="4585591"/>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13009" y="1654147"/>
            <a:ext cx="4593619" cy="4615088"/>
          </a:xfrm>
          <a:prstGeom prst="rect">
            <a:avLst/>
          </a:prstGeom>
        </p:spPr>
      </p:pic>
      <p:sp>
        <p:nvSpPr>
          <p:cNvPr id="9" name="TextBox 16">
            <a:extLst>
              <a:ext uri="{FF2B5EF4-FFF2-40B4-BE49-F238E27FC236}">
                <a16:creationId xmlns:a16="http://schemas.microsoft.com/office/drawing/2014/main" id="{D569847A-5DF4-F349-9E5B-941EADDD3F03}"/>
              </a:ext>
            </a:extLst>
          </p:cNvPr>
          <p:cNvSpPr txBox="1">
            <a:spLocks noChangeArrowheads="1"/>
          </p:cNvSpPr>
          <p:nvPr/>
        </p:nvSpPr>
        <p:spPr bwMode="auto">
          <a:xfrm>
            <a:off x="10710861" y="2821937"/>
            <a:ext cx="1481139" cy="3308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2987" tIns="34289" rIns="62987" bIns="3428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625480">
              <a:defRPr/>
            </a:pPr>
            <a:r>
              <a:rPr lang="en-US" sz="1700" dirty="0">
                <a:solidFill>
                  <a:srgbClr val="FFFFFF"/>
                </a:solidFill>
                <a:sym typeface="Arial"/>
              </a:rPr>
              <a:t>CENTROMERE</a:t>
            </a:r>
          </a:p>
        </p:txBody>
      </p:sp>
      <p:sp>
        <p:nvSpPr>
          <p:cNvPr id="10" name="TextBox 16">
            <a:extLst>
              <a:ext uri="{FF2B5EF4-FFF2-40B4-BE49-F238E27FC236}">
                <a16:creationId xmlns:a16="http://schemas.microsoft.com/office/drawing/2014/main" id="{E4BBF3E7-07A9-2044-A30C-3D99DE7623B4}"/>
              </a:ext>
            </a:extLst>
          </p:cNvPr>
          <p:cNvSpPr txBox="1">
            <a:spLocks noChangeArrowheads="1"/>
          </p:cNvSpPr>
          <p:nvPr/>
        </p:nvSpPr>
        <p:spPr bwMode="auto">
          <a:xfrm>
            <a:off x="6788050" y="5973000"/>
            <a:ext cx="1629279" cy="5924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2987" tIns="34289" rIns="62987" bIns="3428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625480">
              <a:defRPr/>
            </a:pPr>
            <a:r>
              <a:rPr lang="en-US" sz="1700" dirty="0">
                <a:solidFill>
                  <a:srgbClr val="FFFFFF"/>
                </a:solidFill>
                <a:sym typeface="Arial"/>
              </a:rPr>
              <a:t>CYTOKINETIC BRIDGE</a:t>
            </a:r>
          </a:p>
        </p:txBody>
      </p:sp>
      <p:pic>
        <p:nvPicPr>
          <p:cNvPr id="11" name="Picture 10" descr="CELL_CYCLE2_black-hexgon.png">
            <a:extLst>
              <a:ext uri="{FF2B5EF4-FFF2-40B4-BE49-F238E27FC236}">
                <a16:creationId xmlns:a16="http://schemas.microsoft.com/office/drawing/2014/main" id="{A426695C-742C-AC48-A371-3988939108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82201" y="146209"/>
            <a:ext cx="1482884" cy="1690488"/>
          </a:xfrm>
          <a:prstGeom prst="rect">
            <a:avLst/>
          </a:prstGeom>
        </p:spPr>
      </p:pic>
    </p:spTree>
    <p:extLst>
      <p:ext uri="{BB962C8B-B14F-4D97-AF65-F5344CB8AC3E}">
        <p14:creationId xmlns:p14="http://schemas.microsoft.com/office/powerpoint/2010/main" val="250216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671E8A-F656-2844-AF73-31A880B0ED25}"/>
              </a:ext>
            </a:extLst>
          </p:cNvPr>
          <p:cNvSpPr/>
          <p:nvPr/>
        </p:nvSpPr>
        <p:spPr>
          <a:xfrm>
            <a:off x="-78059" y="-11151"/>
            <a:ext cx="12377854" cy="7047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 name="Rectangle"/>
          <p:cNvSpPr/>
          <p:nvPr/>
        </p:nvSpPr>
        <p:spPr>
          <a:xfrm>
            <a:off x="1511299" y="-12701"/>
            <a:ext cx="9169402" cy="6883402"/>
          </a:xfrm>
          <a:prstGeom prst="rect">
            <a:avLst/>
          </a:prstGeom>
          <a:solidFill>
            <a:srgbClr val="000000"/>
          </a:solidFill>
          <a:ln w="12700">
            <a:noFill/>
            <a:miter/>
          </a:ln>
        </p:spPr>
        <p:txBody>
          <a:bodyPr lIns="45720" tIns="45720" rIns="45720" bIns="45720" anchor="ctr"/>
          <a:lstStyle/>
          <a:p>
            <a:pPr>
              <a:defRPr sz="2000">
                <a:latin typeface="Calibri"/>
                <a:ea typeface="Calibri"/>
                <a:cs typeface="Calibri"/>
                <a:sym typeface="Calibri"/>
              </a:defRPr>
            </a:pPr>
            <a:endParaRPr/>
          </a:p>
        </p:txBody>
      </p:sp>
      <p:pic>
        <p:nvPicPr>
          <p:cNvPr id="2357" name="Human Cell poster_Front.pdf" descr="Human Cell poster_Front.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3998" y="356015"/>
            <a:ext cx="9144004" cy="614597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image8.gif"/>
          <p:cNvPicPr>
            <a:picLocks/>
          </p:cNvPicPr>
          <p:nvPr/>
        </p:nvPicPr>
        <p:blipFill>
          <a:blip r:embed="rId3" cstate="email">
            <a:extLst>
              <a:ext uri="{28A0092B-C50C-407E-A947-70E740481C1C}">
                <a14:useLocalDpi xmlns:a14="http://schemas.microsoft.com/office/drawing/2010/main"/>
              </a:ext>
            </a:extLst>
          </a:blip>
          <a:stretch>
            <a:fillRect/>
          </a:stretch>
        </p:blipFill>
        <p:spPr>
          <a:xfrm>
            <a:off x="8615679" y="6355173"/>
            <a:ext cx="3131679" cy="290947"/>
          </a:xfrm>
          <a:prstGeom prst="rect">
            <a:avLst/>
          </a:prstGeom>
          <a:ln w="12700">
            <a:miter lim="400000"/>
          </a:ln>
        </p:spPr>
      </p:pic>
      <p:sp>
        <p:nvSpPr>
          <p:cNvPr id="13" name="Rectangle 12"/>
          <p:cNvSpPr/>
          <p:nvPr/>
        </p:nvSpPr>
        <p:spPr>
          <a:xfrm>
            <a:off x="4435842" y="1493906"/>
            <a:ext cx="2144111" cy="59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7494">
              <a:defRPr/>
            </a:pPr>
            <a:endParaRPr lang="en-US">
              <a:solidFill>
                <a:prstClr val="white"/>
              </a:solidFill>
              <a:latin typeface="Calibri" panose="020F0502020204030204"/>
              <a:sym typeface="Arial"/>
            </a:endParaRPr>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55357" y="1126560"/>
            <a:ext cx="4336799" cy="5519561"/>
          </a:xfrm>
          <a:prstGeom prst="rect">
            <a:avLst/>
          </a:prstGeom>
        </p:spPr>
      </p:pic>
      <p:sp>
        <p:nvSpPr>
          <p:cNvPr id="7" name="Rectangle 6"/>
          <p:cNvSpPr/>
          <p:nvPr/>
        </p:nvSpPr>
        <p:spPr>
          <a:xfrm>
            <a:off x="6380713" y="1311042"/>
            <a:ext cx="3979523" cy="1077026"/>
          </a:xfrm>
          <a:prstGeom prst="rect">
            <a:avLst/>
          </a:prstGeom>
        </p:spPr>
        <p:txBody>
          <a:bodyPr wrap="square">
            <a:spAutoFit/>
          </a:bodyPr>
          <a:lstStyle/>
          <a:p>
            <a:pPr defTabSz="456067">
              <a:defRPr/>
            </a:pPr>
            <a:r>
              <a:rPr lang="en-US" sz="2133" dirty="0">
                <a:solidFill>
                  <a:prstClr val="black"/>
                </a:solidFill>
                <a:latin typeface="Calibri" panose="020F0502020204030204"/>
                <a:cs typeface="Arial"/>
                <a:sym typeface="Arial"/>
              </a:rPr>
              <a:t>Uhlen et al (2017) “A pathology atlas of human cancer proteomes” Science </a:t>
            </a:r>
            <a:r>
              <a:rPr lang="sv-SE" kern="0" dirty="0">
                <a:solidFill>
                  <a:srgbClr val="000000"/>
                </a:solidFill>
                <a:latin typeface="Arial"/>
                <a:cs typeface="Arial"/>
                <a:sym typeface="Arial"/>
              </a:rPr>
              <a:t>357(6352)</a:t>
            </a:r>
            <a:r>
              <a:rPr lang="en-US" sz="2133" dirty="0">
                <a:solidFill>
                  <a:prstClr val="black"/>
                </a:solidFill>
                <a:latin typeface="Calibri" panose="020F0502020204030204"/>
                <a:cs typeface="Arial"/>
                <a:sym typeface="Arial"/>
              </a:rPr>
              <a:t> </a:t>
            </a:r>
          </a:p>
        </p:txBody>
      </p:sp>
      <p:pic>
        <p:nvPicPr>
          <p:cNvPr id="11" name="Picture 2" descr="C:\Users\ssanders\Dropbox (AAAS)\WORK - AAAS\Marketing\Science logos\With AAAS\Science-AAAS-stacked-color - BEST.jpg">
            <a:extLst>
              <a:ext uri="{FF2B5EF4-FFF2-40B4-BE49-F238E27FC236}">
                <a16:creationId xmlns:a16="http://schemas.microsoft.com/office/drawing/2014/main" id="{0D18D09E-3A9F-BD4D-A8A2-A518B852B66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9629" y="1542751"/>
            <a:ext cx="1473323" cy="6445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134371-E90A-5140-B393-C2F87A5C1AED}"/>
              </a:ext>
            </a:extLst>
          </p:cNvPr>
          <p:cNvSpPr txBox="1"/>
          <p:nvPr/>
        </p:nvSpPr>
        <p:spPr>
          <a:xfrm>
            <a:off x="9287087" y="5080873"/>
            <a:ext cx="2146300" cy="830995"/>
          </a:xfrm>
          <a:prstGeom prst="rect">
            <a:avLst/>
          </a:prstGeom>
          <a:noFill/>
        </p:spPr>
        <p:txBody>
          <a:bodyPr wrap="square" lIns="82201" tIns="45719" rIns="82201" bIns="45719" rtlCol="0">
            <a:spAutoFit/>
          </a:bodyPr>
          <a:lstStyle/>
          <a:p>
            <a:pPr algn="ctr" defTabSz="816174">
              <a:defRPr/>
            </a:pPr>
            <a:r>
              <a:rPr lang="en-US" sz="2400" dirty="0">
                <a:solidFill>
                  <a:prstClr val="black"/>
                </a:solidFill>
                <a:latin typeface="Calibri" panose="020F0502020204030204"/>
                <a:cs typeface="Arial"/>
                <a:sym typeface="Arial"/>
              </a:rPr>
              <a:t>Fredrik </a:t>
            </a:r>
          </a:p>
          <a:p>
            <a:pPr algn="ctr" defTabSz="816174">
              <a:defRPr/>
            </a:pPr>
            <a:r>
              <a:rPr lang="en-US" sz="2400" dirty="0" err="1">
                <a:solidFill>
                  <a:prstClr val="black"/>
                </a:solidFill>
                <a:latin typeface="Calibri" panose="020F0502020204030204"/>
                <a:cs typeface="Arial"/>
                <a:sym typeface="Arial"/>
              </a:rPr>
              <a:t>Ponten</a:t>
            </a:r>
            <a:endParaRPr lang="en-US" sz="2400" dirty="0">
              <a:solidFill>
                <a:prstClr val="black"/>
              </a:solidFill>
              <a:latin typeface="Calibri" panose="020F0502020204030204"/>
              <a:cs typeface="Arial"/>
              <a:sym typeface="Arial"/>
            </a:endParaRPr>
          </a:p>
        </p:txBody>
      </p:sp>
      <p:sp>
        <p:nvSpPr>
          <p:cNvPr id="14" name="TextBox 13">
            <a:extLst>
              <a:ext uri="{FF2B5EF4-FFF2-40B4-BE49-F238E27FC236}">
                <a16:creationId xmlns:a16="http://schemas.microsoft.com/office/drawing/2014/main" id="{C06EF3A6-66E5-C248-A91E-827A60A4FEB0}"/>
              </a:ext>
            </a:extLst>
          </p:cNvPr>
          <p:cNvSpPr txBox="1"/>
          <p:nvPr/>
        </p:nvSpPr>
        <p:spPr>
          <a:xfrm>
            <a:off x="6716471" y="5095291"/>
            <a:ext cx="2146300" cy="830995"/>
          </a:xfrm>
          <a:prstGeom prst="rect">
            <a:avLst/>
          </a:prstGeom>
          <a:noFill/>
        </p:spPr>
        <p:txBody>
          <a:bodyPr wrap="square" lIns="82201" tIns="45719" rIns="82201" bIns="45719" rtlCol="0">
            <a:spAutoFit/>
          </a:bodyPr>
          <a:lstStyle/>
          <a:p>
            <a:pPr algn="ctr" defTabSz="816174">
              <a:defRPr/>
            </a:pPr>
            <a:r>
              <a:rPr lang="en-US" sz="2400" dirty="0">
                <a:solidFill>
                  <a:prstClr val="black"/>
                </a:solidFill>
                <a:latin typeface="Calibri" panose="020F0502020204030204"/>
                <a:cs typeface="Arial"/>
                <a:sym typeface="Arial"/>
              </a:rPr>
              <a:t>Adil </a:t>
            </a:r>
          </a:p>
          <a:p>
            <a:pPr algn="ctr" defTabSz="816174">
              <a:defRPr/>
            </a:pPr>
            <a:r>
              <a:rPr lang="en-US" sz="2400" dirty="0">
                <a:solidFill>
                  <a:prstClr val="black"/>
                </a:solidFill>
                <a:latin typeface="Calibri" panose="020F0502020204030204"/>
                <a:cs typeface="Arial"/>
                <a:sym typeface="Arial"/>
              </a:rPr>
              <a:t>Mardinoglu</a:t>
            </a:r>
          </a:p>
        </p:txBody>
      </p:sp>
      <p:pic>
        <p:nvPicPr>
          <p:cNvPr id="15" name="Picture 14" descr="http://sysmedicine.com/wp-content/uploads/2016/02/adilm_profile-e1459817674972-211x300.jpg">
            <a:extLst>
              <a:ext uri="{FF2B5EF4-FFF2-40B4-BE49-F238E27FC236}">
                <a16:creationId xmlns:a16="http://schemas.microsoft.com/office/drawing/2014/main" id="{145FFDA0-745C-184C-9528-E66A7E78F96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11595" y="2929109"/>
            <a:ext cx="1404084" cy="19192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3724_Protein_Ponten_2.jpg">
            <a:extLst>
              <a:ext uri="{FF2B5EF4-FFF2-40B4-BE49-F238E27FC236}">
                <a16:creationId xmlns:a16="http://schemas.microsoft.com/office/drawing/2014/main" id="{BA7CBD81-478C-934A-ADCD-171108AED19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04925" y="3075218"/>
            <a:ext cx="2028463" cy="1562348"/>
          </a:xfrm>
          <a:prstGeom prst="rect">
            <a:avLst/>
          </a:prstGeom>
        </p:spPr>
      </p:pic>
      <p:sp>
        <p:nvSpPr>
          <p:cNvPr id="17" name="Title 1">
            <a:extLst>
              <a:ext uri="{FF2B5EF4-FFF2-40B4-BE49-F238E27FC236}">
                <a16:creationId xmlns:a16="http://schemas.microsoft.com/office/drawing/2014/main" id="{71EF3E8B-2B7B-CF45-B0BA-C1ADF344DBEA}"/>
              </a:ext>
            </a:extLst>
          </p:cNvPr>
          <p:cNvSpPr txBox="1">
            <a:spLocks/>
          </p:cNvSpPr>
          <p:nvPr/>
        </p:nvSpPr>
        <p:spPr>
          <a:xfrm>
            <a:off x="886391" y="252777"/>
            <a:ext cx="6703375" cy="784872"/>
          </a:xfrm>
          <a:prstGeom prst="rect">
            <a:avLst/>
          </a:prstGeom>
        </p:spPr>
        <p:txBody>
          <a:bodyPr lIns="82311" tIns="45719" rIns="82311" bIns="4571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sv-SE" sz="3733" b="1" dirty="0" err="1">
                <a:solidFill>
                  <a:prstClr val="black">
                    <a:lumMod val="65000"/>
                    <a:lumOff val="35000"/>
                  </a:prstClr>
                </a:solidFill>
                <a:latin typeface="Calibri Light" panose="020F0302020204030204"/>
                <a:sym typeface="Arial"/>
              </a:rPr>
              <a:t>Pathology</a:t>
            </a:r>
            <a:r>
              <a:rPr lang="sv-SE" sz="3733" b="1" dirty="0">
                <a:solidFill>
                  <a:prstClr val="black">
                    <a:lumMod val="65000"/>
                    <a:lumOff val="35000"/>
                  </a:prstClr>
                </a:solidFill>
                <a:latin typeface="Calibri Light" panose="020F0302020204030204"/>
                <a:sym typeface="Arial"/>
              </a:rPr>
              <a:t> Atlas</a:t>
            </a:r>
            <a:endParaRPr lang="en-US" sz="3733" b="1" dirty="0">
              <a:solidFill>
                <a:srgbClr val="595959"/>
              </a:solidFill>
              <a:latin typeface="Calibri Light"/>
              <a:cs typeface="Calibri Light"/>
              <a:sym typeface="Arial"/>
            </a:endParaRPr>
          </a:p>
        </p:txBody>
      </p:sp>
    </p:spTree>
    <p:extLst>
      <p:ext uri="{BB962C8B-B14F-4D97-AF65-F5344CB8AC3E}">
        <p14:creationId xmlns:p14="http://schemas.microsoft.com/office/powerpoint/2010/main" val="7038304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1" name="pathology atlas_overall_v2.jpg" descr="pathology atlas_overall_v2.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65548"/>
            <a:ext cx="9144000" cy="6726905"/>
          </a:xfrm>
          <a:prstGeom prst="rect">
            <a:avLst/>
          </a:prstGeom>
          <a:ln w="12700">
            <a:miter lim="400000"/>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86594" y="205940"/>
            <a:ext cx="6267875" cy="789294"/>
          </a:xfrm>
          <a:prstGeom prst="rect">
            <a:avLst/>
          </a:prstGeom>
        </p:spPr>
        <p:txBody>
          <a:bodyPr lIns="82635" tIns="45719" rIns="82635" bIns="45719">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prstClr val="black"/>
                </a:solidFill>
                <a:latin typeface="Arial" charset="0"/>
                <a:ea typeface="Arial" charset="0"/>
                <a:cs typeface="Arial" charset="0"/>
              </a:rPr>
              <a:t>A large fraction of protein coding genes have an impact on average overall cancer patient survival</a:t>
            </a:r>
            <a:endParaRPr lang="en-US" sz="2000" b="1" dirty="0">
              <a:solidFill>
                <a:prstClr val="black">
                  <a:lumMod val="65000"/>
                  <a:lumOff val="35000"/>
                </a:prstClr>
              </a:solidFill>
              <a:latin typeface="Arial" charset="0"/>
              <a:ea typeface="Arial" charset="0"/>
              <a:cs typeface="Arial" charset="0"/>
            </a:endParaRPr>
          </a:p>
        </p:txBody>
      </p:sp>
      <p:pic>
        <p:nvPicPr>
          <p:cNvPr id="11" name="image8.gif"/>
          <p:cNvPicPr>
            <a:picLocks/>
          </p:cNvPicPr>
          <p:nvPr/>
        </p:nvPicPr>
        <p:blipFill>
          <a:blip r:embed="rId3" cstate="email">
            <a:extLst>
              <a:ext uri="{28A0092B-C50C-407E-A947-70E740481C1C}">
                <a14:useLocalDpi xmlns:a14="http://schemas.microsoft.com/office/drawing/2010/main"/>
              </a:ext>
            </a:extLst>
          </a:blip>
          <a:stretch>
            <a:fillRect/>
          </a:stretch>
        </p:blipFill>
        <p:spPr>
          <a:xfrm>
            <a:off x="7673764" y="6355174"/>
            <a:ext cx="2769449" cy="290946"/>
          </a:xfrm>
          <a:prstGeom prst="rect">
            <a:avLst/>
          </a:prstGeom>
          <a:ln w="12700">
            <a:miter lim="400000"/>
          </a:ln>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4001" y="1282326"/>
            <a:ext cx="7301345" cy="4785756"/>
          </a:xfrm>
          <a:prstGeom prst="rect">
            <a:avLst/>
          </a:prstGeom>
        </p:spPr>
      </p:pic>
      <p:sp>
        <p:nvSpPr>
          <p:cNvPr id="6" name="Rectangle 5"/>
          <p:cNvSpPr/>
          <p:nvPr/>
        </p:nvSpPr>
        <p:spPr>
          <a:xfrm>
            <a:off x="1767761" y="1282327"/>
            <a:ext cx="454814" cy="59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7504"/>
            <a:endParaRPr lang="en-US">
              <a:solidFill>
                <a:prstClr val="white"/>
              </a:solidFill>
              <a:latin typeface="Calibri" panose="020F0502020204030204"/>
            </a:endParaRPr>
          </a:p>
        </p:txBody>
      </p:sp>
      <p:sp>
        <p:nvSpPr>
          <p:cNvPr id="7" name="Rectangle 6"/>
          <p:cNvSpPr/>
          <p:nvPr/>
        </p:nvSpPr>
        <p:spPr>
          <a:xfrm>
            <a:off x="4958310" y="4801381"/>
            <a:ext cx="454814" cy="809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7504"/>
            <a:endParaRPr lang="en-US">
              <a:solidFill>
                <a:prstClr val="white"/>
              </a:solidFill>
              <a:latin typeface="Calibri" panose="020F0502020204030204"/>
            </a:endParaRPr>
          </a:p>
        </p:txBody>
      </p:sp>
      <p:sp>
        <p:nvSpPr>
          <p:cNvPr id="8" name="Rectangle 7"/>
          <p:cNvSpPr/>
          <p:nvPr/>
        </p:nvSpPr>
        <p:spPr>
          <a:xfrm>
            <a:off x="2555084" y="5912090"/>
            <a:ext cx="2016916" cy="59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7504"/>
            <a:endParaRPr lang="en-US">
              <a:solidFill>
                <a:prstClr val="white"/>
              </a:solidFill>
              <a:latin typeface="Calibri" panose="020F0502020204030204"/>
            </a:endParaRPr>
          </a:p>
        </p:txBody>
      </p:sp>
      <p:sp>
        <p:nvSpPr>
          <p:cNvPr id="9" name="TextBox 8"/>
          <p:cNvSpPr txBox="1"/>
          <p:nvPr/>
        </p:nvSpPr>
        <p:spPr>
          <a:xfrm>
            <a:off x="8825345" y="2590383"/>
            <a:ext cx="1386264" cy="1754326"/>
          </a:xfrm>
          <a:prstGeom prst="rect">
            <a:avLst/>
          </a:prstGeom>
          <a:noFill/>
        </p:spPr>
        <p:txBody>
          <a:bodyPr wrap="square" rtlCol="0">
            <a:spAutoFit/>
          </a:bodyPr>
          <a:lstStyle/>
          <a:p>
            <a:pPr algn="ctr" defTabSz="407504"/>
            <a:r>
              <a:rPr lang="en-US" dirty="0">
                <a:solidFill>
                  <a:prstClr val="black"/>
                </a:solidFill>
                <a:latin typeface="Calibri" panose="020F0502020204030204"/>
              </a:rPr>
              <a:t>&gt;10,000 genes are prognostic for at least one of the cancers</a:t>
            </a:r>
          </a:p>
        </p:txBody>
      </p:sp>
      <p:sp>
        <p:nvSpPr>
          <p:cNvPr id="10" name="Rectangle 9"/>
          <p:cNvSpPr/>
          <p:nvPr/>
        </p:nvSpPr>
        <p:spPr>
          <a:xfrm>
            <a:off x="1586594" y="6396335"/>
            <a:ext cx="5721927" cy="409984"/>
          </a:xfrm>
          <a:prstGeom prst="rect">
            <a:avLst/>
          </a:prstGeom>
        </p:spPr>
        <p:txBody>
          <a:bodyPr wrap="square">
            <a:spAutoFit/>
          </a:bodyPr>
          <a:lstStyle/>
          <a:p>
            <a:pPr defTabSz="456078">
              <a:lnSpc>
                <a:spcPct val="200000"/>
              </a:lnSpc>
            </a:pPr>
            <a:r>
              <a:rPr lang="en-US" sz="1200" dirty="0">
                <a:solidFill>
                  <a:prstClr val="black"/>
                </a:solidFill>
                <a:latin typeface="Calibri" panose="020F0502020204030204"/>
              </a:rPr>
              <a:t>Uhlen et al (2017</a:t>
            </a:r>
            <a:r>
              <a:rPr lang="en-US" sz="1200">
                <a:solidFill>
                  <a:prstClr val="black"/>
                </a:solidFill>
                <a:latin typeface="Calibri" panose="020F0502020204030204"/>
              </a:rPr>
              <a:t>) Science </a:t>
            </a:r>
            <a:endParaRPr lang="en-US" sz="1200" dirty="0">
              <a:solidFill>
                <a:prstClr val="black"/>
              </a:solidFill>
              <a:latin typeface="Calibri" panose="020F0502020204030204"/>
            </a:endParaRPr>
          </a:p>
        </p:txBody>
      </p:sp>
      <p:sp>
        <p:nvSpPr>
          <p:cNvPr id="12" name="TextBox 11"/>
          <p:cNvSpPr txBox="1"/>
          <p:nvPr/>
        </p:nvSpPr>
        <p:spPr>
          <a:xfrm>
            <a:off x="3439293" y="6111911"/>
            <a:ext cx="3470758" cy="369332"/>
          </a:xfrm>
          <a:prstGeom prst="rect">
            <a:avLst/>
          </a:prstGeom>
          <a:noFill/>
        </p:spPr>
        <p:txBody>
          <a:bodyPr wrap="none" rtlCol="0">
            <a:spAutoFit/>
          </a:bodyPr>
          <a:lstStyle/>
          <a:p>
            <a:pPr defTabSz="407504"/>
            <a:r>
              <a:rPr lang="en-US" dirty="0">
                <a:solidFill>
                  <a:prstClr val="black"/>
                </a:solidFill>
                <a:latin typeface="Calibri" panose="020F0502020204030204"/>
              </a:rPr>
              <a:t>More than 800,000 </a:t>
            </a:r>
            <a:r>
              <a:rPr lang="en-US">
                <a:solidFill>
                  <a:prstClr val="black"/>
                </a:solidFill>
                <a:latin typeface="Calibri" panose="020F0502020204030204"/>
              </a:rPr>
              <a:t>plots visualized</a:t>
            </a:r>
          </a:p>
        </p:txBody>
      </p:sp>
    </p:spTree>
    <p:extLst>
      <p:ext uri="{BB962C8B-B14F-4D97-AF65-F5344CB8AC3E}">
        <p14:creationId xmlns:p14="http://schemas.microsoft.com/office/powerpoint/2010/main" val="347088455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86594" y="205940"/>
            <a:ext cx="6267875" cy="789294"/>
          </a:xfrm>
          <a:prstGeom prst="rect">
            <a:avLst/>
          </a:prstGeom>
        </p:spPr>
        <p:txBody>
          <a:bodyPr lIns="82635" tIns="45719" rIns="82635" bIns="45719">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Arial" charset="0"/>
                <a:cs typeface="Arial" charset="0"/>
              </a:rPr>
              <a:t>Introducing Survival Scatter plots</a:t>
            </a:r>
            <a:endParaRPr kumimoji="0" lang="en-US" sz="2000" b="1" i="0" u="none" strike="noStrike" kern="120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pic>
        <p:nvPicPr>
          <p:cNvPr id="11" name="image8.gif"/>
          <p:cNvPicPr>
            <a:picLocks/>
          </p:cNvPicPr>
          <p:nvPr/>
        </p:nvPicPr>
        <p:blipFill>
          <a:blip r:embed="rId4" cstate="email">
            <a:extLst>
              <a:ext uri="{28A0092B-C50C-407E-A947-70E740481C1C}">
                <a14:useLocalDpi xmlns:a14="http://schemas.microsoft.com/office/drawing/2010/main"/>
              </a:ext>
            </a:extLst>
          </a:blip>
          <a:stretch>
            <a:fillRect/>
          </a:stretch>
        </p:blipFill>
        <p:spPr>
          <a:xfrm>
            <a:off x="9191065" y="205940"/>
            <a:ext cx="2769449" cy="290946"/>
          </a:xfrm>
          <a:prstGeom prst="rect">
            <a:avLst/>
          </a:prstGeom>
          <a:ln w="12700">
            <a:miter lim="400000"/>
          </a:ln>
        </p:spPr>
      </p:pic>
      <p:sp>
        <p:nvSpPr>
          <p:cNvPr id="6" name="Rectangle 5"/>
          <p:cNvSpPr/>
          <p:nvPr/>
        </p:nvSpPr>
        <p:spPr>
          <a:xfrm>
            <a:off x="1767761" y="1282327"/>
            <a:ext cx="454814" cy="59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75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4958310" y="4801381"/>
            <a:ext cx="454814" cy="809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75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2555084" y="5912090"/>
            <a:ext cx="2016916" cy="59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75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E357769-7D33-C648-8D67-6A3754868BFE}"/>
              </a:ext>
            </a:extLst>
          </p:cNvPr>
          <p:cNvPicPr>
            <a:picLocks noChangeAspect="1"/>
          </p:cNvPicPr>
          <p:nvPr/>
        </p:nvPicPr>
        <p:blipFill>
          <a:blip r:embed="rId5"/>
          <a:stretch>
            <a:fillRect/>
          </a:stretch>
        </p:blipFill>
        <p:spPr>
          <a:xfrm>
            <a:off x="359843" y="1511317"/>
            <a:ext cx="4598467" cy="4999852"/>
          </a:xfrm>
          <a:prstGeom prst="rect">
            <a:avLst/>
          </a:prstGeom>
        </p:spPr>
      </p:pic>
      <p:pic>
        <p:nvPicPr>
          <p:cNvPr id="14" name="Picture 13">
            <a:extLst>
              <a:ext uri="{FF2B5EF4-FFF2-40B4-BE49-F238E27FC236}">
                <a16:creationId xmlns:a16="http://schemas.microsoft.com/office/drawing/2014/main" id="{2829ABEA-7E46-8B4C-903E-52C6997C8C18}"/>
              </a:ext>
            </a:extLst>
          </p:cNvPr>
          <p:cNvPicPr>
            <a:picLocks noChangeAspect="1"/>
          </p:cNvPicPr>
          <p:nvPr/>
        </p:nvPicPr>
        <p:blipFill>
          <a:blip r:embed="rId6"/>
          <a:stretch>
            <a:fillRect/>
          </a:stretch>
        </p:blipFill>
        <p:spPr>
          <a:xfrm>
            <a:off x="6707580" y="1675584"/>
            <a:ext cx="4966969" cy="4671316"/>
          </a:xfrm>
          <a:prstGeom prst="rect">
            <a:avLst/>
          </a:prstGeom>
        </p:spPr>
      </p:pic>
      <p:sp>
        <p:nvSpPr>
          <p:cNvPr id="15" name="Right Arrow 14">
            <a:extLst>
              <a:ext uri="{FF2B5EF4-FFF2-40B4-BE49-F238E27FC236}">
                <a16:creationId xmlns:a16="http://schemas.microsoft.com/office/drawing/2014/main" id="{71C96F54-8618-9A48-9954-2B3E73C9DF7C}"/>
              </a:ext>
            </a:extLst>
          </p:cNvPr>
          <p:cNvSpPr/>
          <p:nvPr/>
        </p:nvSpPr>
        <p:spPr>
          <a:xfrm>
            <a:off x="5397942" y="2903604"/>
            <a:ext cx="763675" cy="505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TextBox 15">
            <a:extLst>
              <a:ext uri="{FF2B5EF4-FFF2-40B4-BE49-F238E27FC236}">
                <a16:creationId xmlns:a16="http://schemas.microsoft.com/office/drawing/2014/main" id="{7EBEF189-9AA5-BD4B-9289-F842C9128E0F}"/>
              </a:ext>
            </a:extLst>
          </p:cNvPr>
          <p:cNvSpPr txBox="1"/>
          <p:nvPr/>
        </p:nvSpPr>
        <p:spPr>
          <a:xfrm>
            <a:off x="7962679" y="6441421"/>
            <a:ext cx="1737912" cy="369332"/>
          </a:xfrm>
          <a:prstGeom prst="rect">
            <a:avLst/>
          </a:prstGeom>
          <a:noFill/>
        </p:spPr>
        <p:txBody>
          <a:bodyPr wrap="none" rtlCol="0">
            <a:spAutoFit/>
          </a:bodyPr>
          <a:lstStyle/>
          <a:p>
            <a:r>
              <a:rPr lang="sv-SE" dirty="0"/>
              <a:t>Gene expression</a:t>
            </a:r>
          </a:p>
        </p:txBody>
      </p:sp>
      <p:cxnSp>
        <p:nvCxnSpPr>
          <p:cNvPr id="18" name="Straight Arrow Connector 17">
            <a:extLst>
              <a:ext uri="{FF2B5EF4-FFF2-40B4-BE49-F238E27FC236}">
                <a16:creationId xmlns:a16="http://schemas.microsoft.com/office/drawing/2014/main" id="{0ED7CDB3-3FA8-7E49-8716-37CC9A857AF4}"/>
              </a:ext>
            </a:extLst>
          </p:cNvPr>
          <p:cNvCxnSpPr/>
          <p:nvPr/>
        </p:nvCxnSpPr>
        <p:spPr>
          <a:xfrm>
            <a:off x="7040142" y="6626087"/>
            <a:ext cx="8143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2CE2767-F656-004B-96C6-291D6ABD3D7B}"/>
              </a:ext>
            </a:extLst>
          </p:cNvPr>
          <p:cNvSpPr txBox="1"/>
          <p:nvPr/>
        </p:nvSpPr>
        <p:spPr>
          <a:xfrm>
            <a:off x="5770726" y="4345666"/>
            <a:ext cx="936854" cy="923330"/>
          </a:xfrm>
          <a:prstGeom prst="rect">
            <a:avLst/>
          </a:prstGeom>
          <a:noFill/>
        </p:spPr>
        <p:txBody>
          <a:bodyPr wrap="square" rtlCol="0">
            <a:spAutoFit/>
          </a:bodyPr>
          <a:lstStyle/>
          <a:p>
            <a:pPr algn="ctr"/>
            <a:r>
              <a:rPr lang="sv-SE" dirty="0" err="1"/>
              <a:t>Survival</a:t>
            </a:r>
            <a:r>
              <a:rPr lang="sv-SE" dirty="0"/>
              <a:t> </a:t>
            </a:r>
          </a:p>
          <a:p>
            <a:pPr algn="ctr"/>
            <a:r>
              <a:rPr lang="sv-SE" dirty="0"/>
              <a:t>(</a:t>
            </a:r>
            <a:r>
              <a:rPr lang="sv-SE" dirty="0" err="1"/>
              <a:t>living</a:t>
            </a:r>
            <a:r>
              <a:rPr lang="sv-SE" dirty="0"/>
              <a:t> </a:t>
            </a:r>
          </a:p>
          <a:p>
            <a:pPr algn="ctr"/>
            <a:r>
              <a:rPr lang="sv-SE" dirty="0" err="1"/>
              <a:t>years</a:t>
            </a:r>
            <a:r>
              <a:rPr lang="sv-SE" dirty="0"/>
              <a:t>)</a:t>
            </a:r>
          </a:p>
        </p:txBody>
      </p:sp>
      <p:cxnSp>
        <p:nvCxnSpPr>
          <p:cNvPr id="20" name="Straight Arrow Connector 19">
            <a:extLst>
              <a:ext uri="{FF2B5EF4-FFF2-40B4-BE49-F238E27FC236}">
                <a16:creationId xmlns:a16="http://schemas.microsoft.com/office/drawing/2014/main" id="{1435533D-E1C9-3F4F-85BA-0EA127BBA387}"/>
              </a:ext>
            </a:extLst>
          </p:cNvPr>
          <p:cNvCxnSpPr>
            <a:cxnSpLocks/>
          </p:cNvCxnSpPr>
          <p:nvPr/>
        </p:nvCxnSpPr>
        <p:spPr>
          <a:xfrm flipV="1">
            <a:off x="6361483" y="5363517"/>
            <a:ext cx="0" cy="709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3B5B81A-1CBE-E24F-8F99-8EBC1F550137}"/>
              </a:ext>
            </a:extLst>
          </p:cNvPr>
          <p:cNvPicPr>
            <a:picLocks noChangeAspect="1"/>
          </p:cNvPicPr>
          <p:nvPr/>
        </p:nvPicPr>
        <p:blipFill>
          <a:blip r:embed="rId7"/>
          <a:stretch>
            <a:fillRect/>
          </a:stretch>
        </p:blipFill>
        <p:spPr>
          <a:xfrm>
            <a:off x="3600797" y="2288209"/>
            <a:ext cx="1068917" cy="432979"/>
          </a:xfrm>
          <a:prstGeom prst="rect">
            <a:avLst/>
          </a:prstGeom>
        </p:spPr>
      </p:pic>
      <p:sp>
        <p:nvSpPr>
          <p:cNvPr id="25" name="TextBox 24">
            <a:extLst>
              <a:ext uri="{FF2B5EF4-FFF2-40B4-BE49-F238E27FC236}">
                <a16:creationId xmlns:a16="http://schemas.microsoft.com/office/drawing/2014/main" id="{3D8BD2D8-3EAE-E242-8790-81F55E56F161}"/>
              </a:ext>
            </a:extLst>
          </p:cNvPr>
          <p:cNvSpPr txBox="1"/>
          <p:nvPr/>
        </p:nvSpPr>
        <p:spPr>
          <a:xfrm>
            <a:off x="1586594" y="1224224"/>
            <a:ext cx="1876796" cy="369332"/>
          </a:xfrm>
          <a:prstGeom prst="rect">
            <a:avLst/>
          </a:prstGeom>
          <a:noFill/>
        </p:spPr>
        <p:txBody>
          <a:bodyPr wrap="none" rtlCol="0">
            <a:spAutoFit/>
          </a:bodyPr>
          <a:lstStyle/>
          <a:p>
            <a:r>
              <a:rPr lang="sv-SE" dirty="0"/>
              <a:t>Kaplan-Meier </a:t>
            </a:r>
            <a:r>
              <a:rPr lang="sv-SE" dirty="0" err="1"/>
              <a:t>plot</a:t>
            </a:r>
            <a:endParaRPr lang="sv-SE" dirty="0"/>
          </a:p>
        </p:txBody>
      </p:sp>
      <p:sp>
        <p:nvSpPr>
          <p:cNvPr id="26" name="TextBox 25">
            <a:extLst>
              <a:ext uri="{FF2B5EF4-FFF2-40B4-BE49-F238E27FC236}">
                <a16:creationId xmlns:a16="http://schemas.microsoft.com/office/drawing/2014/main" id="{630C4463-3DE6-0A4B-965A-6C330BC630A2}"/>
              </a:ext>
            </a:extLst>
          </p:cNvPr>
          <p:cNvSpPr txBox="1"/>
          <p:nvPr/>
        </p:nvSpPr>
        <p:spPr>
          <a:xfrm>
            <a:off x="8252666" y="1306252"/>
            <a:ext cx="2113207" cy="369332"/>
          </a:xfrm>
          <a:prstGeom prst="rect">
            <a:avLst/>
          </a:prstGeom>
          <a:noFill/>
        </p:spPr>
        <p:txBody>
          <a:bodyPr wrap="none" rtlCol="0">
            <a:spAutoFit/>
          </a:bodyPr>
          <a:lstStyle/>
          <a:p>
            <a:r>
              <a:rPr lang="sv-SE" dirty="0" err="1"/>
              <a:t>Survival</a:t>
            </a:r>
            <a:r>
              <a:rPr lang="sv-SE" dirty="0"/>
              <a:t> </a:t>
            </a:r>
            <a:r>
              <a:rPr lang="sv-SE" dirty="0" err="1"/>
              <a:t>scatter</a:t>
            </a:r>
            <a:r>
              <a:rPr lang="sv-SE" dirty="0"/>
              <a:t> </a:t>
            </a:r>
            <a:r>
              <a:rPr lang="sv-SE" dirty="0" err="1"/>
              <a:t>plot</a:t>
            </a:r>
            <a:endParaRPr lang="sv-SE" dirty="0"/>
          </a:p>
        </p:txBody>
      </p:sp>
    </p:spTree>
    <p:extLst>
      <p:ext uri="{BB962C8B-B14F-4D97-AF65-F5344CB8AC3E}">
        <p14:creationId xmlns:p14="http://schemas.microsoft.com/office/powerpoint/2010/main" val="1905150331"/>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9"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448" y="302025"/>
            <a:ext cx="6407896" cy="476362"/>
          </a:xfrm>
        </p:spPr>
        <p:txBody>
          <a:bodyPr>
            <a:normAutofit/>
          </a:bodyPr>
          <a:lstStyle/>
          <a:p>
            <a:r>
              <a:rPr lang="en-US" sz="2800" dirty="0"/>
              <a:t>SciLifeLab </a:t>
            </a:r>
          </a:p>
        </p:txBody>
      </p:sp>
      <p:sp>
        <p:nvSpPr>
          <p:cNvPr id="4" name="Slide Number Placeholder 3"/>
          <p:cNvSpPr>
            <a:spLocks noGrp="1"/>
          </p:cNvSpPr>
          <p:nvPr>
            <p:ph type="sldNum" sz="quarter" idx="12"/>
          </p:nvPr>
        </p:nvSpPr>
        <p:spPr>
          <a:xfrm>
            <a:off x="8210735" y="6392904"/>
            <a:ext cx="2298547" cy="365125"/>
          </a:xfrm>
        </p:spPr>
        <p:txBody>
          <a:bodyPr/>
          <a:lstStyle/>
          <a:p>
            <a:fld id="{97DED537-10C4-8C40-8E87-51060FF45365}" type="slidenum">
              <a:rPr lang="sv-SE">
                <a:solidFill>
                  <a:prstClr val="black">
                    <a:tint val="75000"/>
                  </a:prstClr>
                </a:solidFill>
              </a:rPr>
              <a:pPr/>
              <a:t>3</a:t>
            </a:fld>
            <a:endParaRPr lang="sv-SE">
              <a:solidFill>
                <a:prstClr val="black">
                  <a:tint val="75000"/>
                </a:prstClr>
              </a:solidFill>
            </a:endParaRPr>
          </a:p>
        </p:txBody>
      </p:sp>
      <p:sp>
        <p:nvSpPr>
          <p:cNvPr id="9" name="Content Placeholder 9"/>
          <p:cNvSpPr>
            <a:spLocks noGrp="1"/>
          </p:cNvSpPr>
          <p:nvPr>
            <p:ph sz="half" idx="1"/>
          </p:nvPr>
        </p:nvSpPr>
        <p:spPr>
          <a:xfrm>
            <a:off x="6067425" y="1833563"/>
            <a:ext cx="4031733" cy="3215435"/>
          </a:xfrm>
        </p:spPr>
        <p:txBody>
          <a:bodyPr>
            <a:noAutofit/>
          </a:bodyPr>
          <a:lstStyle/>
          <a:p>
            <a:pPr>
              <a:spcAft>
                <a:spcPts val="450"/>
              </a:spcAft>
            </a:pPr>
            <a:r>
              <a:rPr lang="en-US" sz="2000" dirty="0"/>
              <a:t>National Infrastructure for Molecular Biosciences </a:t>
            </a:r>
          </a:p>
          <a:p>
            <a:pPr>
              <a:spcAft>
                <a:spcPts val="450"/>
              </a:spcAft>
            </a:pPr>
            <a:r>
              <a:rPr lang="en-US" sz="2000" dirty="0"/>
              <a:t>1 200 researchers, 3000 service projects in 2017 </a:t>
            </a:r>
          </a:p>
        </p:txBody>
      </p:sp>
      <p:pic>
        <p:nvPicPr>
          <p:cNvPr id="14" name="Picture 13" descr="UU_logo_4f_30.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75836" y="5048998"/>
            <a:ext cx="1823322" cy="1823322"/>
          </a:xfrm>
          <a:prstGeom prst="rect">
            <a:avLst/>
          </a:prstGeom>
        </p:spPr>
      </p:pic>
      <p:pic>
        <p:nvPicPr>
          <p:cNvPr id="15" name="Picture 14" descr="logo-org-svensk_rgb.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74137" y="5345853"/>
            <a:ext cx="1476319" cy="1229612"/>
          </a:xfrm>
          <a:prstGeom prst="rect">
            <a:avLst/>
          </a:prstGeom>
        </p:spPr>
      </p:pic>
      <p:pic>
        <p:nvPicPr>
          <p:cNvPr id="16" name="Picture 15" descr="KTH_Logotyp_PMS_2013.ep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83180" y="5344710"/>
            <a:ext cx="1336598" cy="1336598"/>
          </a:xfrm>
          <a:prstGeom prst="rect">
            <a:avLst/>
          </a:prstGeom>
        </p:spPr>
      </p:pic>
      <p:pic>
        <p:nvPicPr>
          <p:cNvPr id="17" name="Picture 16" descr="ki_logo_rgb.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79205" y="5344710"/>
            <a:ext cx="2893782" cy="1446042"/>
          </a:xfrm>
          <a:prstGeom prst="rect">
            <a:avLst/>
          </a:prstGeom>
        </p:spPr>
      </p:pic>
      <p:pic>
        <p:nvPicPr>
          <p:cNvPr id="12"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134055" y="1655935"/>
            <a:ext cx="3754596" cy="339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70899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75794" y="298477"/>
            <a:ext cx="7290726" cy="789294"/>
          </a:xfrm>
          <a:prstGeom prst="rect">
            <a:avLst/>
          </a:prstGeom>
        </p:spPr>
        <p:txBody>
          <a:bodyPr lIns="82635" tIns="45719" rIns="82635" bIns="4571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prstClr val="black">
                    <a:lumMod val="65000"/>
                    <a:lumOff val="35000"/>
                  </a:prstClr>
                </a:solidFill>
                <a:latin typeface="Arial" charset="0"/>
                <a:ea typeface="Arial" charset="0"/>
                <a:cs typeface="Arial" charset="0"/>
              </a:rPr>
              <a:t>Path for </a:t>
            </a:r>
            <a:r>
              <a:rPr lang="en-US" sz="2400" b="1">
                <a:solidFill>
                  <a:prstClr val="black">
                    <a:lumMod val="65000"/>
                    <a:lumOff val="35000"/>
                  </a:prstClr>
                </a:solidFill>
                <a:latin typeface="Arial" charset="0"/>
                <a:ea typeface="Arial" charset="0"/>
                <a:cs typeface="Arial" charset="0"/>
              </a:rPr>
              <a:t>precision medicine</a:t>
            </a:r>
            <a:endParaRPr lang="en-US" sz="2400" b="1" dirty="0">
              <a:solidFill>
                <a:prstClr val="black">
                  <a:lumMod val="65000"/>
                  <a:lumOff val="35000"/>
                </a:prstClr>
              </a:solidFill>
              <a:latin typeface="Arial" charset="0"/>
              <a:ea typeface="Arial" charset="0"/>
              <a:cs typeface="Arial" charset="0"/>
            </a:endParaRPr>
          </a:p>
        </p:txBody>
      </p:sp>
      <p:pic>
        <p:nvPicPr>
          <p:cNvPr id="11" name="image8.gif"/>
          <p:cNvPicPr>
            <a:picLocks/>
          </p:cNvPicPr>
          <p:nvPr/>
        </p:nvPicPr>
        <p:blipFill>
          <a:blip r:embed="rId3" cstate="email">
            <a:extLst>
              <a:ext uri="{28A0092B-C50C-407E-A947-70E740481C1C}">
                <a14:useLocalDpi xmlns:a14="http://schemas.microsoft.com/office/drawing/2010/main"/>
              </a:ext>
            </a:extLst>
          </a:blip>
          <a:stretch>
            <a:fillRect/>
          </a:stretch>
        </p:blipFill>
        <p:spPr>
          <a:xfrm>
            <a:off x="7673764" y="6355174"/>
            <a:ext cx="2769449" cy="290946"/>
          </a:xfrm>
          <a:prstGeom prst="rect">
            <a:avLst/>
          </a:prstGeom>
          <a:ln w="12700">
            <a:miter lim="400000"/>
          </a:ln>
        </p:spPr>
      </p:pic>
      <p:sp>
        <p:nvSpPr>
          <p:cNvPr id="2" name="TextBox 1"/>
          <p:cNvSpPr txBox="1"/>
          <p:nvPr/>
        </p:nvSpPr>
        <p:spPr>
          <a:xfrm>
            <a:off x="1951104" y="4869606"/>
            <a:ext cx="5597969" cy="1754326"/>
          </a:xfrm>
          <a:prstGeom prst="rect">
            <a:avLst/>
          </a:prstGeom>
          <a:noFill/>
        </p:spPr>
        <p:txBody>
          <a:bodyPr wrap="square" rtlCol="0">
            <a:spAutoFit/>
          </a:bodyPr>
          <a:lstStyle/>
          <a:p>
            <a:pPr marL="285750" indent="-285750" defTabSz="407504">
              <a:buFont typeface="Arial" charset="0"/>
              <a:buChar char="•"/>
            </a:pPr>
            <a:r>
              <a:rPr lang="en-US" dirty="0">
                <a:solidFill>
                  <a:prstClr val="black"/>
                </a:solidFill>
                <a:latin typeface="Calibri" panose="020F0502020204030204"/>
              </a:rPr>
              <a:t>Personalized genome-scale metabolic models (GEMs) for 6,753 patients and &gt;4000 metabolites</a:t>
            </a:r>
          </a:p>
          <a:p>
            <a:pPr marL="285750" indent="-285750" defTabSz="407504">
              <a:buFont typeface="Arial" charset="0"/>
              <a:buChar char="•"/>
            </a:pPr>
            <a:endParaRPr lang="en-US" dirty="0">
              <a:solidFill>
                <a:prstClr val="black"/>
              </a:solidFill>
              <a:latin typeface="Calibri" panose="020F0502020204030204"/>
            </a:endParaRPr>
          </a:p>
          <a:p>
            <a:pPr marL="285750" indent="-285750" defTabSz="407504">
              <a:buFont typeface="Arial" charset="0"/>
              <a:buChar char="•"/>
            </a:pPr>
            <a:r>
              <a:rPr lang="en-US" dirty="0">
                <a:solidFill>
                  <a:prstClr val="black"/>
                </a:solidFill>
                <a:latin typeface="Calibri" panose="020F0502020204030204"/>
              </a:rPr>
              <a:t>The data allowed the generation of personalized genome-scale metabolic models for cancer patients to identify key genes involved in tumor growth</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75795" y="1367816"/>
            <a:ext cx="7966363" cy="3380342"/>
          </a:xfrm>
          <a:prstGeom prst="rect">
            <a:avLst/>
          </a:prstGeom>
        </p:spPr>
      </p:pic>
      <p:sp>
        <p:nvSpPr>
          <p:cNvPr id="6" name="Rectangle 5"/>
          <p:cNvSpPr/>
          <p:nvPr/>
        </p:nvSpPr>
        <p:spPr>
          <a:xfrm>
            <a:off x="8797638" y="4810102"/>
            <a:ext cx="5721927" cy="409984"/>
          </a:xfrm>
          <a:prstGeom prst="rect">
            <a:avLst/>
          </a:prstGeom>
        </p:spPr>
        <p:txBody>
          <a:bodyPr wrap="square">
            <a:spAutoFit/>
          </a:bodyPr>
          <a:lstStyle/>
          <a:p>
            <a:pPr defTabSz="456078">
              <a:lnSpc>
                <a:spcPct val="200000"/>
              </a:lnSpc>
            </a:pPr>
            <a:r>
              <a:rPr lang="en-US" sz="1200" dirty="0">
                <a:solidFill>
                  <a:prstClr val="black"/>
                </a:solidFill>
                <a:latin typeface="Calibri" panose="020F0502020204030204"/>
              </a:rPr>
              <a:t>Uhlen et al (2017</a:t>
            </a:r>
            <a:r>
              <a:rPr lang="en-US" sz="1200">
                <a:solidFill>
                  <a:prstClr val="black"/>
                </a:solidFill>
                <a:latin typeface="Calibri" panose="020F0502020204030204"/>
              </a:rPr>
              <a:t>) Science </a:t>
            </a:r>
            <a:endParaRPr lang="en-US" sz="1200" dirty="0">
              <a:solidFill>
                <a:prstClr val="black"/>
              </a:solidFill>
              <a:latin typeface="Calibri" panose="020F0502020204030204"/>
            </a:endParaRPr>
          </a:p>
        </p:txBody>
      </p:sp>
    </p:spTree>
    <p:extLst>
      <p:ext uri="{BB962C8B-B14F-4D97-AF65-F5344CB8AC3E}">
        <p14:creationId xmlns:p14="http://schemas.microsoft.com/office/powerpoint/2010/main" val="1130133695"/>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image8.gif"/>
          <p:cNvPicPr>
            <a:picLocks/>
          </p:cNvPicPr>
          <p:nvPr/>
        </p:nvPicPr>
        <p:blipFill>
          <a:blip r:embed="rId4" cstate="email">
            <a:extLst>
              <a:ext uri="{28A0092B-C50C-407E-A947-70E740481C1C}">
                <a14:useLocalDpi xmlns:a14="http://schemas.microsoft.com/office/drawing/2010/main"/>
              </a:ext>
            </a:extLst>
          </a:blip>
          <a:stretch>
            <a:fillRect/>
          </a:stretch>
        </p:blipFill>
        <p:spPr>
          <a:xfrm>
            <a:off x="7673764" y="6355174"/>
            <a:ext cx="2769449" cy="290946"/>
          </a:xfrm>
          <a:prstGeom prst="rect">
            <a:avLst/>
          </a:prstGeom>
          <a:ln w="12700">
            <a:miter lim="400000"/>
          </a:ln>
        </p:spPr>
      </p:pic>
      <p:sp>
        <p:nvSpPr>
          <p:cNvPr id="11" name="Title 1"/>
          <p:cNvSpPr txBox="1">
            <a:spLocks/>
          </p:cNvSpPr>
          <p:nvPr/>
        </p:nvSpPr>
        <p:spPr>
          <a:xfrm>
            <a:off x="2559539" y="233003"/>
            <a:ext cx="5281176" cy="548620"/>
          </a:xfrm>
          <a:prstGeom prst="rect">
            <a:avLst/>
          </a:prstGeom>
        </p:spPr>
        <p:txBody>
          <a:bodyPr lIns="82339" tIns="45719" rIns="82339" bIns="45719">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prstClr val="black">
                    <a:lumMod val="65000"/>
                    <a:lumOff val="35000"/>
                  </a:prstClr>
                </a:solidFill>
                <a:latin typeface="Arial" charset="0"/>
                <a:ea typeface="Arial" charset="0"/>
                <a:cs typeface="Arial" charset="0"/>
              </a:rPr>
              <a:t>Summary </a:t>
            </a:r>
            <a:r>
              <a:rPr lang="mr-IN" sz="2400" b="1" dirty="0">
                <a:solidFill>
                  <a:prstClr val="black">
                    <a:lumMod val="65000"/>
                    <a:lumOff val="35000"/>
                  </a:prstClr>
                </a:solidFill>
                <a:latin typeface="Arial" charset="0"/>
                <a:ea typeface="Arial" charset="0"/>
                <a:cs typeface="Arial" charset="0"/>
              </a:rPr>
              <a:t>–</a:t>
            </a:r>
            <a:r>
              <a:rPr lang="en-US" sz="2400" b="1" dirty="0">
                <a:solidFill>
                  <a:prstClr val="black">
                    <a:lumMod val="65000"/>
                    <a:lumOff val="35000"/>
                  </a:prstClr>
                </a:solidFill>
                <a:latin typeface="Arial" charset="0"/>
                <a:ea typeface="Arial" charset="0"/>
                <a:cs typeface="Arial" charset="0"/>
              </a:rPr>
              <a:t> Pathology Atlas</a:t>
            </a:r>
          </a:p>
        </p:txBody>
      </p:sp>
      <p:sp>
        <p:nvSpPr>
          <p:cNvPr id="14" name="Rectangle 13"/>
          <p:cNvSpPr/>
          <p:nvPr/>
        </p:nvSpPr>
        <p:spPr>
          <a:xfrm>
            <a:off x="4435842" y="1493905"/>
            <a:ext cx="2144110" cy="59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7504"/>
            <a:endParaRPr lang="en-US">
              <a:solidFill>
                <a:prstClr val="white"/>
              </a:solidFill>
              <a:latin typeface="Calibri" panose="020F0502020204030204"/>
            </a:endParaRPr>
          </a:p>
        </p:txBody>
      </p:sp>
      <p:sp>
        <p:nvSpPr>
          <p:cNvPr id="16" name="TextBox 15"/>
          <p:cNvSpPr txBox="1"/>
          <p:nvPr/>
        </p:nvSpPr>
        <p:spPr>
          <a:xfrm>
            <a:off x="5507897" y="2024787"/>
            <a:ext cx="4555872" cy="3416320"/>
          </a:xfrm>
          <a:prstGeom prst="rect">
            <a:avLst/>
          </a:prstGeom>
          <a:noFill/>
        </p:spPr>
        <p:txBody>
          <a:bodyPr wrap="square" rtlCol="0">
            <a:spAutoFit/>
          </a:bodyPr>
          <a:lstStyle/>
          <a:p>
            <a:pPr marL="285750" indent="-285750" defTabSz="456078">
              <a:lnSpc>
                <a:spcPct val="200000"/>
              </a:lnSpc>
              <a:buFont typeface="Arial" charset="0"/>
              <a:buChar char="•"/>
            </a:pPr>
            <a:r>
              <a:rPr lang="en-US" b="1" dirty="0">
                <a:solidFill>
                  <a:prstClr val="black"/>
                </a:solidFill>
                <a:latin typeface="Arial" charset="0"/>
                <a:ea typeface="Arial" charset="0"/>
                <a:cs typeface="Arial" charset="0"/>
              </a:rPr>
              <a:t>Open access database (with more than 2,5 petabyte of underlying data)</a:t>
            </a:r>
          </a:p>
          <a:p>
            <a:pPr marL="285750" indent="-285750" defTabSz="456078">
              <a:lnSpc>
                <a:spcPct val="200000"/>
              </a:lnSpc>
              <a:buFont typeface="Arial" charset="0"/>
              <a:buChar char="•"/>
            </a:pPr>
            <a:r>
              <a:rPr lang="en-US" b="1" dirty="0">
                <a:solidFill>
                  <a:prstClr val="black"/>
                </a:solidFill>
                <a:latin typeface="Arial" charset="0"/>
                <a:ea typeface="Arial" charset="0"/>
                <a:cs typeface="Arial" charset="0"/>
              </a:rPr>
              <a:t>“Big data” systems biology approach</a:t>
            </a:r>
          </a:p>
          <a:p>
            <a:pPr marL="285750" indent="-285750" defTabSz="456078">
              <a:lnSpc>
                <a:spcPct val="200000"/>
              </a:lnSpc>
              <a:buFont typeface="Arial" charset="0"/>
              <a:buChar char="•"/>
            </a:pPr>
            <a:r>
              <a:rPr lang="en-US" b="1" dirty="0">
                <a:solidFill>
                  <a:prstClr val="black"/>
                </a:solidFill>
                <a:latin typeface="Arial" charset="0"/>
                <a:ea typeface="Arial" charset="0"/>
                <a:cs typeface="Arial" charset="0"/>
              </a:rPr>
              <a:t>Sharing of data important and should be encouraged</a:t>
            </a:r>
          </a:p>
          <a:p>
            <a:pPr marL="285750" indent="-285750" defTabSz="456078">
              <a:lnSpc>
                <a:spcPct val="200000"/>
              </a:lnSpc>
              <a:buFont typeface="Arial" charset="0"/>
              <a:buChar char="•"/>
            </a:pPr>
            <a:endParaRPr lang="en-US" b="1" dirty="0">
              <a:solidFill>
                <a:prstClr val="black"/>
              </a:solidFill>
              <a:latin typeface="Arial" charset="0"/>
              <a:ea typeface="Arial" charset="0"/>
              <a:cs typeface="Arial" charset="0"/>
            </a:endParaRPr>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90256" y="1394145"/>
            <a:ext cx="3002843" cy="3821800"/>
          </a:xfrm>
          <a:prstGeom prst="rect">
            <a:avLst/>
          </a:prstGeom>
        </p:spPr>
      </p:pic>
      <p:sp>
        <p:nvSpPr>
          <p:cNvPr id="18" name="Rectangle 17"/>
          <p:cNvSpPr/>
          <p:nvPr/>
        </p:nvSpPr>
        <p:spPr>
          <a:xfrm>
            <a:off x="1798942" y="5378070"/>
            <a:ext cx="3085275" cy="779252"/>
          </a:xfrm>
          <a:prstGeom prst="rect">
            <a:avLst/>
          </a:prstGeom>
        </p:spPr>
        <p:txBody>
          <a:bodyPr wrap="square">
            <a:spAutoFit/>
          </a:bodyPr>
          <a:lstStyle/>
          <a:p>
            <a:pPr defTabSz="456078">
              <a:lnSpc>
                <a:spcPct val="200000"/>
              </a:lnSpc>
            </a:pPr>
            <a:r>
              <a:rPr lang="en-US" sz="1200" dirty="0">
                <a:solidFill>
                  <a:prstClr val="black"/>
                </a:solidFill>
                <a:latin typeface="Calibri" panose="020F0502020204030204"/>
              </a:rPr>
              <a:t>Uhlen et al (2017) “A pathology atlas of human cancer proteomes”, Science (August 18)</a:t>
            </a:r>
          </a:p>
        </p:txBody>
      </p:sp>
    </p:spTree>
    <p:extLst>
      <p:ext uri="{BB962C8B-B14F-4D97-AF65-F5344CB8AC3E}">
        <p14:creationId xmlns:p14="http://schemas.microsoft.com/office/powerpoint/2010/main" val="8571469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316" name="Title 1"/>
          <p:cNvSpPr txBox="1"/>
          <p:nvPr/>
        </p:nvSpPr>
        <p:spPr>
          <a:xfrm>
            <a:off x="282686" y="345571"/>
            <a:ext cx="7256321" cy="424726"/>
          </a:xfrm>
          <a:prstGeom prst="rect">
            <a:avLst/>
          </a:prstGeom>
          <a:ln w="12700">
            <a:miter lim="400000"/>
          </a:ln>
          <a:extLst>
            <a:ext uri="{C572A759-6A51-4108-AA02-DFA0A04FC94B}">
              <ma14:wrappingTextBoxFlag xmlns="" xmlns:ma14="http://schemas.microsoft.com/office/mac/drawingml/2011/main" val="1"/>
            </a:ext>
          </a:extLst>
        </p:spPr>
        <p:txBody>
          <a:bodyPr wrap="square" lIns="45717" tIns="45717" rIns="45717" bIns="45717">
            <a:spAutoFit/>
          </a:bodyPr>
          <a:lstStyle>
            <a:lvl1pPr defTabSz="1016000">
              <a:lnSpc>
                <a:spcPct val="90000"/>
              </a:lnSpc>
              <a:defRPr sz="2600" b="1">
                <a:solidFill>
                  <a:srgbClr val="595959"/>
                </a:solidFill>
                <a:latin typeface="Arial"/>
                <a:ea typeface="Arial"/>
                <a:cs typeface="Arial"/>
                <a:sym typeface="Arial"/>
              </a:defRPr>
            </a:lvl1pPr>
          </a:lstStyle>
          <a:p>
            <a:r>
              <a:rPr sz="2400" b="0" dirty="0"/>
              <a:t>The Human Protein Atlas three separate parts</a:t>
            </a:r>
          </a:p>
        </p:txBody>
      </p:sp>
      <p:graphicFrame>
        <p:nvGraphicFramePr>
          <p:cNvPr id="2317" name="Table 6"/>
          <p:cNvGraphicFramePr/>
          <p:nvPr>
            <p:extLst>
              <p:ext uri="{D42A27DB-BD31-4B8C-83A1-F6EECF244321}">
                <p14:modId xmlns:p14="http://schemas.microsoft.com/office/powerpoint/2010/main" val="314645437"/>
              </p:ext>
            </p:extLst>
          </p:nvPr>
        </p:nvGraphicFramePr>
        <p:xfrm>
          <a:off x="5152284" y="2114979"/>
          <a:ext cx="6545730" cy="2669608"/>
        </p:xfrm>
        <a:graphic>
          <a:graphicData uri="http://schemas.openxmlformats.org/drawingml/2006/table">
            <a:tbl>
              <a:tblPr firstRow="1" bandRow="1"/>
              <a:tblGrid>
                <a:gridCol w="1090861">
                  <a:extLst>
                    <a:ext uri="{9D8B030D-6E8A-4147-A177-3AD203B41FA5}">
                      <a16:colId xmlns:a16="http://schemas.microsoft.com/office/drawing/2014/main" val="20000"/>
                    </a:ext>
                  </a:extLst>
                </a:gridCol>
                <a:gridCol w="3556227">
                  <a:extLst>
                    <a:ext uri="{9D8B030D-6E8A-4147-A177-3AD203B41FA5}">
                      <a16:colId xmlns:a16="http://schemas.microsoft.com/office/drawing/2014/main" val="20001"/>
                    </a:ext>
                  </a:extLst>
                </a:gridCol>
                <a:gridCol w="1898642">
                  <a:extLst>
                    <a:ext uri="{9D8B030D-6E8A-4147-A177-3AD203B41FA5}">
                      <a16:colId xmlns:a16="http://schemas.microsoft.com/office/drawing/2014/main" val="20002"/>
                    </a:ext>
                  </a:extLst>
                </a:gridCol>
              </a:tblGrid>
              <a:tr h="448647">
                <a:tc>
                  <a:txBody>
                    <a:bodyPr/>
                    <a:lstStyle/>
                    <a:p>
                      <a:pPr algn="l" defTabSz="1016000">
                        <a:defRPr sz="1800" b="0">
                          <a:solidFill>
                            <a:srgbClr val="000000"/>
                          </a:solidFill>
                          <a:uFillTx/>
                        </a:defRPr>
                      </a:pPr>
                      <a:r>
                        <a:rPr sz="1800" b="1">
                          <a:solidFill>
                            <a:srgbClr val="FFFFFF"/>
                          </a:solidFill>
                          <a:latin typeface="Calibri"/>
                          <a:ea typeface="Calibri"/>
                          <a:cs typeface="Calibri"/>
                          <a:sym typeface="Calibri"/>
                        </a:rPr>
                        <a:t>Atlas</a:t>
                      </a:r>
                    </a:p>
                  </a:txBody>
                  <a:tcPr marL="41148" marR="41148" marT="41148" marB="41148" horzOverflow="overflow">
                    <a:lnL w="12700">
                      <a:solidFill>
                        <a:srgbClr val="FFFFFF"/>
                      </a:solidFill>
                    </a:lnL>
                    <a:lnR w="12700">
                      <a:solidFill>
                        <a:srgbClr val="FFFFFF"/>
                      </a:solidFill>
                    </a:lnR>
                    <a:lnT w="12700">
                      <a:solidFill>
                        <a:srgbClr val="FFFFFF"/>
                      </a:solidFill>
                    </a:lnT>
                    <a:lnB w="38100">
                      <a:solidFill>
                        <a:srgbClr val="FFFFFF"/>
                      </a:solidFill>
                    </a:lnB>
                    <a:solidFill>
                      <a:srgbClr val="4472C4"/>
                    </a:solidFill>
                  </a:tcPr>
                </a:tc>
                <a:tc>
                  <a:txBody>
                    <a:bodyPr/>
                    <a:lstStyle/>
                    <a:p>
                      <a:pPr algn="l" defTabSz="1016000">
                        <a:defRPr sz="1800" b="0">
                          <a:solidFill>
                            <a:srgbClr val="000000"/>
                          </a:solidFill>
                          <a:uFillTx/>
                        </a:defRPr>
                      </a:pPr>
                      <a:r>
                        <a:rPr sz="1800" b="1">
                          <a:solidFill>
                            <a:srgbClr val="FFFFFF"/>
                          </a:solidFill>
                          <a:latin typeface="Calibri"/>
                          <a:ea typeface="Calibri"/>
                          <a:cs typeface="Calibri"/>
                          <a:sym typeface="Calibri"/>
                        </a:rPr>
                        <a:t>Description</a:t>
                      </a:r>
                    </a:p>
                  </a:txBody>
                  <a:tcPr marL="41148" marR="41148" marT="41148" marB="41148" horzOverflow="overflow">
                    <a:lnL w="12700">
                      <a:solidFill>
                        <a:srgbClr val="FFFFFF"/>
                      </a:solidFill>
                    </a:lnL>
                    <a:lnR w="12700">
                      <a:solidFill>
                        <a:srgbClr val="FFFFFF"/>
                      </a:solidFill>
                    </a:lnR>
                    <a:lnT w="12700">
                      <a:solidFill>
                        <a:srgbClr val="FFFFFF"/>
                      </a:solidFill>
                    </a:lnT>
                    <a:lnB w="38100">
                      <a:solidFill>
                        <a:srgbClr val="FFFFFF"/>
                      </a:solidFill>
                    </a:lnB>
                    <a:solidFill>
                      <a:srgbClr val="4472C4"/>
                    </a:solidFill>
                  </a:tcPr>
                </a:tc>
                <a:tc>
                  <a:txBody>
                    <a:bodyPr/>
                    <a:lstStyle/>
                    <a:p>
                      <a:pPr algn="l" defTabSz="1016000">
                        <a:defRPr sz="1800" b="0">
                          <a:solidFill>
                            <a:srgbClr val="000000"/>
                          </a:solidFill>
                          <a:uFillTx/>
                        </a:defRPr>
                      </a:pPr>
                      <a:r>
                        <a:rPr sz="1800" b="1">
                          <a:solidFill>
                            <a:srgbClr val="FFFFFF"/>
                          </a:solidFill>
                          <a:latin typeface="Calibri"/>
                          <a:ea typeface="Calibri"/>
                          <a:cs typeface="Calibri"/>
                          <a:sym typeface="Calibri"/>
                        </a:rPr>
                        <a:t>Key publication</a:t>
                      </a:r>
                    </a:p>
                  </a:txBody>
                  <a:tcPr marL="41148" marR="41148" marT="41148" marB="41148" horzOverflow="overflow">
                    <a:lnL w="12700">
                      <a:solidFill>
                        <a:srgbClr val="FFFFFF"/>
                      </a:solidFill>
                    </a:lnL>
                    <a:lnR w="12700">
                      <a:solidFill>
                        <a:srgbClr val="FFFFFF"/>
                      </a:solidFill>
                    </a:lnR>
                    <a:lnT w="12700">
                      <a:solidFill>
                        <a:srgbClr val="FFFFFF"/>
                      </a:solidFill>
                    </a:lnT>
                    <a:lnB w="38100">
                      <a:solidFill>
                        <a:srgbClr val="FFFFFF"/>
                      </a:solidFill>
                    </a:lnB>
                    <a:solidFill>
                      <a:srgbClr val="4472C4"/>
                    </a:solidFill>
                  </a:tcPr>
                </a:tc>
                <a:extLst>
                  <a:ext uri="{0D108BD9-81ED-4DB2-BD59-A6C34878D82A}">
                    <a16:rowId xmlns:a16="http://schemas.microsoft.com/office/drawing/2014/main" val="10000"/>
                  </a:ext>
                </a:extLst>
              </a:tr>
              <a:tr h="750927">
                <a:tc>
                  <a:txBody>
                    <a:bodyPr/>
                    <a:lstStyle/>
                    <a:p>
                      <a:pPr algn="l" defTabSz="1016000">
                        <a:defRPr sz="1600">
                          <a:uFillTx/>
                          <a:latin typeface="Calibri"/>
                          <a:ea typeface="Calibri"/>
                          <a:cs typeface="Calibri"/>
                          <a:sym typeface="Calibri"/>
                        </a:defRPr>
                      </a:pPr>
                      <a:r>
                        <a:rPr sz="1800"/>
                        <a:t>Tissue </a:t>
                      </a:r>
                    </a:p>
                    <a:p>
                      <a:pPr algn="l" defTabSz="1016000">
                        <a:defRPr sz="1600">
                          <a:uFillTx/>
                          <a:latin typeface="Calibri"/>
                          <a:ea typeface="Calibri"/>
                          <a:cs typeface="Calibri"/>
                          <a:sym typeface="Calibri"/>
                        </a:defRPr>
                      </a:pPr>
                      <a:r>
                        <a:rPr sz="1800"/>
                        <a:t>Atlas</a:t>
                      </a:r>
                    </a:p>
                  </a:txBody>
                  <a:tcPr marL="41148" marR="41148" marT="41148" marB="41148" horzOverflow="overflow">
                    <a:lnL w="12700">
                      <a:solidFill>
                        <a:srgbClr val="FFFFFF"/>
                      </a:solidFill>
                    </a:lnL>
                    <a:lnR w="12700">
                      <a:solidFill>
                        <a:srgbClr val="FFFFFF"/>
                      </a:solidFill>
                    </a:lnR>
                    <a:lnT w="38100">
                      <a:solidFill>
                        <a:srgbClr val="FFFFFF"/>
                      </a:solidFill>
                    </a:lnT>
                    <a:lnB w="12700">
                      <a:solidFill>
                        <a:srgbClr val="FFFFFF"/>
                      </a:solidFill>
                    </a:lnB>
                    <a:solidFill>
                      <a:srgbClr val="CDD4EA"/>
                    </a:solidFill>
                  </a:tcPr>
                </a:tc>
                <a:tc>
                  <a:txBody>
                    <a:bodyPr/>
                    <a:lstStyle/>
                    <a:p>
                      <a:pPr algn="l" defTabSz="1016000">
                        <a:defRPr sz="1800">
                          <a:uFillTx/>
                        </a:defRPr>
                      </a:pPr>
                      <a:r>
                        <a:rPr sz="1800">
                          <a:latin typeface="Calibri"/>
                          <a:ea typeface="Calibri"/>
                          <a:cs typeface="Calibri"/>
                          <a:sym typeface="Calibri"/>
                        </a:rPr>
                        <a:t>Localization of proteins in human tissues and organs </a:t>
                      </a:r>
                    </a:p>
                  </a:txBody>
                  <a:tcPr marL="41148" marR="41148" marT="41148" marB="41148" horzOverflow="overflow">
                    <a:lnL w="12700">
                      <a:solidFill>
                        <a:srgbClr val="FFFFFF"/>
                      </a:solidFill>
                    </a:lnL>
                    <a:lnR w="12700">
                      <a:solidFill>
                        <a:srgbClr val="FFFFFF"/>
                      </a:solidFill>
                    </a:lnR>
                    <a:lnT w="38100">
                      <a:solidFill>
                        <a:srgbClr val="FFFFFF"/>
                      </a:solidFill>
                    </a:lnT>
                    <a:lnB w="12700">
                      <a:solidFill>
                        <a:srgbClr val="FFFFFF"/>
                      </a:solidFill>
                    </a:lnB>
                    <a:solidFill>
                      <a:srgbClr val="CDD4EA"/>
                    </a:solidFill>
                  </a:tcPr>
                </a:tc>
                <a:tc>
                  <a:txBody>
                    <a:bodyPr/>
                    <a:lstStyle/>
                    <a:p>
                      <a:pPr algn="l" defTabSz="1016000">
                        <a:defRPr sz="1600">
                          <a:uFillTx/>
                          <a:latin typeface="Calibri"/>
                          <a:ea typeface="Calibri"/>
                          <a:cs typeface="Calibri"/>
                          <a:sym typeface="Calibri"/>
                        </a:defRPr>
                      </a:pPr>
                      <a:r>
                        <a:rPr lang="en-US" sz="1800" noProof="0" dirty="0" err="1"/>
                        <a:t>Uhlén</a:t>
                      </a:r>
                      <a:r>
                        <a:rPr lang="en-US" sz="1800" noProof="0" dirty="0"/>
                        <a:t> </a:t>
                      </a:r>
                      <a:r>
                        <a:rPr sz="1800" dirty="0"/>
                        <a:t>et al (2015) </a:t>
                      </a:r>
                      <a:r>
                        <a:rPr sz="1800" i="1" dirty="0"/>
                        <a:t>Science </a:t>
                      </a:r>
                    </a:p>
                  </a:txBody>
                  <a:tcPr marL="41148" marR="41148" marT="41148" marB="41148" horzOverflow="overflow">
                    <a:lnL w="12700">
                      <a:solidFill>
                        <a:srgbClr val="FFFFFF"/>
                      </a:solidFill>
                    </a:lnL>
                    <a:lnR w="12700">
                      <a:solidFill>
                        <a:srgbClr val="FFFFFF"/>
                      </a:solidFill>
                    </a:lnR>
                    <a:lnT w="38100">
                      <a:solidFill>
                        <a:srgbClr val="FFFFFF"/>
                      </a:solidFill>
                    </a:lnT>
                    <a:lnB w="12700">
                      <a:solidFill>
                        <a:srgbClr val="FFFFFF"/>
                      </a:solidFill>
                    </a:lnB>
                    <a:solidFill>
                      <a:srgbClr val="CDD4EA"/>
                    </a:solidFill>
                  </a:tcPr>
                </a:tc>
                <a:extLst>
                  <a:ext uri="{0D108BD9-81ED-4DB2-BD59-A6C34878D82A}">
                    <a16:rowId xmlns:a16="http://schemas.microsoft.com/office/drawing/2014/main" val="10001"/>
                  </a:ext>
                </a:extLst>
              </a:tr>
              <a:tr h="735017">
                <a:tc>
                  <a:txBody>
                    <a:bodyPr/>
                    <a:lstStyle/>
                    <a:p>
                      <a:pPr algn="l" defTabSz="1016000">
                        <a:defRPr sz="1600">
                          <a:uFillTx/>
                          <a:latin typeface="Calibri"/>
                          <a:ea typeface="Calibri"/>
                          <a:cs typeface="Calibri"/>
                          <a:sym typeface="Calibri"/>
                        </a:defRPr>
                      </a:pPr>
                      <a:r>
                        <a:rPr sz="1800"/>
                        <a:t>Cell</a:t>
                      </a:r>
                    </a:p>
                    <a:p>
                      <a:pPr algn="l" defTabSz="1016000">
                        <a:defRPr sz="1600">
                          <a:uFillTx/>
                          <a:latin typeface="Calibri"/>
                          <a:ea typeface="Calibri"/>
                          <a:cs typeface="Calibri"/>
                          <a:sym typeface="Calibri"/>
                        </a:defRPr>
                      </a:pPr>
                      <a:r>
                        <a:rPr sz="1800"/>
                        <a:t>Atlas</a:t>
                      </a:r>
                    </a:p>
                  </a:txBody>
                  <a:tcPr marL="41148" marR="41148" marT="41148" marB="41148"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BF5"/>
                    </a:solidFill>
                  </a:tcPr>
                </a:tc>
                <a:tc>
                  <a:txBody>
                    <a:bodyPr/>
                    <a:lstStyle/>
                    <a:p>
                      <a:pPr algn="l" defTabSz="1016000">
                        <a:defRPr sz="1800">
                          <a:uFillTx/>
                        </a:defRPr>
                      </a:pPr>
                      <a:r>
                        <a:rPr sz="1800">
                          <a:latin typeface="Calibri"/>
                          <a:ea typeface="Calibri"/>
                          <a:cs typeface="Calibri"/>
                          <a:sym typeface="Calibri"/>
                        </a:rPr>
                        <a:t>Subcellular localization in single cells</a:t>
                      </a:r>
                    </a:p>
                  </a:txBody>
                  <a:tcPr marL="41148" marR="41148" marT="41148" marB="41148"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BF5"/>
                    </a:solidFill>
                  </a:tcPr>
                </a:tc>
                <a:tc>
                  <a:txBody>
                    <a:bodyPr/>
                    <a:lstStyle/>
                    <a:p>
                      <a:pPr algn="l" defTabSz="1016000">
                        <a:defRPr sz="1600">
                          <a:uFillTx/>
                          <a:latin typeface="Calibri"/>
                          <a:ea typeface="Calibri"/>
                          <a:cs typeface="Calibri"/>
                          <a:sym typeface="Calibri"/>
                        </a:defRPr>
                      </a:pPr>
                      <a:r>
                        <a:rPr sz="1800"/>
                        <a:t>Thul et al (2017) </a:t>
                      </a:r>
                      <a:r>
                        <a:rPr sz="1800" i="1"/>
                        <a:t>Science</a:t>
                      </a:r>
                      <a:r>
                        <a:rPr sz="1800"/>
                        <a:t> </a:t>
                      </a:r>
                    </a:p>
                  </a:txBody>
                  <a:tcPr marL="41148" marR="41148" marT="41148" marB="41148"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BF5"/>
                    </a:solidFill>
                  </a:tcPr>
                </a:tc>
                <a:extLst>
                  <a:ext uri="{0D108BD9-81ED-4DB2-BD59-A6C34878D82A}">
                    <a16:rowId xmlns:a16="http://schemas.microsoft.com/office/drawing/2014/main" val="10002"/>
                  </a:ext>
                </a:extLst>
              </a:tr>
              <a:tr h="735017">
                <a:tc>
                  <a:txBody>
                    <a:bodyPr/>
                    <a:lstStyle/>
                    <a:p>
                      <a:pPr algn="l" defTabSz="1016000">
                        <a:defRPr sz="1600">
                          <a:uFillTx/>
                          <a:latin typeface="Calibri"/>
                          <a:ea typeface="Calibri"/>
                          <a:cs typeface="Calibri"/>
                          <a:sym typeface="Calibri"/>
                        </a:defRPr>
                      </a:pPr>
                      <a:r>
                        <a:rPr sz="1800"/>
                        <a:t>Pathology</a:t>
                      </a:r>
                    </a:p>
                    <a:p>
                      <a:pPr algn="l" defTabSz="1016000">
                        <a:defRPr sz="1600">
                          <a:uFillTx/>
                          <a:latin typeface="Calibri"/>
                          <a:ea typeface="Calibri"/>
                          <a:cs typeface="Calibri"/>
                          <a:sym typeface="Calibri"/>
                        </a:defRPr>
                      </a:pPr>
                      <a:r>
                        <a:rPr sz="1800"/>
                        <a:t>Atlas</a:t>
                      </a:r>
                    </a:p>
                  </a:txBody>
                  <a:tcPr marL="41148" marR="41148" marT="41148" marB="41148"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4EA"/>
                    </a:solidFill>
                  </a:tcPr>
                </a:tc>
                <a:tc>
                  <a:txBody>
                    <a:bodyPr/>
                    <a:lstStyle/>
                    <a:p>
                      <a:pPr algn="l" defTabSz="1016000">
                        <a:defRPr sz="1800">
                          <a:uFillTx/>
                        </a:defRPr>
                      </a:pPr>
                      <a:r>
                        <a:rPr sz="1800">
                          <a:latin typeface="Calibri"/>
                          <a:ea typeface="Calibri"/>
                          <a:cs typeface="Calibri"/>
                          <a:sym typeface="Calibri"/>
                        </a:rPr>
                        <a:t>Prognostic genes for clinical outcome in cancers</a:t>
                      </a:r>
                    </a:p>
                  </a:txBody>
                  <a:tcPr marL="41148" marR="41148" marT="41148" marB="41148"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4EA"/>
                    </a:solidFill>
                  </a:tcPr>
                </a:tc>
                <a:tc>
                  <a:txBody>
                    <a:bodyPr/>
                    <a:lstStyle/>
                    <a:p>
                      <a:pPr algn="l" defTabSz="1016000">
                        <a:defRPr sz="1600">
                          <a:uFillTx/>
                          <a:latin typeface="Calibri"/>
                          <a:ea typeface="Calibri"/>
                          <a:cs typeface="Calibri"/>
                          <a:sym typeface="Calibri"/>
                        </a:defRPr>
                      </a:pPr>
                      <a:r>
                        <a:rPr sz="1800" dirty="0" err="1"/>
                        <a:t>Uhl</a:t>
                      </a:r>
                      <a:r>
                        <a:rPr lang="sv-SE" sz="1800" dirty="0" err="1"/>
                        <a:t>é</a:t>
                      </a:r>
                      <a:r>
                        <a:rPr sz="1800" dirty="0"/>
                        <a:t>n et al (2017) </a:t>
                      </a:r>
                      <a:r>
                        <a:rPr sz="1800" i="1" dirty="0"/>
                        <a:t>Science</a:t>
                      </a:r>
                    </a:p>
                  </a:txBody>
                  <a:tcPr marL="41148" marR="41148" marT="41148" marB="41148"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4EA"/>
                    </a:solidFill>
                  </a:tcPr>
                </a:tc>
                <a:extLst>
                  <a:ext uri="{0D108BD9-81ED-4DB2-BD59-A6C34878D82A}">
                    <a16:rowId xmlns:a16="http://schemas.microsoft.com/office/drawing/2014/main" val="10003"/>
                  </a:ext>
                </a:extLst>
              </a:tr>
            </a:tbl>
          </a:graphicData>
        </a:graphic>
      </p:graphicFrame>
      <p:sp>
        <p:nvSpPr>
          <p:cNvPr id="2318" name="Rectangle 7"/>
          <p:cNvSpPr txBox="1"/>
          <p:nvPr/>
        </p:nvSpPr>
        <p:spPr>
          <a:xfrm>
            <a:off x="6013225" y="5184251"/>
            <a:ext cx="4466495" cy="701731"/>
          </a:xfrm>
          <a:prstGeom prst="rect">
            <a:avLst/>
          </a:prstGeom>
          <a:ln w="12700">
            <a:miter lim="400000"/>
          </a:ln>
          <a:extLst>
            <a:ext uri="{C572A759-6A51-4108-AA02-DFA0A04FC94B}">
              <ma14:wrappingTextBoxFlag xmlns="" xmlns:ma14="http://schemas.microsoft.com/office/mac/drawingml/2011/main" val="1"/>
            </a:ext>
          </a:extLst>
        </p:spPr>
        <p:txBody>
          <a:bodyPr lIns="45720" tIns="45720" rIns="45720" bIns="45720">
            <a:spAutoFit/>
          </a:bodyPr>
          <a:lstStyle>
            <a:lvl1pPr algn="ctr" defTabSz="506752">
              <a:defRPr sz="2200" b="1">
                <a:latin typeface="Arial"/>
                <a:ea typeface="Arial"/>
                <a:cs typeface="Arial"/>
                <a:sym typeface="Arial"/>
              </a:defRPr>
            </a:lvl1pPr>
          </a:lstStyle>
          <a:p>
            <a:r>
              <a:rPr sz="1980" dirty="0"/>
              <a:t>Version 1</a:t>
            </a:r>
            <a:r>
              <a:rPr lang="sv-SE" sz="1980" dirty="0"/>
              <a:t>8</a:t>
            </a:r>
            <a:r>
              <a:rPr sz="1980" dirty="0"/>
              <a:t> of the Human Protein Atlas launched </a:t>
            </a:r>
            <a:r>
              <a:rPr lang="sv-SE" sz="1980" dirty="0"/>
              <a:t>December</a:t>
            </a:r>
            <a:r>
              <a:rPr sz="1980" dirty="0"/>
              <a:t>, 2017 </a:t>
            </a:r>
          </a:p>
        </p:txBody>
      </p:sp>
      <p:pic>
        <p:nvPicPr>
          <p:cNvPr id="2319" name="Picture 8" descr="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094" y="1284525"/>
            <a:ext cx="3732575" cy="4762922"/>
          </a:xfrm>
          <a:prstGeom prst="rect">
            <a:avLst/>
          </a:prstGeom>
          <a:ln w="12700">
            <a:miter lim="400000"/>
          </a:ln>
        </p:spPr>
      </p:pic>
      <p:sp>
        <p:nvSpPr>
          <p:cNvPr id="2320" name="TextBox 9"/>
          <p:cNvSpPr txBox="1"/>
          <p:nvPr/>
        </p:nvSpPr>
        <p:spPr>
          <a:xfrm>
            <a:off x="4881564" y="1345983"/>
            <a:ext cx="4755184" cy="369332"/>
          </a:xfrm>
          <a:prstGeom prst="rect">
            <a:avLst/>
          </a:prstGeom>
          <a:ln w="12700">
            <a:miter lim="400000"/>
          </a:ln>
          <a:extLst>
            <a:ext uri="{C572A759-6A51-4108-AA02-DFA0A04FC94B}">
              <ma14:wrappingTextBoxFlag xmlns="" xmlns:ma14="http://schemas.microsoft.com/office/mac/drawingml/2011/main" val="1"/>
            </a:ext>
          </a:extLst>
        </p:spPr>
        <p:txBody>
          <a:bodyPr lIns="45720" tIns="45720" rIns="45720" bIns="45720">
            <a:spAutoFit/>
          </a:bodyPr>
          <a:lstStyle>
            <a:lvl1pPr algn="ctr" defTabSz="452782">
              <a:defRPr sz="2000" b="1">
                <a:latin typeface="Calibri"/>
                <a:ea typeface="Calibri"/>
                <a:cs typeface="Calibri"/>
                <a:sym typeface="Calibri"/>
              </a:defRPr>
            </a:lvl1pPr>
          </a:lstStyle>
          <a:p>
            <a:r>
              <a:rPr sz="1800"/>
              <a:t>More than 1500 person years of research</a:t>
            </a:r>
          </a:p>
        </p:txBody>
      </p:sp>
      <p:sp>
        <p:nvSpPr>
          <p:cNvPr id="2321" name="TextBox 10"/>
          <p:cNvSpPr txBox="1"/>
          <p:nvPr/>
        </p:nvSpPr>
        <p:spPr>
          <a:xfrm>
            <a:off x="1453588" y="6047447"/>
            <a:ext cx="1831586" cy="507825"/>
          </a:xfrm>
          <a:prstGeom prst="rect">
            <a:avLst/>
          </a:prstGeom>
          <a:ln w="12700">
            <a:miter lim="400000"/>
          </a:ln>
          <a:extLst>
            <a:ext uri="{C572A759-6A51-4108-AA02-DFA0A04FC94B}">
              <ma14:wrappingTextBoxFlag xmlns="" xmlns:ma14="http://schemas.microsoft.com/office/mac/drawingml/2011/main" val="1"/>
            </a:ext>
          </a:extLst>
        </p:spPr>
        <p:txBody>
          <a:bodyPr wrap="none" lIns="45717" tIns="45717" rIns="45717" bIns="45717">
            <a:spAutoFit/>
          </a:bodyPr>
          <a:lstStyle>
            <a:lvl1pPr defTabSz="908414">
              <a:defRPr sz="3000">
                <a:latin typeface="Calibri"/>
                <a:ea typeface="Calibri"/>
                <a:cs typeface="Calibri"/>
                <a:sym typeface="Calibri"/>
              </a:defRPr>
            </a:lvl1pPr>
          </a:lstStyle>
          <a:p>
            <a:r>
              <a:rPr sz="2700" dirty="0"/>
              <a:t>Open access</a:t>
            </a:r>
          </a:p>
        </p:txBody>
      </p:sp>
      <p:pic>
        <p:nvPicPr>
          <p:cNvPr id="2322" name="image8.gif" descr="image8.gif"/>
          <p:cNvPicPr>
            <a:picLocks/>
          </p:cNvPicPr>
          <p:nvPr/>
        </p:nvPicPr>
        <p:blipFill>
          <a:blip r:embed="rId4" cstate="email">
            <a:extLst>
              <a:ext uri="{28A0092B-C50C-407E-A947-70E740481C1C}">
                <a14:useLocalDpi xmlns:a14="http://schemas.microsoft.com/office/drawing/2010/main"/>
              </a:ext>
            </a:extLst>
          </a:blip>
          <a:stretch>
            <a:fillRect/>
          </a:stretch>
        </p:blipFill>
        <p:spPr>
          <a:xfrm>
            <a:off x="8533804" y="6563575"/>
            <a:ext cx="2053831" cy="18752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1F7B9C-798F-E140-BFD0-9A5B40879007}"/>
              </a:ext>
            </a:extLst>
          </p:cNvPr>
          <p:cNvSpPr txBox="1"/>
          <p:nvPr/>
        </p:nvSpPr>
        <p:spPr>
          <a:xfrm>
            <a:off x="6716528" y="1349551"/>
            <a:ext cx="3975470" cy="3901837"/>
          </a:xfrm>
          <a:prstGeom prst="rect">
            <a:avLst/>
          </a:prstGeom>
          <a:noFill/>
        </p:spPr>
        <p:txBody>
          <a:bodyPr wrap="square" rtlCol="0">
            <a:spAutoFit/>
          </a:bodyPr>
          <a:lstStyle/>
          <a:p>
            <a:pPr marL="257168" indent="-257168" defTabSz="685783">
              <a:lnSpc>
                <a:spcPct val="150000"/>
              </a:lnSpc>
              <a:buFont typeface="Arial" charset="0"/>
              <a:buChar char="•"/>
            </a:pPr>
            <a:endParaRPr lang="en-GB" sz="2400" b="1" dirty="0">
              <a:solidFill>
                <a:prstClr val="black"/>
              </a:solidFill>
              <a:latin typeface="Arial" charset="0"/>
              <a:ea typeface="Arial" charset="0"/>
              <a:cs typeface="Arial" charset="0"/>
            </a:endParaRPr>
          </a:p>
          <a:p>
            <a:pPr defTabSz="685783">
              <a:lnSpc>
                <a:spcPct val="150000"/>
              </a:lnSpc>
            </a:pPr>
            <a:r>
              <a:rPr lang="en-GB" sz="2400" b="1" dirty="0">
                <a:solidFill>
                  <a:prstClr val="black"/>
                </a:solidFill>
                <a:latin typeface="Arial" charset="0"/>
                <a:ea typeface="Arial" charset="0"/>
                <a:cs typeface="Arial" charset="0"/>
              </a:rPr>
              <a:t>Resources of fundamental importance to the wider life-science community and the long-term preservation of biological data (ELIXIR)</a:t>
            </a:r>
            <a:endParaRPr lang="en-US" sz="2400" b="1" dirty="0">
              <a:solidFill>
                <a:prstClr val="black"/>
              </a:solidFill>
              <a:latin typeface="Arial" charset="0"/>
              <a:ea typeface="Arial" charset="0"/>
              <a:cs typeface="Arial" charset="0"/>
            </a:endParaRPr>
          </a:p>
        </p:txBody>
      </p:sp>
      <p:pic>
        <p:nvPicPr>
          <p:cNvPr id="10" name="Picture 9">
            <a:extLst>
              <a:ext uri="{FF2B5EF4-FFF2-40B4-BE49-F238E27FC236}">
                <a16:creationId xmlns:a16="http://schemas.microsoft.com/office/drawing/2014/main" id="{8E405C05-4477-514B-8B99-88948027BE60}"/>
              </a:ext>
            </a:extLst>
          </p:cNvPr>
          <p:cNvPicPr/>
          <p:nvPr/>
        </p:nvPicPr>
        <p:blipFill>
          <a:blip r:embed="rId3" cstate="screen">
            <a:extLst>
              <a:ext uri="{28A0092B-C50C-407E-A947-70E740481C1C}">
                <a14:useLocalDpi xmlns:a14="http://schemas.microsoft.com/office/drawing/2010/main"/>
              </a:ext>
            </a:extLst>
          </a:blip>
          <a:stretch>
            <a:fillRect/>
          </a:stretch>
        </p:blipFill>
        <p:spPr>
          <a:xfrm>
            <a:off x="292100" y="1349551"/>
            <a:ext cx="5732706" cy="4635613"/>
          </a:xfrm>
          <a:prstGeom prst="rect">
            <a:avLst/>
          </a:prstGeom>
        </p:spPr>
      </p:pic>
      <p:sp>
        <p:nvSpPr>
          <p:cNvPr id="11" name="Title 1">
            <a:extLst>
              <a:ext uri="{FF2B5EF4-FFF2-40B4-BE49-F238E27FC236}">
                <a16:creationId xmlns:a16="http://schemas.microsoft.com/office/drawing/2014/main" id="{F1A10F1E-656E-E545-A6DF-828F11636938}"/>
              </a:ext>
            </a:extLst>
          </p:cNvPr>
          <p:cNvSpPr txBox="1">
            <a:spLocks/>
          </p:cNvSpPr>
          <p:nvPr/>
        </p:nvSpPr>
        <p:spPr>
          <a:xfrm>
            <a:off x="292100" y="225174"/>
            <a:ext cx="9613900" cy="471574"/>
          </a:xfrm>
          <a:prstGeom prst="rect">
            <a:avLst/>
          </a:prstGeom>
        </p:spPr>
        <p:txBody>
          <a:bodyPr lIns="61754" tIns="34289" rIns="61754" bIns="34289">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3200" b="1" dirty="0" err="1">
                <a:solidFill>
                  <a:prstClr val="black">
                    <a:lumMod val="65000"/>
                    <a:lumOff val="35000"/>
                  </a:prstClr>
                </a:solidFill>
                <a:latin typeface="Arial" charset="0"/>
                <a:ea typeface="Arial" charset="0"/>
                <a:cs typeface="Arial" charset="0"/>
              </a:rPr>
              <a:t>Core</a:t>
            </a:r>
            <a:r>
              <a:rPr lang="sv-SE" sz="3200" b="1" dirty="0">
                <a:solidFill>
                  <a:prstClr val="black">
                    <a:lumMod val="65000"/>
                    <a:lumOff val="35000"/>
                  </a:prstClr>
                </a:solidFill>
                <a:latin typeface="Arial" charset="0"/>
                <a:ea typeface="Arial" charset="0"/>
                <a:cs typeface="Arial" charset="0"/>
              </a:rPr>
              <a:t> Data </a:t>
            </a:r>
            <a:r>
              <a:rPr lang="sv-SE" sz="3200" b="1" dirty="0" err="1">
                <a:solidFill>
                  <a:prstClr val="black">
                    <a:lumMod val="65000"/>
                    <a:lumOff val="35000"/>
                  </a:prstClr>
                </a:solidFill>
                <a:latin typeface="Arial" charset="0"/>
                <a:ea typeface="Arial" charset="0"/>
                <a:cs typeface="Arial" charset="0"/>
              </a:rPr>
              <a:t>Resource</a:t>
            </a:r>
            <a:r>
              <a:rPr lang="sv-SE" sz="3200" b="1" dirty="0">
                <a:solidFill>
                  <a:prstClr val="black">
                    <a:lumMod val="65000"/>
                    <a:lumOff val="35000"/>
                  </a:prstClr>
                </a:solidFill>
                <a:latin typeface="Arial" charset="0"/>
                <a:ea typeface="Arial" charset="0"/>
                <a:cs typeface="Arial" charset="0"/>
              </a:rPr>
              <a:t> (ELIXIR)</a:t>
            </a:r>
            <a:endParaRPr lang="en-US" sz="3200" b="1" dirty="0">
              <a:solidFill>
                <a:prstClr val="black">
                  <a:lumMod val="65000"/>
                  <a:lumOff val="35000"/>
                </a:prstClr>
              </a:solidFill>
              <a:latin typeface="Arial" charset="0"/>
              <a:ea typeface="Arial" charset="0"/>
              <a:cs typeface="Arial" charset="0"/>
            </a:endParaRPr>
          </a:p>
        </p:txBody>
      </p:sp>
      <p:pic>
        <p:nvPicPr>
          <p:cNvPr id="12" name="image8.gif">
            <a:extLst>
              <a:ext uri="{FF2B5EF4-FFF2-40B4-BE49-F238E27FC236}">
                <a16:creationId xmlns:a16="http://schemas.microsoft.com/office/drawing/2014/main" id="{9002F836-0710-3547-A887-09594800E672}"/>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8533336" y="6316361"/>
            <a:ext cx="3201464" cy="321606"/>
          </a:xfrm>
          <a:prstGeom prst="rect">
            <a:avLst/>
          </a:prstGeom>
          <a:ln w="12700">
            <a:miter lim="400000"/>
          </a:ln>
        </p:spPr>
      </p:pic>
      <p:sp>
        <p:nvSpPr>
          <p:cNvPr id="13" name="TextBox 12">
            <a:extLst>
              <a:ext uri="{FF2B5EF4-FFF2-40B4-BE49-F238E27FC236}">
                <a16:creationId xmlns:a16="http://schemas.microsoft.com/office/drawing/2014/main" id="{990AC4E4-5233-4B4D-8EF9-CB858EA85466}"/>
              </a:ext>
            </a:extLst>
          </p:cNvPr>
          <p:cNvSpPr txBox="1"/>
          <p:nvPr/>
        </p:nvSpPr>
        <p:spPr>
          <a:xfrm>
            <a:off x="1712768" y="6268635"/>
            <a:ext cx="2891369" cy="369332"/>
          </a:xfrm>
          <a:prstGeom prst="rect">
            <a:avLst/>
          </a:prstGeom>
          <a:noFill/>
        </p:spPr>
        <p:txBody>
          <a:bodyPr wrap="none" rtlCol="0">
            <a:spAutoFit/>
          </a:bodyPr>
          <a:lstStyle/>
          <a:p>
            <a:r>
              <a:rPr lang="en-US" dirty="0">
                <a:solidFill>
                  <a:prstClr val="black"/>
                </a:solidFill>
                <a:latin typeface="Calibri" panose="020F0502020204030204"/>
              </a:rPr>
              <a:t>Open access (no restrictions)</a:t>
            </a:r>
          </a:p>
        </p:txBody>
      </p:sp>
    </p:spTree>
    <p:extLst>
      <p:ext uri="{BB962C8B-B14F-4D97-AF65-F5344CB8AC3E}">
        <p14:creationId xmlns:p14="http://schemas.microsoft.com/office/powerpoint/2010/main" val="2450306485"/>
      </p:ext>
    </p:extLst>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316" name="Title 1"/>
          <p:cNvSpPr txBox="1"/>
          <p:nvPr/>
        </p:nvSpPr>
        <p:spPr>
          <a:xfrm>
            <a:off x="610505" y="243971"/>
            <a:ext cx="8950214" cy="480125"/>
          </a:xfrm>
          <a:prstGeom prst="rect">
            <a:avLst/>
          </a:prstGeom>
          <a:ln w="12700">
            <a:miter lim="400000"/>
          </a:ln>
          <a:extLst>
            <a:ext uri="{C572A759-6A51-4108-AA02-DFA0A04FC94B}">
              <ma14:wrappingTextBoxFlag xmlns="" xmlns:ma14="http://schemas.microsoft.com/office/mac/drawingml/2011/main" val="1"/>
            </a:ext>
          </a:extLst>
        </p:spPr>
        <p:txBody>
          <a:bodyPr wrap="square" lIns="45717" tIns="45717" rIns="45717" bIns="45717">
            <a:spAutoFit/>
          </a:bodyPr>
          <a:lstStyle>
            <a:lvl1pPr defTabSz="1016000">
              <a:lnSpc>
                <a:spcPct val="90000"/>
              </a:lnSpc>
              <a:defRPr sz="2600" b="1">
                <a:solidFill>
                  <a:srgbClr val="595959"/>
                </a:solidFill>
                <a:latin typeface="Arial"/>
                <a:ea typeface="Arial"/>
                <a:cs typeface="Arial"/>
                <a:sym typeface="Arial"/>
              </a:defRPr>
            </a:lvl1pPr>
          </a:lstStyle>
          <a:p>
            <a:pPr marL="0" marR="0" lvl="0" indent="0" algn="l" defTabSz="1016000" rtl="0" eaLnBrk="1" fontAlgn="auto" latinLnBrk="0" hangingPunct="1">
              <a:lnSpc>
                <a:spcPct val="90000"/>
              </a:lnSpc>
              <a:spcBef>
                <a:spcPts val="0"/>
              </a:spcBef>
              <a:spcAft>
                <a:spcPts val="0"/>
              </a:spcAft>
              <a:buClrTx/>
              <a:buSzTx/>
              <a:buFontTx/>
              <a:buNone/>
              <a:tabLst/>
              <a:defRPr/>
            </a:pPr>
            <a:r>
              <a:rPr lang="sv-SE" sz="2800" dirty="0" err="1"/>
              <a:t>Visitors</a:t>
            </a:r>
            <a:r>
              <a:rPr lang="sv-SE" sz="2800" dirty="0"/>
              <a:t> from </a:t>
            </a:r>
            <a:r>
              <a:rPr lang="sv-SE" sz="2800" dirty="0" err="1"/>
              <a:t>academia</a:t>
            </a:r>
            <a:r>
              <a:rPr lang="sv-SE" sz="2800" dirty="0"/>
              <a:t> and </a:t>
            </a:r>
            <a:r>
              <a:rPr lang="sv-SE" sz="2800" dirty="0" err="1"/>
              <a:t>industry</a:t>
            </a:r>
            <a:endParaRPr kumimoji="0" sz="2800" i="0" u="none" strike="noStrike" kern="1200" cap="none" spc="0" normalizeH="0" baseline="0" noProof="0" dirty="0">
              <a:ln>
                <a:noFill/>
              </a:ln>
              <a:solidFill>
                <a:srgbClr val="595959"/>
              </a:solidFill>
              <a:effectLst/>
              <a:uLnTx/>
              <a:uFillTx/>
              <a:latin typeface="Arial"/>
              <a:cs typeface="Arial"/>
              <a:sym typeface="Arial"/>
            </a:endParaRPr>
          </a:p>
        </p:txBody>
      </p:sp>
      <p:sp>
        <p:nvSpPr>
          <p:cNvPr id="2321" name="TextBox 10"/>
          <p:cNvSpPr txBox="1"/>
          <p:nvPr/>
        </p:nvSpPr>
        <p:spPr>
          <a:xfrm>
            <a:off x="1453588" y="6047447"/>
            <a:ext cx="1831586" cy="507825"/>
          </a:xfrm>
          <a:prstGeom prst="rect">
            <a:avLst/>
          </a:prstGeom>
          <a:ln w="12700">
            <a:miter lim="400000"/>
          </a:ln>
          <a:extLst>
            <a:ext uri="{C572A759-6A51-4108-AA02-DFA0A04FC94B}">
              <ma14:wrappingTextBoxFlag xmlns="" xmlns:ma14="http://schemas.microsoft.com/office/mac/drawingml/2011/main" val="1"/>
            </a:ext>
          </a:extLst>
        </p:spPr>
        <p:txBody>
          <a:bodyPr wrap="none" lIns="45717" tIns="45717" rIns="45717" bIns="45717">
            <a:spAutoFit/>
          </a:bodyPr>
          <a:lstStyle>
            <a:lvl1pPr defTabSz="908414">
              <a:defRPr sz="3000">
                <a:latin typeface="Calibri"/>
                <a:ea typeface="Calibri"/>
                <a:cs typeface="Calibri"/>
                <a:sym typeface="Calibri"/>
              </a:defRPr>
            </a:lvl1pPr>
          </a:lstStyle>
          <a:p>
            <a:pPr marL="0" marR="0" lvl="0" indent="0" algn="l" defTabSz="908414" rtl="0" eaLnBrk="1" fontAlgn="auto" latinLnBrk="0" hangingPunct="1">
              <a:lnSpc>
                <a:spcPct val="100000"/>
              </a:lnSpc>
              <a:spcBef>
                <a:spcPts val="0"/>
              </a:spcBef>
              <a:spcAft>
                <a:spcPts val="0"/>
              </a:spcAft>
              <a:buClrTx/>
              <a:buSzTx/>
              <a:buFontTx/>
              <a:buNone/>
              <a:tabLst/>
              <a:defRPr/>
            </a:pPr>
            <a:r>
              <a:rPr kumimoji="0" sz="2700" b="0" i="0" u="none" strike="noStrike" kern="1200" cap="none" spc="0" normalizeH="0" baseline="0" noProof="0" dirty="0">
                <a:ln>
                  <a:noFill/>
                </a:ln>
                <a:solidFill>
                  <a:prstClr val="black"/>
                </a:solidFill>
                <a:effectLst/>
                <a:uLnTx/>
                <a:uFillTx/>
                <a:latin typeface="Calibri"/>
                <a:cs typeface="Calibri"/>
                <a:sym typeface="Calibri"/>
              </a:rPr>
              <a:t>Open access</a:t>
            </a:r>
          </a:p>
        </p:txBody>
      </p:sp>
      <p:pic>
        <p:nvPicPr>
          <p:cNvPr id="2322" name="image8.gif" descr="image8.gif"/>
          <p:cNvPicPr>
            <a:picLocks/>
          </p:cNvPicPr>
          <p:nvPr/>
        </p:nvPicPr>
        <p:blipFill>
          <a:blip r:embed="rId3">
            <a:extLst/>
          </a:blip>
          <a:stretch>
            <a:fillRect/>
          </a:stretch>
        </p:blipFill>
        <p:spPr>
          <a:xfrm>
            <a:off x="9560720" y="6555272"/>
            <a:ext cx="2296916" cy="187526"/>
          </a:xfrm>
          <a:prstGeom prst="rect">
            <a:avLst/>
          </a:prstGeom>
          <a:ln w="12700">
            <a:miter lim="400000"/>
          </a:ln>
        </p:spPr>
      </p:pic>
      <p:pic>
        <p:nvPicPr>
          <p:cNvPr id="9" name="Picture 8">
            <a:extLst>
              <a:ext uri="{FF2B5EF4-FFF2-40B4-BE49-F238E27FC236}">
                <a16:creationId xmlns:a16="http://schemas.microsoft.com/office/drawing/2014/main" id="{87DF9ADD-6EA2-254D-9CD9-9C2E253022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605" y="1510197"/>
            <a:ext cx="8805137" cy="4943562"/>
          </a:xfrm>
          <a:prstGeom prst="rect">
            <a:avLst/>
          </a:prstGeom>
        </p:spPr>
      </p:pic>
      <p:sp>
        <p:nvSpPr>
          <p:cNvPr id="6" name="TextBox 5">
            <a:extLst>
              <a:ext uri="{FF2B5EF4-FFF2-40B4-BE49-F238E27FC236}">
                <a16:creationId xmlns:a16="http://schemas.microsoft.com/office/drawing/2014/main" id="{12F3C803-F675-5E42-AAED-CEA8BDB940E8}"/>
              </a:ext>
            </a:extLst>
          </p:cNvPr>
          <p:cNvSpPr txBox="1"/>
          <p:nvPr/>
        </p:nvSpPr>
        <p:spPr>
          <a:xfrm>
            <a:off x="10170928" y="2111551"/>
            <a:ext cx="1686708" cy="2239844"/>
          </a:xfrm>
          <a:prstGeom prst="rect">
            <a:avLst/>
          </a:prstGeom>
          <a:noFill/>
        </p:spPr>
        <p:txBody>
          <a:bodyPr wrap="square" rtlCol="0">
            <a:spAutoFit/>
          </a:bodyPr>
          <a:lstStyle/>
          <a:p>
            <a:pPr marL="257168" indent="-257168" defTabSz="685783">
              <a:lnSpc>
                <a:spcPct val="150000"/>
              </a:lnSpc>
              <a:buFont typeface="Arial" charset="0"/>
              <a:buChar char="•"/>
            </a:pPr>
            <a:endParaRPr lang="en-GB" sz="2400" b="1" dirty="0">
              <a:solidFill>
                <a:prstClr val="black"/>
              </a:solidFill>
              <a:latin typeface="Arial" charset="0"/>
              <a:ea typeface="Arial" charset="0"/>
              <a:cs typeface="Arial" charset="0"/>
            </a:endParaRPr>
          </a:p>
          <a:p>
            <a:pPr defTabSz="685783">
              <a:lnSpc>
                <a:spcPct val="150000"/>
              </a:lnSpc>
            </a:pPr>
            <a:r>
              <a:rPr lang="en-GB" sz="2400" b="1" dirty="0">
                <a:solidFill>
                  <a:prstClr val="black"/>
                </a:solidFill>
                <a:latin typeface="Arial" charset="0"/>
                <a:ea typeface="Arial" charset="0"/>
                <a:cs typeface="Arial" charset="0"/>
              </a:rPr>
              <a:t>&gt; 200,000 visitors per month</a:t>
            </a:r>
            <a:endParaRPr lang="en-US" sz="2400" b="1"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1183234637"/>
      </p:ext>
    </p:extLst>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3" name="Group"/>
          <p:cNvGrpSpPr/>
          <p:nvPr/>
        </p:nvGrpSpPr>
        <p:grpSpPr>
          <a:xfrm>
            <a:off x="852461" y="1817124"/>
            <a:ext cx="8400150" cy="4724024"/>
            <a:chOff x="-718633" y="-123261"/>
            <a:chExt cx="9333498" cy="5248914"/>
          </a:xfrm>
        </p:grpSpPr>
        <p:graphicFrame>
          <p:nvGraphicFramePr>
            <p:cNvPr id="2476" name="2D Column Chart"/>
            <p:cNvGraphicFramePr/>
            <p:nvPr/>
          </p:nvGraphicFramePr>
          <p:xfrm>
            <a:off x="-718633" y="-123261"/>
            <a:ext cx="9333498" cy="4873588"/>
          </p:xfrm>
          <a:graphic>
            <a:graphicData uri="http://schemas.openxmlformats.org/drawingml/2006/chart">
              <c:chart xmlns:c="http://schemas.openxmlformats.org/drawingml/2006/chart" xmlns:r="http://schemas.openxmlformats.org/officeDocument/2006/relationships" r:id="rId2"/>
            </a:graphicData>
          </a:graphic>
        </p:graphicFrame>
        <p:sp>
          <p:nvSpPr>
            <p:cNvPr id="2477" name="China"/>
            <p:cNvSpPr txBox="1"/>
            <p:nvPr/>
          </p:nvSpPr>
          <p:spPr>
            <a:xfrm>
              <a:off x="213089" y="4891616"/>
              <a:ext cx="414998" cy="2340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algn="ctr" defTabSz="456406">
                <a:defRPr sz="1000">
                  <a:latin typeface="Helvetica Light"/>
                  <a:ea typeface="Helvetica Light"/>
                  <a:cs typeface="Helvetica Light"/>
                  <a:sym typeface="Helvetica Light"/>
                </a:defRPr>
              </a:lvl1pPr>
            </a:lstStyle>
            <a:p>
              <a:r>
                <a:rPr sz="900" dirty="0"/>
                <a:t>China</a:t>
              </a:r>
            </a:p>
          </p:txBody>
        </p:sp>
        <p:sp>
          <p:nvSpPr>
            <p:cNvPr id="2478" name="UK"/>
            <p:cNvSpPr txBox="1"/>
            <p:nvPr/>
          </p:nvSpPr>
          <p:spPr>
            <a:xfrm>
              <a:off x="628802" y="4756553"/>
              <a:ext cx="258260" cy="2340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algn="ctr" defTabSz="456406">
                <a:defRPr sz="1000">
                  <a:latin typeface="Helvetica Light"/>
                  <a:ea typeface="Helvetica Light"/>
                  <a:cs typeface="Helvetica Light"/>
                  <a:sym typeface="Helvetica Light"/>
                </a:defRPr>
              </a:lvl1pPr>
            </a:lstStyle>
            <a:p>
              <a:r>
                <a:rPr sz="900"/>
                <a:t>UK</a:t>
              </a:r>
            </a:p>
          </p:txBody>
        </p:sp>
        <p:sp>
          <p:nvSpPr>
            <p:cNvPr id="2479" name="Japan"/>
            <p:cNvSpPr txBox="1"/>
            <p:nvPr/>
          </p:nvSpPr>
          <p:spPr>
            <a:xfrm>
              <a:off x="1214434" y="4891615"/>
              <a:ext cx="436372" cy="2340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algn="ctr" defTabSz="456406">
                <a:defRPr sz="1000">
                  <a:latin typeface="Helvetica Light"/>
                  <a:ea typeface="Helvetica Light"/>
                  <a:cs typeface="Helvetica Light"/>
                  <a:sym typeface="Helvetica Light"/>
                </a:defRPr>
              </a:lvl1pPr>
            </a:lstStyle>
            <a:p>
              <a:r>
                <a:rPr sz="900"/>
                <a:t>Japan</a:t>
              </a:r>
            </a:p>
          </p:txBody>
        </p:sp>
        <p:sp>
          <p:nvSpPr>
            <p:cNvPr id="2480" name="Sweden"/>
            <p:cNvSpPr txBox="1"/>
            <p:nvPr/>
          </p:nvSpPr>
          <p:spPr>
            <a:xfrm>
              <a:off x="1468927" y="4756553"/>
              <a:ext cx="543238" cy="2340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algn="ctr" defTabSz="456406">
                <a:defRPr sz="1000">
                  <a:latin typeface="Helvetica Light"/>
                  <a:ea typeface="Helvetica Light"/>
                  <a:cs typeface="Helvetica Light"/>
                  <a:sym typeface="Helvetica Light"/>
                </a:defRPr>
              </a:lvl1pPr>
            </a:lstStyle>
            <a:p>
              <a:r>
                <a:rPr sz="900"/>
                <a:t>Sweden</a:t>
              </a:r>
            </a:p>
          </p:txBody>
        </p:sp>
        <p:sp>
          <p:nvSpPr>
            <p:cNvPr id="2481" name="India"/>
            <p:cNvSpPr txBox="1"/>
            <p:nvPr/>
          </p:nvSpPr>
          <p:spPr>
            <a:xfrm>
              <a:off x="2242655" y="4891615"/>
              <a:ext cx="365128" cy="2340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algn="ctr" defTabSz="456406">
                <a:defRPr sz="1000">
                  <a:latin typeface="Helvetica Light"/>
                  <a:ea typeface="Helvetica Light"/>
                  <a:cs typeface="Helvetica Light"/>
                  <a:sym typeface="Helvetica Light"/>
                </a:defRPr>
              </a:lvl1pPr>
            </a:lstStyle>
            <a:p>
              <a:r>
                <a:rPr sz="900"/>
                <a:t>India</a:t>
              </a:r>
            </a:p>
          </p:txBody>
        </p:sp>
        <p:sp>
          <p:nvSpPr>
            <p:cNvPr id="2482" name="France"/>
            <p:cNvSpPr txBox="1"/>
            <p:nvPr/>
          </p:nvSpPr>
          <p:spPr>
            <a:xfrm>
              <a:off x="2512864" y="4756553"/>
              <a:ext cx="479118" cy="2340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algn="ctr" defTabSz="456406">
                <a:defRPr sz="1000">
                  <a:latin typeface="Helvetica Light"/>
                  <a:ea typeface="Helvetica Light"/>
                  <a:cs typeface="Helvetica Light"/>
                  <a:sym typeface="Helvetica Light"/>
                </a:defRPr>
              </a:lvl1pPr>
            </a:lstStyle>
            <a:p>
              <a:r>
                <a:rPr sz="900"/>
                <a:t>France</a:t>
              </a:r>
            </a:p>
          </p:txBody>
        </p:sp>
      </p:grpSp>
      <p:sp>
        <p:nvSpPr>
          <p:cNvPr id="2484" name="Other"/>
          <p:cNvSpPr txBox="1"/>
          <p:nvPr/>
        </p:nvSpPr>
        <p:spPr>
          <a:xfrm>
            <a:off x="10139579" y="5623442"/>
            <a:ext cx="360674" cy="210633"/>
          </a:xfrm>
          <a:prstGeom prst="rect">
            <a:avLst/>
          </a:prstGeom>
          <a:ln w="12700">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ctr" defTabSz="456406">
              <a:defRPr sz="1000">
                <a:latin typeface="Helvetica Light"/>
                <a:ea typeface="Helvetica Light"/>
                <a:cs typeface="Helvetica Light"/>
                <a:sym typeface="Helvetica Light"/>
              </a:defRPr>
            </a:lvl1pPr>
          </a:lstStyle>
          <a:p>
            <a:r>
              <a:rPr sz="900"/>
              <a:t>Other</a:t>
            </a:r>
          </a:p>
        </p:txBody>
      </p:sp>
      <p:sp>
        <p:nvSpPr>
          <p:cNvPr id="14" name="Used all over the world">
            <a:extLst>
              <a:ext uri="{FF2B5EF4-FFF2-40B4-BE49-F238E27FC236}">
                <a16:creationId xmlns:a16="http://schemas.microsoft.com/office/drawing/2014/main" id="{D86CD762-8343-AD48-B3CA-00881B7CF0E3}"/>
              </a:ext>
            </a:extLst>
          </p:cNvPr>
          <p:cNvSpPr txBox="1"/>
          <p:nvPr/>
        </p:nvSpPr>
        <p:spPr>
          <a:xfrm>
            <a:off x="737486" y="212920"/>
            <a:ext cx="8295681" cy="49244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R="45153" indent="44450" algn="ctr" defTabSz="912812">
              <a:spcBef>
                <a:spcPts val="2000"/>
              </a:spcBef>
              <a:defRPr sz="3400" b="1">
                <a:uFill>
                  <a:solidFill>
                    <a:srgbClr val="000000"/>
                  </a:solidFill>
                </a:uFill>
                <a:latin typeface="Arial"/>
                <a:ea typeface="Arial"/>
                <a:cs typeface="Arial"/>
                <a:sym typeface="Arial"/>
              </a:defRPr>
            </a:lvl1pPr>
          </a:lstStyle>
          <a:p>
            <a:pPr algn="l"/>
            <a:r>
              <a:rPr lang="sv-SE" sz="3200" dirty="0" err="1"/>
              <a:t>Geographic</a:t>
            </a:r>
            <a:r>
              <a:rPr lang="sv-SE" sz="3200" dirty="0"/>
              <a:t> </a:t>
            </a:r>
            <a:r>
              <a:rPr lang="sv-SE" sz="3200" dirty="0" err="1"/>
              <a:t>spread</a:t>
            </a:r>
            <a:endParaRPr sz="3200" dirty="0"/>
          </a:p>
        </p:txBody>
      </p:sp>
      <p:pic>
        <p:nvPicPr>
          <p:cNvPr id="3" name="Picture 2">
            <a:extLst>
              <a:ext uri="{FF2B5EF4-FFF2-40B4-BE49-F238E27FC236}">
                <a16:creationId xmlns:a16="http://schemas.microsoft.com/office/drawing/2014/main" id="{199E40FC-5FF4-EF49-85D5-3C7CA87B06FF}"/>
              </a:ext>
            </a:extLst>
          </p:cNvPr>
          <p:cNvPicPr>
            <a:picLocks noChangeAspect="1"/>
          </p:cNvPicPr>
          <p:nvPr/>
        </p:nvPicPr>
        <p:blipFill>
          <a:blip r:embed="rId3"/>
          <a:stretch>
            <a:fillRect/>
          </a:stretch>
        </p:blipFill>
        <p:spPr>
          <a:xfrm>
            <a:off x="5126182" y="144555"/>
            <a:ext cx="6941127" cy="436712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572324-724B-3643-B485-7D83654AC04D}"/>
              </a:ext>
            </a:extLst>
          </p:cNvPr>
          <p:cNvSpPr txBox="1">
            <a:spLocks/>
          </p:cNvSpPr>
          <p:nvPr/>
        </p:nvSpPr>
        <p:spPr>
          <a:xfrm>
            <a:off x="241342" y="211564"/>
            <a:ext cx="11706817" cy="897145"/>
          </a:xfrm>
          <a:prstGeom prst="rect">
            <a:avLst/>
          </a:prstGeom>
        </p:spPr>
        <p:txBody>
          <a:bodyPr anchor="ctr" anchorCtr="0">
            <a:normAutofit fontScale="97500"/>
          </a:bodyPr>
          <a:lstStyle>
            <a:lvl1pPr marL="0" marR="0" indent="0" algn="ctr" defTabSz="685800" rtl="0" latinLnBrk="0">
              <a:lnSpc>
                <a:spcPct val="100000"/>
              </a:lnSpc>
              <a:spcBef>
                <a:spcPts val="0"/>
              </a:spcBef>
              <a:spcAft>
                <a:spcPts val="0"/>
              </a:spcAft>
              <a:buClrTx/>
              <a:buSzTx/>
              <a:buFontTx/>
              <a:buNone/>
              <a:tabLst/>
              <a:defRPr sz="2100" b="0" i="0" u="none" strike="noStrike" cap="none" spc="0" baseline="0">
                <a:ln>
                  <a:noFill/>
                </a:ln>
                <a:solidFill>
                  <a:srgbClr val="000000"/>
                </a:solidFill>
                <a:uFillTx/>
                <a:latin typeface="+mn-lt"/>
                <a:ea typeface="+mn-ea"/>
                <a:cs typeface="+mn-cs"/>
                <a:sym typeface="Calibri"/>
              </a:defRPr>
            </a:lvl1pPr>
            <a:lvl2pPr marL="0" marR="0" indent="0" algn="ctr" defTabSz="685800" rtl="0" latinLnBrk="0">
              <a:lnSpc>
                <a:spcPct val="100000"/>
              </a:lnSpc>
              <a:spcBef>
                <a:spcPts val="0"/>
              </a:spcBef>
              <a:spcAft>
                <a:spcPts val="0"/>
              </a:spcAft>
              <a:buClrTx/>
              <a:buSzTx/>
              <a:buFontTx/>
              <a:buNone/>
              <a:tabLst/>
              <a:defRPr sz="2100" b="0" i="0" u="none" strike="noStrike" cap="none" spc="0" baseline="0">
                <a:ln>
                  <a:noFill/>
                </a:ln>
                <a:solidFill>
                  <a:srgbClr val="000000"/>
                </a:solidFill>
                <a:uFillTx/>
                <a:latin typeface="+mn-lt"/>
                <a:ea typeface="+mn-ea"/>
                <a:cs typeface="+mn-cs"/>
                <a:sym typeface="Calibri"/>
              </a:defRPr>
            </a:lvl2pPr>
            <a:lvl3pPr marL="0" marR="0" indent="0" algn="ctr" defTabSz="685800" rtl="0" latinLnBrk="0">
              <a:lnSpc>
                <a:spcPct val="100000"/>
              </a:lnSpc>
              <a:spcBef>
                <a:spcPts val="0"/>
              </a:spcBef>
              <a:spcAft>
                <a:spcPts val="0"/>
              </a:spcAft>
              <a:buClrTx/>
              <a:buSzTx/>
              <a:buFontTx/>
              <a:buNone/>
              <a:tabLst/>
              <a:defRPr sz="2100" b="0" i="0" u="none" strike="noStrike" cap="none" spc="0" baseline="0">
                <a:ln>
                  <a:noFill/>
                </a:ln>
                <a:solidFill>
                  <a:srgbClr val="000000"/>
                </a:solidFill>
                <a:uFillTx/>
                <a:latin typeface="+mn-lt"/>
                <a:ea typeface="+mn-ea"/>
                <a:cs typeface="+mn-cs"/>
                <a:sym typeface="Calibri"/>
              </a:defRPr>
            </a:lvl3pPr>
            <a:lvl4pPr marL="0" marR="0" indent="0" algn="ctr" defTabSz="685800" rtl="0" latinLnBrk="0">
              <a:lnSpc>
                <a:spcPct val="100000"/>
              </a:lnSpc>
              <a:spcBef>
                <a:spcPts val="0"/>
              </a:spcBef>
              <a:spcAft>
                <a:spcPts val="0"/>
              </a:spcAft>
              <a:buClrTx/>
              <a:buSzTx/>
              <a:buFontTx/>
              <a:buNone/>
              <a:tabLst/>
              <a:defRPr sz="2100" b="0" i="0" u="none" strike="noStrike" cap="none" spc="0" baseline="0">
                <a:ln>
                  <a:noFill/>
                </a:ln>
                <a:solidFill>
                  <a:srgbClr val="000000"/>
                </a:solidFill>
                <a:uFillTx/>
                <a:latin typeface="+mn-lt"/>
                <a:ea typeface="+mn-ea"/>
                <a:cs typeface="+mn-cs"/>
                <a:sym typeface="Calibri"/>
              </a:defRPr>
            </a:lvl4pPr>
            <a:lvl5pPr marL="0" marR="0" indent="0" algn="ctr" defTabSz="685800" rtl="0" latinLnBrk="0">
              <a:lnSpc>
                <a:spcPct val="100000"/>
              </a:lnSpc>
              <a:spcBef>
                <a:spcPts val="0"/>
              </a:spcBef>
              <a:spcAft>
                <a:spcPts val="0"/>
              </a:spcAft>
              <a:buClrTx/>
              <a:buSzTx/>
              <a:buFontTx/>
              <a:buNone/>
              <a:tabLst/>
              <a:defRPr sz="2100" b="0" i="0" u="none" strike="noStrike" cap="none" spc="0" baseline="0">
                <a:ln>
                  <a:noFill/>
                </a:ln>
                <a:solidFill>
                  <a:srgbClr val="000000"/>
                </a:solidFill>
                <a:uFillTx/>
                <a:latin typeface="+mn-lt"/>
                <a:ea typeface="+mn-ea"/>
                <a:cs typeface="+mn-cs"/>
                <a:sym typeface="Calibri"/>
              </a:defRPr>
            </a:lvl5pPr>
            <a:lvl6pPr marL="0" marR="0" indent="342521" algn="ctr" defTabSz="685800" rtl="0" latinLnBrk="0">
              <a:lnSpc>
                <a:spcPct val="100000"/>
              </a:lnSpc>
              <a:spcBef>
                <a:spcPts val="0"/>
              </a:spcBef>
              <a:spcAft>
                <a:spcPts val="0"/>
              </a:spcAft>
              <a:buClrTx/>
              <a:buSzTx/>
              <a:buFontTx/>
              <a:buNone/>
              <a:tabLst/>
              <a:defRPr sz="2100" b="0" i="0" u="none" strike="noStrike" cap="none" spc="0" baseline="0">
                <a:ln>
                  <a:noFill/>
                </a:ln>
                <a:solidFill>
                  <a:srgbClr val="000000"/>
                </a:solidFill>
                <a:uFillTx/>
                <a:latin typeface="+mn-lt"/>
                <a:ea typeface="+mn-ea"/>
                <a:cs typeface="+mn-cs"/>
                <a:sym typeface="Calibri"/>
              </a:defRPr>
            </a:lvl6pPr>
            <a:lvl7pPr marL="0" marR="0" indent="685040" algn="ctr" defTabSz="685800" rtl="0" latinLnBrk="0">
              <a:lnSpc>
                <a:spcPct val="100000"/>
              </a:lnSpc>
              <a:spcBef>
                <a:spcPts val="0"/>
              </a:spcBef>
              <a:spcAft>
                <a:spcPts val="0"/>
              </a:spcAft>
              <a:buClrTx/>
              <a:buSzTx/>
              <a:buFontTx/>
              <a:buNone/>
              <a:tabLst/>
              <a:defRPr sz="2100" b="0" i="0" u="none" strike="noStrike" cap="none" spc="0" baseline="0">
                <a:ln>
                  <a:noFill/>
                </a:ln>
                <a:solidFill>
                  <a:srgbClr val="000000"/>
                </a:solidFill>
                <a:uFillTx/>
                <a:latin typeface="+mn-lt"/>
                <a:ea typeface="+mn-ea"/>
                <a:cs typeface="+mn-cs"/>
                <a:sym typeface="Calibri"/>
              </a:defRPr>
            </a:lvl7pPr>
            <a:lvl8pPr marL="0" marR="0" indent="1027559" algn="ctr" defTabSz="685800" rtl="0" latinLnBrk="0">
              <a:lnSpc>
                <a:spcPct val="100000"/>
              </a:lnSpc>
              <a:spcBef>
                <a:spcPts val="0"/>
              </a:spcBef>
              <a:spcAft>
                <a:spcPts val="0"/>
              </a:spcAft>
              <a:buClrTx/>
              <a:buSzTx/>
              <a:buFontTx/>
              <a:buNone/>
              <a:tabLst/>
              <a:defRPr sz="2100" b="0" i="0" u="none" strike="noStrike" cap="none" spc="0" baseline="0">
                <a:ln>
                  <a:noFill/>
                </a:ln>
                <a:solidFill>
                  <a:srgbClr val="000000"/>
                </a:solidFill>
                <a:uFillTx/>
                <a:latin typeface="+mn-lt"/>
                <a:ea typeface="+mn-ea"/>
                <a:cs typeface="+mn-cs"/>
                <a:sym typeface="Calibri"/>
              </a:defRPr>
            </a:lvl8pPr>
            <a:lvl9pPr marL="0" marR="0" indent="1370078" algn="ctr" defTabSz="685800" rtl="0" latinLnBrk="0">
              <a:lnSpc>
                <a:spcPct val="100000"/>
              </a:lnSpc>
              <a:spcBef>
                <a:spcPts val="0"/>
              </a:spcBef>
              <a:spcAft>
                <a:spcPts val="0"/>
              </a:spcAft>
              <a:buClrTx/>
              <a:buSzTx/>
              <a:buFontTx/>
              <a:buNone/>
              <a:tabLst/>
              <a:defRPr sz="2100" b="0" i="0" u="none" strike="noStrike" cap="none" spc="0" baseline="0">
                <a:ln>
                  <a:noFill/>
                </a:ln>
                <a:solidFill>
                  <a:srgbClr val="000000"/>
                </a:solidFill>
                <a:uFillTx/>
                <a:latin typeface="+mn-lt"/>
                <a:ea typeface="+mn-ea"/>
                <a:cs typeface="+mn-cs"/>
                <a:sym typeface="Calibri"/>
              </a:defRPr>
            </a:lvl9pPr>
          </a:lstStyle>
          <a:p>
            <a:pPr defTabSz="914377"/>
            <a:r>
              <a:rPr lang="en-US" sz="3733" b="1" dirty="0">
                <a:solidFill>
                  <a:prstClr val="black">
                    <a:lumMod val="65000"/>
                    <a:lumOff val="35000"/>
                  </a:prstClr>
                </a:solidFill>
                <a:latin typeface="Calibri Light" panose="020F0302020204030204"/>
                <a:ea typeface="+mj-ea"/>
                <a:cs typeface="+mj-cs"/>
              </a:rPr>
              <a:t>International </a:t>
            </a:r>
            <a:r>
              <a:rPr lang="en-US" sz="3733" b="1" dirty="0">
                <a:solidFill>
                  <a:prstClr val="black">
                    <a:lumMod val="65000"/>
                    <a:lumOff val="35000"/>
                  </a:prstClr>
                </a:solidFill>
                <a:latin typeface="Calibri Light" panose="020F0302020204030204"/>
                <a:ea typeface="+mj-ea"/>
                <a:cs typeface="+mj-cs"/>
                <a:sym typeface="Calibri Light"/>
              </a:rPr>
              <a:t>Working</a:t>
            </a:r>
            <a:r>
              <a:rPr lang="en-US" sz="3733" b="1" dirty="0">
                <a:solidFill>
                  <a:prstClr val="black">
                    <a:lumMod val="65000"/>
                    <a:lumOff val="35000"/>
                  </a:prstClr>
                </a:solidFill>
                <a:latin typeface="Calibri Light" panose="020F0302020204030204"/>
                <a:ea typeface="+mj-ea"/>
                <a:cs typeface="+mj-cs"/>
              </a:rPr>
              <a:t> Group for </a:t>
            </a:r>
            <a:r>
              <a:rPr lang="en-US" sz="3733" b="1" dirty="0">
                <a:solidFill>
                  <a:prstClr val="black">
                    <a:lumMod val="65000"/>
                    <a:lumOff val="35000"/>
                  </a:prstClr>
                </a:solidFill>
                <a:latin typeface="Calibri Light" panose="020F0302020204030204"/>
                <a:ea typeface="+mj-ea"/>
                <a:cs typeface="+mj-cs"/>
                <a:sym typeface="Arial"/>
              </a:rPr>
              <a:t>Antibody</a:t>
            </a:r>
            <a:r>
              <a:rPr lang="en-US" sz="3733" b="1" dirty="0">
                <a:solidFill>
                  <a:prstClr val="black">
                    <a:lumMod val="65000"/>
                    <a:lumOff val="35000"/>
                  </a:prstClr>
                </a:solidFill>
                <a:latin typeface="Calibri Light" panose="020F0302020204030204"/>
                <a:ea typeface="+mj-ea"/>
                <a:cs typeface="+mj-cs"/>
              </a:rPr>
              <a:t> Validation</a:t>
            </a:r>
          </a:p>
        </p:txBody>
      </p:sp>
      <p:pic>
        <p:nvPicPr>
          <p:cNvPr id="7" name="Picture 6" descr="test-1.tiff">
            <a:extLst>
              <a:ext uri="{FF2B5EF4-FFF2-40B4-BE49-F238E27FC236}">
                <a16:creationId xmlns:a16="http://schemas.microsoft.com/office/drawing/2014/main" id="{C70122C4-55B0-2741-A9C8-FB1F217755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8992" y="1175572"/>
            <a:ext cx="9608755" cy="4948824"/>
          </a:xfrm>
          <a:prstGeom prst="rect">
            <a:avLst/>
          </a:prstGeom>
        </p:spPr>
      </p:pic>
      <p:sp>
        <p:nvSpPr>
          <p:cNvPr id="8" name="TextBox 7">
            <a:extLst>
              <a:ext uri="{FF2B5EF4-FFF2-40B4-BE49-F238E27FC236}">
                <a16:creationId xmlns:a16="http://schemas.microsoft.com/office/drawing/2014/main" id="{69DFDC9A-1396-AF45-8D35-B586A6BA84FE}"/>
              </a:ext>
            </a:extLst>
          </p:cNvPr>
          <p:cNvSpPr txBox="1"/>
          <p:nvPr/>
        </p:nvSpPr>
        <p:spPr>
          <a:xfrm>
            <a:off x="2801936" y="6214803"/>
            <a:ext cx="5669008" cy="584767"/>
          </a:xfrm>
          <a:prstGeom prst="rect">
            <a:avLst/>
          </a:prstGeom>
          <a:noFill/>
        </p:spPr>
        <p:txBody>
          <a:bodyPr wrap="square" lIns="91436" tIns="45716" rIns="91436" bIns="45716" rtlCol="0">
            <a:spAutoFit/>
          </a:bodyPr>
          <a:lstStyle/>
          <a:p>
            <a:pPr defTabSz="455254"/>
            <a:r>
              <a:rPr lang="en-US" sz="1600" dirty="0">
                <a:solidFill>
                  <a:srgbClr val="575759"/>
                </a:solidFill>
                <a:latin typeface="Arial"/>
                <a:cs typeface="Calibri"/>
                <a:sym typeface="Arial"/>
              </a:rPr>
              <a:t>Uhlen et al (2016) A proposal for validation of antibodies. </a:t>
            </a:r>
            <a:r>
              <a:rPr lang="en-US" sz="1600" i="1" dirty="0">
                <a:solidFill>
                  <a:srgbClr val="575759"/>
                </a:solidFill>
                <a:latin typeface="Arial"/>
                <a:cs typeface="Calibri"/>
                <a:sym typeface="Arial"/>
              </a:rPr>
              <a:t>Nature Methods </a:t>
            </a:r>
            <a:r>
              <a:rPr lang="fi-FI" sz="1600" kern="0" dirty="0">
                <a:solidFill>
                  <a:prstClr val="black"/>
                </a:solidFill>
                <a:latin typeface="Arial"/>
                <a:cs typeface="Arial"/>
                <a:sym typeface="Arial"/>
              </a:rPr>
              <a:t>13, 823–82</a:t>
            </a:r>
            <a:endParaRPr lang="en-US" sz="1600" dirty="0">
              <a:solidFill>
                <a:srgbClr val="575759"/>
              </a:solidFill>
              <a:latin typeface="Arial"/>
              <a:cs typeface="Calibri"/>
              <a:sym typeface="Arial"/>
            </a:endParaRPr>
          </a:p>
        </p:txBody>
      </p:sp>
    </p:spTree>
    <p:extLst>
      <p:ext uri="{BB962C8B-B14F-4D97-AF65-F5344CB8AC3E}">
        <p14:creationId xmlns:p14="http://schemas.microsoft.com/office/powerpoint/2010/main" val="25704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61" name="Rectangle 3"/>
          <p:cNvSpPr/>
          <p:nvPr/>
        </p:nvSpPr>
        <p:spPr>
          <a:xfrm>
            <a:off x="-309261" y="-292486"/>
            <a:ext cx="12192000" cy="6858001"/>
          </a:xfrm>
          <a:prstGeom prst="rect">
            <a:avLst/>
          </a:prstGeom>
          <a:solidFill>
            <a:srgbClr val="000000"/>
          </a:solidFill>
          <a:ln>
            <a:solidFill>
              <a:srgbClr val="000000"/>
            </a:solidFill>
          </a:ln>
          <a:effectLst>
            <a:outerShdw blurRad="50800" dist="38100" dir="5400000" rotWithShape="0">
              <a:srgbClr val="000000">
                <a:alpha val="43137"/>
              </a:srgbClr>
            </a:outerShdw>
          </a:effectLst>
        </p:spPr>
        <p:txBody>
          <a:bodyPr lIns="45719" rIns="45719" anchor="ctr"/>
          <a:lstStyle/>
          <a:p>
            <a:pPr marL="0" marR="0" lvl="0" indent="0" algn="l" defTabSz="912137" rtl="0" eaLnBrk="1" fontAlgn="auto" latinLnBrk="0" hangingPunct="0">
              <a:lnSpc>
                <a:spcPct val="100000"/>
              </a:lnSpc>
              <a:spcBef>
                <a:spcPts val="0"/>
              </a:spcBef>
              <a:spcAft>
                <a:spcPts val="0"/>
              </a:spcAft>
              <a:buClrTx/>
              <a:buSzTx/>
              <a:buFontTx/>
              <a:buNone/>
              <a:tabLst/>
              <a:defRPr>
                <a:solidFill>
                  <a:srgbClr val="FFFFFF"/>
                </a:solidFill>
                <a:latin typeface="Century Gothic"/>
                <a:ea typeface="Century Gothic"/>
                <a:cs typeface="Century Gothic"/>
                <a:sym typeface="Century Gothic"/>
              </a:defRPr>
            </a:pPr>
            <a:endParaRPr kumimoji="0" sz="1351" b="0" i="0" u="none" strike="noStrike" kern="0" cap="none" spc="0" normalizeH="0" baseline="0" noProof="0" dirty="0">
              <a:ln>
                <a:noFill/>
              </a:ln>
              <a:solidFill>
                <a:srgbClr val="FFFFFF"/>
              </a:solidFill>
              <a:effectLst/>
              <a:uLnTx/>
              <a:uFillTx/>
              <a:latin typeface="Century Gothic"/>
              <a:sym typeface="Century Gothic"/>
            </a:endParaRPr>
          </a:p>
        </p:txBody>
      </p:sp>
      <p:grpSp>
        <p:nvGrpSpPr>
          <p:cNvPr id="2389" name="Group 34"/>
          <p:cNvGrpSpPr/>
          <p:nvPr/>
        </p:nvGrpSpPr>
        <p:grpSpPr>
          <a:xfrm>
            <a:off x="-309261" y="-546486"/>
            <a:ext cx="12050741" cy="8051844"/>
            <a:chOff x="-2" y="-310484"/>
            <a:chExt cx="12050741" cy="8051840"/>
          </a:xfrm>
        </p:grpSpPr>
        <p:grpSp>
          <p:nvGrpSpPr>
            <p:cNvPr id="2365" name="Group 35"/>
            <p:cNvGrpSpPr/>
            <p:nvPr/>
          </p:nvGrpSpPr>
          <p:grpSpPr>
            <a:xfrm>
              <a:off x="6590225" y="4400637"/>
              <a:ext cx="4601317" cy="2638356"/>
              <a:chOff x="360229" y="324331"/>
              <a:chExt cx="4601316" cy="2638355"/>
            </a:xfrm>
          </p:grpSpPr>
          <p:pic>
            <p:nvPicPr>
              <p:cNvPr id="2362" name="Picture 59" descr="Picture 59"/>
              <p:cNvPicPr>
                <a:picLocks noChangeAspect="1"/>
              </p:cNvPicPr>
              <p:nvPr/>
            </p:nvPicPr>
            <p:blipFill>
              <a:blip r:embed="rId2">
                <a:extLst/>
              </a:blip>
              <a:srcRect/>
              <a:stretch>
                <a:fillRect/>
              </a:stretch>
            </p:blipFill>
            <p:spPr>
              <a:xfrm rot="18510018">
                <a:off x="2229499" y="230640"/>
                <a:ext cx="2638355" cy="28257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sp>
            <p:nvSpPr>
              <p:cNvPr id="2364" name="Freeform 61"/>
              <p:cNvSpPr/>
              <p:nvPr/>
            </p:nvSpPr>
            <p:spPr>
              <a:xfrm rot="18510018">
                <a:off x="138050" y="1256394"/>
                <a:ext cx="1539922" cy="1095564"/>
              </a:xfrm>
              <a:custGeom>
                <a:avLst/>
                <a:gdLst/>
                <a:ahLst/>
                <a:cxnLst>
                  <a:cxn ang="0">
                    <a:pos x="wd2" y="hd2"/>
                  </a:cxn>
                  <a:cxn ang="5400000">
                    <a:pos x="wd2" y="hd2"/>
                  </a:cxn>
                  <a:cxn ang="10800000">
                    <a:pos x="wd2" y="hd2"/>
                  </a:cxn>
                  <a:cxn ang="16200000">
                    <a:pos x="wd2" y="hd2"/>
                  </a:cxn>
                </a:cxnLst>
                <a:rect l="0" t="0" r="r" b="b"/>
                <a:pathLst>
                  <a:path w="21270" h="21202" extrusionOk="0">
                    <a:moveTo>
                      <a:pt x="21107" y="1895"/>
                    </a:moveTo>
                    <a:cubicBezTo>
                      <a:pt x="20877" y="2408"/>
                      <a:pt x="20307" y="2380"/>
                      <a:pt x="19450" y="3316"/>
                    </a:cubicBezTo>
                    <a:cubicBezTo>
                      <a:pt x="19103" y="3694"/>
                      <a:pt x="18409" y="4779"/>
                      <a:pt x="18069" y="4973"/>
                    </a:cubicBezTo>
                    <a:cubicBezTo>
                      <a:pt x="17655" y="5210"/>
                      <a:pt x="17217" y="5349"/>
                      <a:pt x="16826" y="5684"/>
                    </a:cubicBezTo>
                    <a:cubicBezTo>
                      <a:pt x="16527" y="5941"/>
                      <a:pt x="16198" y="6278"/>
                      <a:pt x="15860" y="6394"/>
                    </a:cubicBezTo>
                    <a:cubicBezTo>
                      <a:pt x="15541" y="6504"/>
                      <a:pt x="15214" y="6539"/>
                      <a:pt x="14893" y="6631"/>
                    </a:cubicBezTo>
                    <a:cubicBezTo>
                      <a:pt x="14662" y="6697"/>
                      <a:pt x="14433" y="6789"/>
                      <a:pt x="14203" y="6868"/>
                    </a:cubicBezTo>
                    <a:cubicBezTo>
                      <a:pt x="13973" y="7105"/>
                      <a:pt x="13702" y="7253"/>
                      <a:pt x="13512" y="7578"/>
                    </a:cubicBezTo>
                    <a:cubicBezTo>
                      <a:pt x="11901" y="10341"/>
                      <a:pt x="13719" y="8131"/>
                      <a:pt x="12546" y="9473"/>
                    </a:cubicBezTo>
                    <a:cubicBezTo>
                      <a:pt x="12408" y="9789"/>
                      <a:pt x="12263" y="10097"/>
                      <a:pt x="12131" y="10420"/>
                    </a:cubicBezTo>
                    <a:cubicBezTo>
                      <a:pt x="11941" y="10887"/>
                      <a:pt x="11855" y="11525"/>
                      <a:pt x="11579" y="11841"/>
                    </a:cubicBezTo>
                    <a:lnTo>
                      <a:pt x="11165" y="12315"/>
                    </a:lnTo>
                    <a:cubicBezTo>
                      <a:pt x="11073" y="12552"/>
                      <a:pt x="11018" y="12847"/>
                      <a:pt x="10889" y="13025"/>
                    </a:cubicBezTo>
                    <a:cubicBezTo>
                      <a:pt x="10775" y="13181"/>
                      <a:pt x="10602" y="13141"/>
                      <a:pt x="10474" y="13262"/>
                    </a:cubicBezTo>
                    <a:cubicBezTo>
                      <a:pt x="10184" y="13539"/>
                      <a:pt x="9881" y="13807"/>
                      <a:pt x="9646" y="14209"/>
                    </a:cubicBezTo>
                    <a:cubicBezTo>
                      <a:pt x="9416" y="14604"/>
                      <a:pt x="9264" y="15217"/>
                      <a:pt x="8955" y="15393"/>
                    </a:cubicBezTo>
                    <a:cubicBezTo>
                      <a:pt x="7445" y="16257"/>
                      <a:pt x="9733" y="14880"/>
                      <a:pt x="8127" y="16104"/>
                    </a:cubicBezTo>
                    <a:cubicBezTo>
                      <a:pt x="7409" y="16651"/>
                      <a:pt x="7118" y="16622"/>
                      <a:pt x="6332" y="16814"/>
                    </a:cubicBezTo>
                    <a:cubicBezTo>
                      <a:pt x="5145" y="18172"/>
                      <a:pt x="6542" y="16364"/>
                      <a:pt x="5779" y="17998"/>
                    </a:cubicBezTo>
                    <a:cubicBezTo>
                      <a:pt x="5676" y="18221"/>
                      <a:pt x="5493" y="18290"/>
                      <a:pt x="5365" y="18472"/>
                    </a:cubicBezTo>
                    <a:cubicBezTo>
                      <a:pt x="4161" y="20194"/>
                      <a:pt x="5847" y="18119"/>
                      <a:pt x="4399" y="19893"/>
                    </a:cubicBezTo>
                    <a:cubicBezTo>
                      <a:pt x="4263" y="20058"/>
                      <a:pt x="4137" y="20255"/>
                      <a:pt x="3984" y="20367"/>
                    </a:cubicBezTo>
                    <a:cubicBezTo>
                      <a:pt x="3810" y="20495"/>
                      <a:pt x="3614" y="20510"/>
                      <a:pt x="3432" y="20603"/>
                    </a:cubicBezTo>
                    <a:cubicBezTo>
                      <a:pt x="3153" y="20747"/>
                      <a:pt x="2603" y="21077"/>
                      <a:pt x="2603" y="21077"/>
                    </a:cubicBezTo>
                    <a:cubicBezTo>
                      <a:pt x="1775" y="20998"/>
                      <a:pt x="841" y="21538"/>
                      <a:pt x="118" y="20840"/>
                    </a:cubicBezTo>
                    <a:cubicBezTo>
                      <a:pt x="-213" y="20521"/>
                      <a:pt x="242" y="19542"/>
                      <a:pt x="394" y="18946"/>
                    </a:cubicBezTo>
                    <a:cubicBezTo>
                      <a:pt x="568" y="18264"/>
                      <a:pt x="890" y="17717"/>
                      <a:pt x="1084" y="17051"/>
                    </a:cubicBezTo>
                    <a:cubicBezTo>
                      <a:pt x="1306" y="16291"/>
                      <a:pt x="1453" y="15472"/>
                      <a:pt x="1637" y="14683"/>
                    </a:cubicBezTo>
                    <a:lnTo>
                      <a:pt x="2189" y="12315"/>
                    </a:lnTo>
                    <a:cubicBezTo>
                      <a:pt x="2281" y="11920"/>
                      <a:pt x="2328" y="11484"/>
                      <a:pt x="2465" y="11131"/>
                    </a:cubicBezTo>
                    <a:lnTo>
                      <a:pt x="3018" y="9710"/>
                    </a:lnTo>
                    <a:cubicBezTo>
                      <a:pt x="3110" y="9473"/>
                      <a:pt x="3176" y="9201"/>
                      <a:pt x="3294" y="8999"/>
                    </a:cubicBezTo>
                    <a:cubicBezTo>
                      <a:pt x="3432" y="8763"/>
                      <a:pt x="3581" y="8543"/>
                      <a:pt x="3708" y="8289"/>
                    </a:cubicBezTo>
                    <a:cubicBezTo>
                      <a:pt x="3858" y="7989"/>
                      <a:pt x="3949" y="7602"/>
                      <a:pt x="4122" y="7342"/>
                    </a:cubicBezTo>
                    <a:cubicBezTo>
                      <a:pt x="4324" y="7039"/>
                      <a:pt x="4585" y="6875"/>
                      <a:pt x="4813" y="6631"/>
                    </a:cubicBezTo>
                    <a:cubicBezTo>
                      <a:pt x="5548" y="5843"/>
                      <a:pt x="4901" y="6381"/>
                      <a:pt x="5917" y="5684"/>
                    </a:cubicBezTo>
                    <a:cubicBezTo>
                      <a:pt x="6056" y="5447"/>
                      <a:pt x="6173" y="5168"/>
                      <a:pt x="6332" y="4973"/>
                    </a:cubicBezTo>
                    <a:cubicBezTo>
                      <a:pt x="6499" y="4768"/>
                      <a:pt x="6692" y="4627"/>
                      <a:pt x="6884" y="4500"/>
                    </a:cubicBezTo>
                    <a:cubicBezTo>
                      <a:pt x="7292" y="4231"/>
                      <a:pt x="7713" y="4026"/>
                      <a:pt x="8127" y="3789"/>
                    </a:cubicBezTo>
                    <a:cubicBezTo>
                      <a:pt x="8265" y="3710"/>
                      <a:pt x="8398" y="3601"/>
                      <a:pt x="8541" y="3553"/>
                    </a:cubicBezTo>
                    <a:lnTo>
                      <a:pt x="9232" y="3316"/>
                    </a:lnTo>
                    <a:cubicBezTo>
                      <a:pt x="9370" y="3158"/>
                      <a:pt x="9493" y="2954"/>
                      <a:pt x="9646" y="2842"/>
                    </a:cubicBezTo>
                    <a:cubicBezTo>
                      <a:pt x="10265" y="2387"/>
                      <a:pt x="10075" y="2829"/>
                      <a:pt x="10612" y="2368"/>
                    </a:cubicBezTo>
                    <a:cubicBezTo>
                      <a:pt x="10853" y="2163"/>
                      <a:pt x="11075" y="1902"/>
                      <a:pt x="11303" y="1658"/>
                    </a:cubicBezTo>
                    <a:cubicBezTo>
                      <a:pt x="11444" y="1507"/>
                      <a:pt x="11559" y="1268"/>
                      <a:pt x="11717" y="1184"/>
                    </a:cubicBezTo>
                    <a:cubicBezTo>
                      <a:pt x="12166" y="948"/>
                      <a:pt x="12653" y="965"/>
                      <a:pt x="13098" y="711"/>
                    </a:cubicBezTo>
                    <a:cubicBezTo>
                      <a:pt x="13393" y="542"/>
                      <a:pt x="13761" y="311"/>
                      <a:pt x="14065" y="237"/>
                    </a:cubicBezTo>
                    <a:cubicBezTo>
                      <a:pt x="14523" y="125"/>
                      <a:pt x="14985" y="79"/>
                      <a:pt x="15446" y="0"/>
                    </a:cubicBezTo>
                    <a:cubicBezTo>
                      <a:pt x="17241" y="79"/>
                      <a:pt x="19044" y="-62"/>
                      <a:pt x="20831" y="237"/>
                    </a:cubicBezTo>
                    <a:cubicBezTo>
                      <a:pt x="21387" y="330"/>
                      <a:pt x="21337" y="1382"/>
                      <a:pt x="21107" y="1895"/>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solidFill>
                      <a:srgbClr val="FFFFFF"/>
                    </a:solidFill>
                    <a:latin typeface="Century Gothic"/>
                    <a:ea typeface="Century Gothic"/>
                    <a:cs typeface="Century Gothic"/>
                    <a:sym typeface="Century Gothic"/>
                  </a:defRPr>
                </a:pPr>
                <a:endParaRPr kumimoji="0" sz="1351" b="0" i="0" u="none" strike="noStrike" kern="0" cap="none" spc="0" normalizeH="0" baseline="0" noProof="0">
                  <a:ln>
                    <a:noFill/>
                  </a:ln>
                  <a:solidFill>
                    <a:srgbClr val="FFFFFF"/>
                  </a:solidFill>
                  <a:effectLst/>
                  <a:uLnTx/>
                  <a:uFillTx/>
                  <a:latin typeface="Century Gothic"/>
                  <a:sym typeface="Century Gothic"/>
                </a:endParaRPr>
              </a:p>
            </p:txBody>
          </p:sp>
        </p:grpSp>
        <p:grpSp>
          <p:nvGrpSpPr>
            <p:cNvPr id="2368" name="Group 36"/>
            <p:cNvGrpSpPr/>
            <p:nvPr/>
          </p:nvGrpSpPr>
          <p:grpSpPr>
            <a:xfrm>
              <a:off x="7422658" y="-310484"/>
              <a:ext cx="4311508" cy="3977647"/>
              <a:chOff x="622942" y="-310483"/>
              <a:chExt cx="4311506" cy="3977645"/>
            </a:xfrm>
          </p:grpSpPr>
          <p:pic>
            <p:nvPicPr>
              <p:cNvPr id="2366" name="Picture 57" descr="Picture 57"/>
              <p:cNvPicPr>
                <a:picLocks noChangeAspect="1"/>
              </p:cNvPicPr>
              <p:nvPr/>
            </p:nvPicPr>
            <p:blipFill>
              <a:blip r:embed="rId3">
                <a:extLst/>
              </a:blip>
              <a:stretch>
                <a:fillRect/>
              </a:stretch>
            </p:blipFill>
            <p:spPr>
              <a:xfrm rot="8332156">
                <a:off x="2750261" y="-310483"/>
                <a:ext cx="2184187" cy="2776223"/>
              </a:xfrm>
              <a:prstGeom prst="rect">
                <a:avLst/>
              </a:prstGeom>
              <a:ln w="12700" cap="flat">
                <a:noFill/>
                <a:miter lim="400000"/>
              </a:ln>
              <a:effectLst/>
            </p:spPr>
          </p:pic>
          <p:sp>
            <p:nvSpPr>
              <p:cNvPr id="2367" name="Freeform 58"/>
              <p:cNvSpPr/>
              <p:nvPr/>
            </p:nvSpPr>
            <p:spPr>
              <a:xfrm rot="8361200">
                <a:off x="622942" y="1334228"/>
                <a:ext cx="1134754" cy="2332934"/>
              </a:xfrm>
              <a:custGeom>
                <a:avLst/>
                <a:gdLst/>
                <a:ahLst/>
                <a:cxnLst>
                  <a:cxn ang="0">
                    <a:pos x="wd2" y="hd2"/>
                  </a:cxn>
                  <a:cxn ang="5400000">
                    <a:pos x="wd2" y="hd2"/>
                  </a:cxn>
                  <a:cxn ang="10800000">
                    <a:pos x="wd2" y="hd2"/>
                  </a:cxn>
                  <a:cxn ang="16200000">
                    <a:pos x="wd2" y="hd2"/>
                  </a:cxn>
                </a:cxnLst>
                <a:rect l="0" t="0" r="r" b="b"/>
                <a:pathLst>
                  <a:path w="21520" h="21581" extrusionOk="0">
                    <a:moveTo>
                      <a:pt x="16782" y="91"/>
                    </a:moveTo>
                    <a:cubicBezTo>
                      <a:pt x="14676" y="151"/>
                      <a:pt x="12566" y="191"/>
                      <a:pt x="10464" y="271"/>
                    </a:cubicBezTo>
                    <a:cubicBezTo>
                      <a:pt x="10193" y="282"/>
                      <a:pt x="9911" y="301"/>
                      <a:pt x="9674" y="362"/>
                    </a:cubicBezTo>
                    <a:cubicBezTo>
                      <a:pt x="9305" y="455"/>
                      <a:pt x="8997" y="593"/>
                      <a:pt x="8687" y="723"/>
                    </a:cubicBezTo>
                    <a:cubicBezTo>
                      <a:pt x="8206" y="924"/>
                      <a:pt x="7696" y="1117"/>
                      <a:pt x="7305" y="1355"/>
                    </a:cubicBezTo>
                    <a:cubicBezTo>
                      <a:pt x="6910" y="1596"/>
                      <a:pt x="6585" y="1865"/>
                      <a:pt x="6120" y="2077"/>
                    </a:cubicBezTo>
                    <a:cubicBezTo>
                      <a:pt x="5594" y="2318"/>
                      <a:pt x="4954" y="2516"/>
                      <a:pt x="4541" y="2800"/>
                    </a:cubicBezTo>
                    <a:lnTo>
                      <a:pt x="3751" y="3341"/>
                    </a:lnTo>
                    <a:cubicBezTo>
                      <a:pt x="3301" y="4576"/>
                      <a:pt x="3513" y="4066"/>
                      <a:pt x="3158" y="4877"/>
                    </a:cubicBezTo>
                    <a:cubicBezTo>
                      <a:pt x="3093" y="7224"/>
                      <a:pt x="3078" y="9572"/>
                      <a:pt x="2961" y="11920"/>
                    </a:cubicBezTo>
                    <a:cubicBezTo>
                      <a:pt x="2946" y="12222"/>
                      <a:pt x="2864" y="12524"/>
                      <a:pt x="2764" y="12823"/>
                    </a:cubicBezTo>
                    <a:cubicBezTo>
                      <a:pt x="2732" y="12917"/>
                      <a:pt x="2623" y="13002"/>
                      <a:pt x="2566" y="13094"/>
                    </a:cubicBezTo>
                    <a:cubicBezTo>
                      <a:pt x="2360" y="13424"/>
                      <a:pt x="2186" y="13758"/>
                      <a:pt x="1974" y="14087"/>
                    </a:cubicBezTo>
                    <a:cubicBezTo>
                      <a:pt x="1692" y="14525"/>
                      <a:pt x="1542" y="14671"/>
                      <a:pt x="1184" y="15080"/>
                    </a:cubicBezTo>
                    <a:cubicBezTo>
                      <a:pt x="1118" y="15411"/>
                      <a:pt x="1083" y="15744"/>
                      <a:pt x="987" y="16073"/>
                    </a:cubicBezTo>
                    <a:cubicBezTo>
                      <a:pt x="951" y="16196"/>
                      <a:pt x="838" y="16312"/>
                      <a:pt x="789" y="16435"/>
                    </a:cubicBezTo>
                    <a:cubicBezTo>
                      <a:pt x="751" y="16530"/>
                      <a:pt x="482" y="17474"/>
                      <a:pt x="394" y="17608"/>
                    </a:cubicBezTo>
                    <a:cubicBezTo>
                      <a:pt x="310" y="17737"/>
                      <a:pt x="131" y="17849"/>
                      <a:pt x="0" y="17970"/>
                    </a:cubicBezTo>
                    <a:cubicBezTo>
                      <a:pt x="315" y="19699"/>
                      <a:pt x="-80" y="18565"/>
                      <a:pt x="394" y="19324"/>
                    </a:cubicBezTo>
                    <a:cubicBezTo>
                      <a:pt x="469" y="19443"/>
                      <a:pt x="485" y="19571"/>
                      <a:pt x="592" y="19685"/>
                    </a:cubicBezTo>
                    <a:cubicBezTo>
                      <a:pt x="685" y="19785"/>
                      <a:pt x="881" y="19859"/>
                      <a:pt x="987" y="19956"/>
                    </a:cubicBezTo>
                    <a:cubicBezTo>
                      <a:pt x="1080" y="20041"/>
                      <a:pt x="1037" y="20160"/>
                      <a:pt x="1184" y="20227"/>
                    </a:cubicBezTo>
                    <a:cubicBezTo>
                      <a:pt x="1520" y="20380"/>
                      <a:pt x="1974" y="20468"/>
                      <a:pt x="2369" y="20588"/>
                    </a:cubicBezTo>
                    <a:cubicBezTo>
                      <a:pt x="2566" y="20648"/>
                      <a:pt x="2736" y="20734"/>
                      <a:pt x="2961" y="20769"/>
                    </a:cubicBezTo>
                    <a:cubicBezTo>
                      <a:pt x="3158" y="20799"/>
                      <a:pt x="3371" y="20813"/>
                      <a:pt x="3553" y="20859"/>
                    </a:cubicBezTo>
                    <a:cubicBezTo>
                      <a:pt x="3968" y="20964"/>
                      <a:pt x="4343" y="21100"/>
                      <a:pt x="4738" y="21220"/>
                    </a:cubicBezTo>
                    <a:cubicBezTo>
                      <a:pt x="4935" y="21280"/>
                      <a:pt x="5100" y="21375"/>
                      <a:pt x="5330" y="21401"/>
                    </a:cubicBezTo>
                    <a:cubicBezTo>
                      <a:pt x="6571" y="21543"/>
                      <a:pt x="5851" y="21474"/>
                      <a:pt x="7502" y="21581"/>
                    </a:cubicBezTo>
                    <a:cubicBezTo>
                      <a:pt x="8358" y="21551"/>
                      <a:pt x="9239" y="21591"/>
                      <a:pt x="10069" y="21491"/>
                    </a:cubicBezTo>
                    <a:cubicBezTo>
                      <a:pt x="10528" y="21436"/>
                      <a:pt x="11253" y="21130"/>
                      <a:pt x="11253" y="21130"/>
                    </a:cubicBezTo>
                    <a:cubicBezTo>
                      <a:pt x="12032" y="20596"/>
                      <a:pt x="11163" y="21095"/>
                      <a:pt x="12438" y="20678"/>
                    </a:cubicBezTo>
                    <a:cubicBezTo>
                      <a:pt x="12665" y="20604"/>
                      <a:pt x="12816" y="20489"/>
                      <a:pt x="13030" y="20408"/>
                    </a:cubicBezTo>
                    <a:cubicBezTo>
                      <a:pt x="13213" y="20338"/>
                      <a:pt x="13440" y="20296"/>
                      <a:pt x="13623" y="20227"/>
                    </a:cubicBezTo>
                    <a:cubicBezTo>
                      <a:pt x="13837" y="20145"/>
                      <a:pt x="14000" y="20038"/>
                      <a:pt x="14215" y="19956"/>
                    </a:cubicBezTo>
                    <a:cubicBezTo>
                      <a:pt x="14397" y="19887"/>
                      <a:pt x="14625" y="19845"/>
                      <a:pt x="14807" y="19775"/>
                    </a:cubicBezTo>
                    <a:cubicBezTo>
                      <a:pt x="15751" y="19416"/>
                      <a:pt x="15088" y="19621"/>
                      <a:pt x="15794" y="19234"/>
                    </a:cubicBezTo>
                    <a:cubicBezTo>
                      <a:pt x="16550" y="18819"/>
                      <a:pt x="17202" y="18798"/>
                      <a:pt x="17769" y="18150"/>
                    </a:cubicBezTo>
                    <a:cubicBezTo>
                      <a:pt x="17918" y="17980"/>
                      <a:pt x="18545" y="17314"/>
                      <a:pt x="18756" y="16976"/>
                    </a:cubicBezTo>
                    <a:cubicBezTo>
                      <a:pt x="18830" y="16857"/>
                      <a:pt x="18909" y="16738"/>
                      <a:pt x="18953" y="16615"/>
                    </a:cubicBezTo>
                    <a:cubicBezTo>
                      <a:pt x="19106" y="16195"/>
                      <a:pt x="19054" y="15755"/>
                      <a:pt x="19348" y="15351"/>
                    </a:cubicBezTo>
                    <a:cubicBezTo>
                      <a:pt x="19672" y="14906"/>
                      <a:pt x="19511" y="15174"/>
                      <a:pt x="19743" y="14538"/>
                    </a:cubicBezTo>
                    <a:cubicBezTo>
                      <a:pt x="19930" y="13510"/>
                      <a:pt x="19815" y="13555"/>
                      <a:pt x="20335" y="12642"/>
                    </a:cubicBezTo>
                    <a:cubicBezTo>
                      <a:pt x="20577" y="12218"/>
                      <a:pt x="20862" y="11799"/>
                      <a:pt x="21125" y="11378"/>
                    </a:cubicBezTo>
                    <a:lnTo>
                      <a:pt x="21520" y="10746"/>
                    </a:lnTo>
                    <a:cubicBezTo>
                      <a:pt x="21454" y="9692"/>
                      <a:pt x="21416" y="8638"/>
                      <a:pt x="21323" y="7585"/>
                    </a:cubicBezTo>
                    <a:cubicBezTo>
                      <a:pt x="20797" y="1657"/>
                      <a:pt x="21268" y="5677"/>
                      <a:pt x="20730" y="3341"/>
                    </a:cubicBezTo>
                    <a:cubicBezTo>
                      <a:pt x="20608" y="2808"/>
                      <a:pt x="20736" y="2505"/>
                      <a:pt x="20335" y="2077"/>
                    </a:cubicBezTo>
                    <a:cubicBezTo>
                      <a:pt x="19700" y="1399"/>
                      <a:pt x="20294" y="1968"/>
                      <a:pt x="19348" y="1536"/>
                    </a:cubicBezTo>
                    <a:cubicBezTo>
                      <a:pt x="19116" y="1429"/>
                      <a:pt x="18947" y="1297"/>
                      <a:pt x="18756" y="1174"/>
                    </a:cubicBezTo>
                    <a:cubicBezTo>
                      <a:pt x="18618" y="1086"/>
                      <a:pt x="18529" y="980"/>
                      <a:pt x="18361" y="903"/>
                    </a:cubicBezTo>
                    <a:cubicBezTo>
                      <a:pt x="18128" y="797"/>
                      <a:pt x="17835" y="723"/>
                      <a:pt x="17571" y="633"/>
                    </a:cubicBezTo>
                    <a:cubicBezTo>
                      <a:pt x="17441" y="454"/>
                      <a:pt x="17327" y="218"/>
                      <a:pt x="16979" y="91"/>
                    </a:cubicBezTo>
                    <a:cubicBezTo>
                      <a:pt x="16706" y="-9"/>
                      <a:pt x="16474" y="1"/>
                      <a:pt x="16189" y="1"/>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73" name="Group 37"/>
            <p:cNvGrpSpPr/>
            <p:nvPr/>
          </p:nvGrpSpPr>
          <p:grpSpPr>
            <a:xfrm>
              <a:off x="284052" y="3510990"/>
              <a:ext cx="5606941" cy="4230366"/>
              <a:chOff x="-157055" y="-773351"/>
              <a:chExt cx="5606940" cy="4230365"/>
            </a:xfrm>
          </p:grpSpPr>
          <p:pic>
            <p:nvPicPr>
              <p:cNvPr id="2369" name="Picture 53" descr="Picture 53"/>
              <p:cNvPicPr>
                <a:picLocks noChangeAspect="1"/>
              </p:cNvPicPr>
              <p:nvPr/>
            </p:nvPicPr>
            <p:blipFill>
              <a:blip r:embed="rId4">
                <a:extLst/>
              </a:blip>
              <a:stretch>
                <a:fillRect/>
              </a:stretch>
            </p:blipFill>
            <p:spPr>
              <a:xfrm rot="193726">
                <a:off x="-157055" y="-204470"/>
                <a:ext cx="4413774" cy="2667653"/>
              </a:xfrm>
              <a:prstGeom prst="rect">
                <a:avLst/>
              </a:prstGeom>
              <a:ln w="12700" cap="flat">
                <a:noFill/>
                <a:miter lim="400000"/>
              </a:ln>
              <a:effectLst/>
            </p:spPr>
          </p:pic>
          <p:sp>
            <p:nvSpPr>
              <p:cNvPr id="2371" name="Freeform 55"/>
              <p:cNvSpPr/>
              <p:nvPr/>
            </p:nvSpPr>
            <p:spPr>
              <a:xfrm rot="193726">
                <a:off x="1238990" y="-773351"/>
                <a:ext cx="4210895" cy="2801762"/>
              </a:xfrm>
              <a:custGeom>
                <a:avLst/>
                <a:gdLst/>
                <a:ahLst/>
                <a:cxnLst>
                  <a:cxn ang="0">
                    <a:pos x="wd2" y="hd2"/>
                  </a:cxn>
                  <a:cxn ang="5400000">
                    <a:pos x="wd2" y="hd2"/>
                  </a:cxn>
                  <a:cxn ang="10800000">
                    <a:pos x="wd2" y="hd2"/>
                  </a:cxn>
                  <a:cxn ang="16200000">
                    <a:pos x="wd2" y="hd2"/>
                  </a:cxn>
                </a:cxnLst>
                <a:rect l="0" t="0" r="r" b="b"/>
                <a:pathLst>
                  <a:path w="21600" h="21594" extrusionOk="0">
                    <a:moveTo>
                      <a:pt x="66" y="5664"/>
                    </a:moveTo>
                    <a:cubicBezTo>
                      <a:pt x="66" y="5861"/>
                      <a:pt x="105" y="6452"/>
                      <a:pt x="133" y="6844"/>
                    </a:cubicBezTo>
                    <a:cubicBezTo>
                      <a:pt x="149" y="7086"/>
                      <a:pt x="188" y="7631"/>
                      <a:pt x="265" y="7906"/>
                    </a:cubicBezTo>
                    <a:cubicBezTo>
                      <a:pt x="301" y="8033"/>
                      <a:pt x="365" y="8130"/>
                      <a:pt x="398" y="8260"/>
                    </a:cubicBezTo>
                    <a:cubicBezTo>
                      <a:pt x="503" y="8681"/>
                      <a:pt x="483" y="9001"/>
                      <a:pt x="663" y="9322"/>
                    </a:cubicBezTo>
                    <a:cubicBezTo>
                      <a:pt x="852" y="9660"/>
                      <a:pt x="845" y="9484"/>
                      <a:pt x="1060" y="9676"/>
                    </a:cubicBezTo>
                    <a:cubicBezTo>
                      <a:pt x="1131" y="9739"/>
                      <a:pt x="1188" y="9848"/>
                      <a:pt x="1259" y="9912"/>
                    </a:cubicBezTo>
                    <a:cubicBezTo>
                      <a:pt x="1365" y="10006"/>
                      <a:pt x="1624" y="10097"/>
                      <a:pt x="1723" y="10148"/>
                    </a:cubicBezTo>
                    <a:cubicBezTo>
                      <a:pt x="1790" y="10182"/>
                      <a:pt x="1854" y="10232"/>
                      <a:pt x="1921" y="10266"/>
                    </a:cubicBezTo>
                    <a:cubicBezTo>
                      <a:pt x="2009" y="10310"/>
                      <a:pt x="2099" y="10339"/>
                      <a:pt x="2187" y="10384"/>
                    </a:cubicBezTo>
                    <a:cubicBezTo>
                      <a:pt x="2852" y="10722"/>
                      <a:pt x="1822" y="10251"/>
                      <a:pt x="2650" y="10620"/>
                    </a:cubicBezTo>
                    <a:cubicBezTo>
                      <a:pt x="2783" y="10777"/>
                      <a:pt x="2897" y="11002"/>
                      <a:pt x="3048" y="11092"/>
                    </a:cubicBezTo>
                    <a:cubicBezTo>
                      <a:pt x="3180" y="11170"/>
                      <a:pt x="3329" y="11190"/>
                      <a:pt x="3445" y="11328"/>
                    </a:cubicBezTo>
                    <a:lnTo>
                      <a:pt x="3843" y="11800"/>
                    </a:lnTo>
                    <a:cubicBezTo>
                      <a:pt x="3982" y="12171"/>
                      <a:pt x="4018" y="12318"/>
                      <a:pt x="4240" y="12626"/>
                    </a:cubicBezTo>
                    <a:cubicBezTo>
                      <a:pt x="4342" y="12767"/>
                      <a:pt x="4469" y="12842"/>
                      <a:pt x="4572" y="12980"/>
                    </a:cubicBezTo>
                    <a:cubicBezTo>
                      <a:pt x="4969" y="13510"/>
                      <a:pt x="4571" y="13215"/>
                      <a:pt x="4969" y="13452"/>
                    </a:cubicBezTo>
                    <a:cubicBezTo>
                      <a:pt x="5015" y="13698"/>
                      <a:pt x="5077" y="14083"/>
                      <a:pt x="5168" y="14278"/>
                    </a:cubicBezTo>
                    <a:cubicBezTo>
                      <a:pt x="5219" y="14387"/>
                      <a:pt x="5301" y="14435"/>
                      <a:pt x="5367" y="14514"/>
                    </a:cubicBezTo>
                    <a:cubicBezTo>
                      <a:pt x="5411" y="14632"/>
                      <a:pt x="5464" y="14741"/>
                      <a:pt x="5499" y="14868"/>
                    </a:cubicBezTo>
                    <a:cubicBezTo>
                      <a:pt x="5531" y="14979"/>
                      <a:pt x="5523" y="15124"/>
                      <a:pt x="5566" y="15222"/>
                    </a:cubicBezTo>
                    <a:cubicBezTo>
                      <a:pt x="5695" y="15518"/>
                      <a:pt x="6131" y="16265"/>
                      <a:pt x="6361" y="16402"/>
                    </a:cubicBezTo>
                    <a:cubicBezTo>
                      <a:pt x="6635" y="16565"/>
                      <a:pt x="6501" y="16451"/>
                      <a:pt x="6758" y="16756"/>
                    </a:cubicBezTo>
                    <a:cubicBezTo>
                      <a:pt x="7112" y="17700"/>
                      <a:pt x="6648" y="16559"/>
                      <a:pt x="7090" y="17346"/>
                    </a:cubicBezTo>
                    <a:cubicBezTo>
                      <a:pt x="7265" y="17658"/>
                      <a:pt x="7177" y="17812"/>
                      <a:pt x="7421" y="18054"/>
                    </a:cubicBezTo>
                    <a:cubicBezTo>
                      <a:pt x="7543" y="18174"/>
                      <a:pt x="7818" y="18290"/>
                      <a:pt x="7818" y="18290"/>
                    </a:cubicBezTo>
                    <a:cubicBezTo>
                      <a:pt x="7863" y="18408"/>
                      <a:pt x="7900" y="18535"/>
                      <a:pt x="7951" y="18644"/>
                    </a:cubicBezTo>
                    <a:cubicBezTo>
                      <a:pt x="8146" y="19060"/>
                      <a:pt x="8270" y="19141"/>
                      <a:pt x="8547" y="19470"/>
                    </a:cubicBezTo>
                    <a:lnTo>
                      <a:pt x="8746" y="19706"/>
                    </a:lnTo>
                    <a:cubicBezTo>
                      <a:pt x="8790" y="19824"/>
                      <a:pt x="8843" y="19933"/>
                      <a:pt x="8879" y="20060"/>
                    </a:cubicBezTo>
                    <a:cubicBezTo>
                      <a:pt x="8968" y="20378"/>
                      <a:pt x="8909" y="20505"/>
                      <a:pt x="9077" y="20768"/>
                    </a:cubicBezTo>
                    <a:cubicBezTo>
                      <a:pt x="9197" y="20954"/>
                      <a:pt x="9342" y="21082"/>
                      <a:pt x="9475" y="21240"/>
                    </a:cubicBezTo>
                    <a:cubicBezTo>
                      <a:pt x="9732" y="21545"/>
                      <a:pt x="9598" y="21431"/>
                      <a:pt x="9872" y="21594"/>
                    </a:cubicBezTo>
                    <a:cubicBezTo>
                      <a:pt x="10160" y="21554"/>
                      <a:pt x="10454" y="21600"/>
                      <a:pt x="10734" y="21476"/>
                    </a:cubicBezTo>
                    <a:cubicBezTo>
                      <a:pt x="10825" y="21435"/>
                      <a:pt x="10853" y="21210"/>
                      <a:pt x="10933" y="21122"/>
                    </a:cubicBezTo>
                    <a:cubicBezTo>
                      <a:pt x="11033" y="21009"/>
                      <a:pt x="11155" y="20972"/>
                      <a:pt x="11264" y="20886"/>
                    </a:cubicBezTo>
                    <a:cubicBezTo>
                      <a:pt x="11516" y="20686"/>
                      <a:pt x="11514" y="20667"/>
                      <a:pt x="11728" y="20414"/>
                    </a:cubicBezTo>
                    <a:cubicBezTo>
                      <a:pt x="11816" y="20138"/>
                      <a:pt x="11873" y="19822"/>
                      <a:pt x="11993" y="19588"/>
                    </a:cubicBezTo>
                    <a:cubicBezTo>
                      <a:pt x="12100" y="19378"/>
                      <a:pt x="12262" y="19283"/>
                      <a:pt x="12390" y="19116"/>
                    </a:cubicBezTo>
                    <a:cubicBezTo>
                      <a:pt x="12593" y="18850"/>
                      <a:pt x="12788" y="18565"/>
                      <a:pt x="12987" y="18290"/>
                    </a:cubicBezTo>
                    <a:cubicBezTo>
                      <a:pt x="13064" y="18182"/>
                      <a:pt x="13168" y="18147"/>
                      <a:pt x="13252" y="18054"/>
                    </a:cubicBezTo>
                    <a:cubicBezTo>
                      <a:pt x="13345" y="17949"/>
                      <a:pt x="13420" y="17795"/>
                      <a:pt x="13517" y="17700"/>
                    </a:cubicBezTo>
                    <a:cubicBezTo>
                      <a:pt x="13621" y="17597"/>
                      <a:pt x="13737" y="17542"/>
                      <a:pt x="13848" y="17464"/>
                    </a:cubicBezTo>
                    <a:cubicBezTo>
                      <a:pt x="14330" y="16175"/>
                      <a:pt x="13619" y="18162"/>
                      <a:pt x="14047" y="16638"/>
                    </a:cubicBezTo>
                    <a:cubicBezTo>
                      <a:pt x="14096" y="16462"/>
                      <a:pt x="14184" y="16329"/>
                      <a:pt x="14245" y="16166"/>
                    </a:cubicBezTo>
                    <a:cubicBezTo>
                      <a:pt x="14361" y="15857"/>
                      <a:pt x="14459" y="15528"/>
                      <a:pt x="14577" y="15222"/>
                    </a:cubicBezTo>
                    <a:cubicBezTo>
                      <a:pt x="14791" y="14663"/>
                      <a:pt x="15069" y="14175"/>
                      <a:pt x="15239" y="13570"/>
                    </a:cubicBezTo>
                    <a:cubicBezTo>
                      <a:pt x="15410" y="12963"/>
                      <a:pt x="15529" y="12442"/>
                      <a:pt x="15769" y="11918"/>
                    </a:cubicBezTo>
                    <a:cubicBezTo>
                      <a:pt x="15868" y="11703"/>
                      <a:pt x="15985" y="11514"/>
                      <a:pt x="16101" y="11328"/>
                    </a:cubicBezTo>
                    <a:cubicBezTo>
                      <a:pt x="16750" y="10287"/>
                      <a:pt x="16111" y="11317"/>
                      <a:pt x="16763" y="10620"/>
                    </a:cubicBezTo>
                    <a:cubicBezTo>
                      <a:pt x="16884" y="10490"/>
                      <a:pt x="16968" y="10260"/>
                      <a:pt x="17094" y="10148"/>
                    </a:cubicBezTo>
                    <a:cubicBezTo>
                      <a:pt x="17195" y="10058"/>
                      <a:pt x="17317" y="10078"/>
                      <a:pt x="17426" y="10030"/>
                    </a:cubicBezTo>
                    <a:cubicBezTo>
                      <a:pt x="17582" y="9960"/>
                      <a:pt x="17736" y="9880"/>
                      <a:pt x="17890" y="9794"/>
                    </a:cubicBezTo>
                    <a:cubicBezTo>
                      <a:pt x="18156" y="9644"/>
                      <a:pt x="18408" y="9392"/>
                      <a:pt x="18685" y="9322"/>
                    </a:cubicBezTo>
                    <a:cubicBezTo>
                      <a:pt x="18839" y="9283"/>
                      <a:pt x="18995" y="9258"/>
                      <a:pt x="19148" y="9204"/>
                    </a:cubicBezTo>
                    <a:cubicBezTo>
                      <a:pt x="19327" y="9140"/>
                      <a:pt x="19501" y="9041"/>
                      <a:pt x="19679" y="8968"/>
                    </a:cubicBezTo>
                    <a:cubicBezTo>
                      <a:pt x="19788" y="8923"/>
                      <a:pt x="19899" y="8889"/>
                      <a:pt x="20010" y="8850"/>
                    </a:cubicBezTo>
                    <a:cubicBezTo>
                      <a:pt x="20120" y="8771"/>
                      <a:pt x="20227" y="8675"/>
                      <a:pt x="20341" y="8614"/>
                    </a:cubicBezTo>
                    <a:cubicBezTo>
                      <a:pt x="20449" y="8556"/>
                      <a:pt x="20563" y="8544"/>
                      <a:pt x="20672" y="8496"/>
                    </a:cubicBezTo>
                    <a:cubicBezTo>
                      <a:pt x="20740" y="8466"/>
                      <a:pt x="20805" y="8417"/>
                      <a:pt x="20871" y="8378"/>
                    </a:cubicBezTo>
                    <a:cubicBezTo>
                      <a:pt x="21337" y="7271"/>
                      <a:pt x="20746" y="8628"/>
                      <a:pt x="21401" y="7316"/>
                    </a:cubicBezTo>
                    <a:cubicBezTo>
                      <a:pt x="21475" y="7169"/>
                      <a:pt x="21534" y="7001"/>
                      <a:pt x="21600" y="6844"/>
                    </a:cubicBezTo>
                    <a:cubicBezTo>
                      <a:pt x="21534" y="6372"/>
                      <a:pt x="21518" y="5868"/>
                      <a:pt x="21401" y="5428"/>
                    </a:cubicBezTo>
                    <a:cubicBezTo>
                      <a:pt x="21135" y="4427"/>
                      <a:pt x="21091" y="4784"/>
                      <a:pt x="20739" y="4366"/>
                    </a:cubicBezTo>
                    <a:cubicBezTo>
                      <a:pt x="20261" y="3799"/>
                      <a:pt x="20291" y="3633"/>
                      <a:pt x="19811" y="3304"/>
                    </a:cubicBezTo>
                    <a:cubicBezTo>
                      <a:pt x="19661" y="3201"/>
                      <a:pt x="19500" y="3158"/>
                      <a:pt x="19347" y="3068"/>
                    </a:cubicBezTo>
                    <a:cubicBezTo>
                      <a:pt x="19102" y="2922"/>
                      <a:pt x="18858" y="2769"/>
                      <a:pt x="18618" y="2596"/>
                    </a:cubicBezTo>
                    <a:cubicBezTo>
                      <a:pt x="17521" y="1804"/>
                      <a:pt x="16239" y="621"/>
                      <a:pt x="15040" y="354"/>
                    </a:cubicBezTo>
                    <a:cubicBezTo>
                      <a:pt x="13629" y="40"/>
                      <a:pt x="14336" y="158"/>
                      <a:pt x="12920" y="0"/>
                    </a:cubicBezTo>
                    <a:cubicBezTo>
                      <a:pt x="11573" y="79"/>
                      <a:pt x="10225" y="106"/>
                      <a:pt x="8879" y="236"/>
                    </a:cubicBezTo>
                    <a:cubicBezTo>
                      <a:pt x="8588" y="264"/>
                      <a:pt x="8305" y="402"/>
                      <a:pt x="8017" y="472"/>
                    </a:cubicBezTo>
                    <a:cubicBezTo>
                      <a:pt x="7312" y="643"/>
                      <a:pt x="7559" y="530"/>
                      <a:pt x="6891" y="708"/>
                    </a:cubicBezTo>
                    <a:cubicBezTo>
                      <a:pt x="5648" y="1040"/>
                      <a:pt x="6500" y="824"/>
                      <a:pt x="5764" y="1062"/>
                    </a:cubicBezTo>
                    <a:cubicBezTo>
                      <a:pt x="5632" y="1105"/>
                      <a:pt x="5499" y="1141"/>
                      <a:pt x="5367" y="1180"/>
                    </a:cubicBezTo>
                    <a:cubicBezTo>
                      <a:pt x="5253" y="1332"/>
                      <a:pt x="5039" y="1632"/>
                      <a:pt x="4903" y="1770"/>
                    </a:cubicBezTo>
                    <a:cubicBezTo>
                      <a:pt x="4817" y="1857"/>
                      <a:pt x="4724" y="1919"/>
                      <a:pt x="4638" y="2006"/>
                    </a:cubicBezTo>
                    <a:cubicBezTo>
                      <a:pt x="4569" y="2076"/>
                      <a:pt x="4514" y="2192"/>
                      <a:pt x="4439" y="2242"/>
                    </a:cubicBezTo>
                    <a:cubicBezTo>
                      <a:pt x="4334" y="2312"/>
                      <a:pt x="4218" y="2315"/>
                      <a:pt x="4108" y="2360"/>
                    </a:cubicBezTo>
                    <a:cubicBezTo>
                      <a:pt x="3931" y="2433"/>
                      <a:pt x="3759" y="2564"/>
                      <a:pt x="3578" y="2596"/>
                    </a:cubicBezTo>
                    <a:cubicBezTo>
                      <a:pt x="2651" y="2761"/>
                      <a:pt x="3137" y="2681"/>
                      <a:pt x="2120" y="2832"/>
                    </a:cubicBezTo>
                    <a:lnTo>
                      <a:pt x="1524" y="3186"/>
                    </a:lnTo>
                    <a:cubicBezTo>
                      <a:pt x="1458" y="3225"/>
                      <a:pt x="1383" y="3235"/>
                      <a:pt x="1325" y="3304"/>
                    </a:cubicBezTo>
                    <a:lnTo>
                      <a:pt x="928" y="3776"/>
                    </a:lnTo>
                    <a:cubicBezTo>
                      <a:pt x="666" y="4474"/>
                      <a:pt x="958" y="3822"/>
                      <a:pt x="530" y="4366"/>
                    </a:cubicBezTo>
                    <a:cubicBezTo>
                      <a:pt x="454" y="4463"/>
                      <a:pt x="403" y="4613"/>
                      <a:pt x="331" y="4720"/>
                    </a:cubicBezTo>
                    <a:cubicBezTo>
                      <a:pt x="270" y="4811"/>
                      <a:pt x="199" y="4877"/>
                      <a:pt x="133" y="4956"/>
                    </a:cubicBezTo>
                    <a:cubicBezTo>
                      <a:pt x="88" y="5074"/>
                      <a:pt x="0" y="5168"/>
                      <a:pt x="0" y="5310"/>
                    </a:cubicBezTo>
                    <a:cubicBezTo>
                      <a:pt x="0" y="5452"/>
                      <a:pt x="92" y="5542"/>
                      <a:pt x="133" y="5664"/>
                    </a:cubicBezTo>
                    <a:cubicBezTo>
                      <a:pt x="158" y="5739"/>
                      <a:pt x="66" y="5467"/>
                      <a:pt x="66" y="5664"/>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solidFill>
                      <a:srgbClr val="FFFFFF"/>
                    </a:solidFill>
                    <a:latin typeface="Century Gothic"/>
                    <a:ea typeface="Century Gothic"/>
                    <a:cs typeface="Century Gothic"/>
                    <a:sym typeface="Century Gothic"/>
                  </a:defRPr>
                </a:pPr>
                <a:endParaRPr kumimoji="0" sz="1351" b="0" i="0" u="none" strike="noStrike" kern="0" cap="none" spc="0" normalizeH="0" baseline="0" noProof="0">
                  <a:ln>
                    <a:noFill/>
                  </a:ln>
                  <a:solidFill>
                    <a:srgbClr val="FFFFFF"/>
                  </a:solidFill>
                  <a:effectLst/>
                  <a:uLnTx/>
                  <a:uFillTx/>
                  <a:latin typeface="Century Gothic"/>
                  <a:sym typeface="Century Gothic"/>
                </a:endParaRPr>
              </a:p>
            </p:txBody>
          </p:sp>
          <p:sp>
            <p:nvSpPr>
              <p:cNvPr id="2372" name="Freeform 56"/>
              <p:cNvSpPr/>
              <p:nvPr/>
            </p:nvSpPr>
            <p:spPr>
              <a:xfrm rot="193726">
                <a:off x="2431361" y="1703060"/>
                <a:ext cx="2270548" cy="1753954"/>
              </a:xfrm>
              <a:custGeom>
                <a:avLst/>
                <a:gdLst/>
                <a:ahLst/>
                <a:cxnLst>
                  <a:cxn ang="0">
                    <a:pos x="wd2" y="hd2"/>
                  </a:cxn>
                  <a:cxn ang="5400000">
                    <a:pos x="wd2" y="hd2"/>
                  </a:cxn>
                  <a:cxn ang="10800000">
                    <a:pos x="wd2" y="hd2"/>
                  </a:cxn>
                  <a:cxn ang="16200000">
                    <a:pos x="wd2" y="hd2"/>
                  </a:cxn>
                </a:cxnLst>
                <a:rect l="0" t="0" r="r" b="b"/>
                <a:pathLst>
                  <a:path w="21458" h="21212" extrusionOk="0">
                    <a:moveTo>
                      <a:pt x="0" y="19759"/>
                    </a:moveTo>
                    <a:cubicBezTo>
                      <a:pt x="67" y="19338"/>
                      <a:pt x="124" y="18914"/>
                      <a:pt x="201" y="18495"/>
                    </a:cubicBezTo>
                    <a:cubicBezTo>
                      <a:pt x="238" y="18292"/>
                      <a:pt x="466" y="17573"/>
                      <a:pt x="501" y="17484"/>
                    </a:cubicBezTo>
                    <a:cubicBezTo>
                      <a:pt x="555" y="17348"/>
                      <a:pt x="635" y="17231"/>
                      <a:pt x="702" y="17105"/>
                    </a:cubicBezTo>
                    <a:cubicBezTo>
                      <a:pt x="896" y="16125"/>
                      <a:pt x="643" y="17031"/>
                      <a:pt x="1103" y="16220"/>
                    </a:cubicBezTo>
                    <a:cubicBezTo>
                      <a:pt x="1190" y="16066"/>
                      <a:pt x="1229" y="15878"/>
                      <a:pt x="1304" y="15714"/>
                    </a:cubicBezTo>
                    <a:cubicBezTo>
                      <a:pt x="1448" y="15394"/>
                      <a:pt x="1637" y="15131"/>
                      <a:pt x="1805" y="14829"/>
                    </a:cubicBezTo>
                    <a:cubicBezTo>
                      <a:pt x="1943" y="14580"/>
                      <a:pt x="2072" y="14324"/>
                      <a:pt x="2206" y="14071"/>
                    </a:cubicBezTo>
                    <a:cubicBezTo>
                      <a:pt x="2273" y="13944"/>
                      <a:pt x="2321" y="13799"/>
                      <a:pt x="2406" y="13691"/>
                    </a:cubicBezTo>
                    <a:lnTo>
                      <a:pt x="3108" y="12807"/>
                    </a:lnTo>
                    <a:cubicBezTo>
                      <a:pt x="3209" y="12680"/>
                      <a:pt x="3291" y="12526"/>
                      <a:pt x="3409" y="12427"/>
                    </a:cubicBezTo>
                    <a:lnTo>
                      <a:pt x="3710" y="12174"/>
                    </a:lnTo>
                    <a:cubicBezTo>
                      <a:pt x="4245" y="11163"/>
                      <a:pt x="3543" y="12385"/>
                      <a:pt x="4211" y="11542"/>
                    </a:cubicBezTo>
                    <a:cubicBezTo>
                      <a:pt x="4297" y="11435"/>
                      <a:pt x="4332" y="11277"/>
                      <a:pt x="4412" y="11163"/>
                    </a:cubicBezTo>
                    <a:cubicBezTo>
                      <a:pt x="4600" y="10896"/>
                      <a:pt x="4813" y="10657"/>
                      <a:pt x="5014" y="10405"/>
                    </a:cubicBezTo>
                    <a:cubicBezTo>
                      <a:pt x="5170" y="10208"/>
                      <a:pt x="5392" y="9878"/>
                      <a:pt x="5615" y="9773"/>
                    </a:cubicBezTo>
                    <a:cubicBezTo>
                      <a:pt x="5775" y="9697"/>
                      <a:pt x="5949" y="9688"/>
                      <a:pt x="6117" y="9646"/>
                    </a:cubicBezTo>
                    <a:cubicBezTo>
                      <a:pt x="7322" y="8127"/>
                      <a:pt x="5902" y="9850"/>
                      <a:pt x="6818" y="8888"/>
                    </a:cubicBezTo>
                    <a:cubicBezTo>
                      <a:pt x="6927" y="8773"/>
                      <a:pt x="7010" y="8623"/>
                      <a:pt x="7119" y="8508"/>
                    </a:cubicBezTo>
                    <a:cubicBezTo>
                      <a:pt x="7378" y="8236"/>
                      <a:pt x="7419" y="8256"/>
                      <a:pt x="7721" y="8129"/>
                    </a:cubicBezTo>
                    <a:cubicBezTo>
                      <a:pt x="7860" y="7603"/>
                      <a:pt x="7813" y="7633"/>
                      <a:pt x="8222" y="7118"/>
                    </a:cubicBezTo>
                    <a:cubicBezTo>
                      <a:pt x="8307" y="7010"/>
                      <a:pt x="8433" y="6966"/>
                      <a:pt x="8523" y="6865"/>
                    </a:cubicBezTo>
                    <a:cubicBezTo>
                      <a:pt x="8735" y="6627"/>
                      <a:pt x="8954" y="6392"/>
                      <a:pt x="9125" y="6106"/>
                    </a:cubicBezTo>
                    <a:cubicBezTo>
                      <a:pt x="9225" y="5938"/>
                      <a:pt x="9317" y="5761"/>
                      <a:pt x="9425" y="5601"/>
                    </a:cubicBezTo>
                    <a:cubicBezTo>
                      <a:pt x="9592" y="5356"/>
                      <a:pt x="9795" y="5115"/>
                      <a:pt x="10027" y="4969"/>
                    </a:cubicBezTo>
                    <a:cubicBezTo>
                      <a:pt x="10187" y="4868"/>
                      <a:pt x="10579" y="4770"/>
                      <a:pt x="10729" y="4716"/>
                    </a:cubicBezTo>
                    <a:cubicBezTo>
                      <a:pt x="10831" y="4679"/>
                      <a:pt x="10930" y="4632"/>
                      <a:pt x="11030" y="4589"/>
                    </a:cubicBezTo>
                    <a:cubicBezTo>
                      <a:pt x="11289" y="4262"/>
                      <a:pt x="11572" y="3856"/>
                      <a:pt x="11932" y="3704"/>
                    </a:cubicBezTo>
                    <a:lnTo>
                      <a:pt x="12534" y="3452"/>
                    </a:lnTo>
                    <a:cubicBezTo>
                      <a:pt x="12634" y="3410"/>
                      <a:pt x="12730" y="3342"/>
                      <a:pt x="12835" y="3325"/>
                    </a:cubicBezTo>
                    <a:cubicBezTo>
                      <a:pt x="13871" y="3162"/>
                      <a:pt x="13370" y="3247"/>
                      <a:pt x="14339" y="3072"/>
                    </a:cubicBezTo>
                    <a:cubicBezTo>
                      <a:pt x="14439" y="3030"/>
                      <a:pt x="14536" y="2970"/>
                      <a:pt x="14640" y="2946"/>
                    </a:cubicBezTo>
                    <a:cubicBezTo>
                      <a:pt x="15019" y="2859"/>
                      <a:pt x="15682" y="2870"/>
                      <a:pt x="16043" y="2567"/>
                    </a:cubicBezTo>
                    <a:cubicBezTo>
                      <a:pt x="16463" y="2214"/>
                      <a:pt x="16651" y="2127"/>
                      <a:pt x="16946" y="1682"/>
                    </a:cubicBezTo>
                    <a:cubicBezTo>
                      <a:pt x="17023" y="1565"/>
                      <a:pt x="17044" y="1383"/>
                      <a:pt x="17146" y="1303"/>
                    </a:cubicBezTo>
                    <a:cubicBezTo>
                      <a:pt x="17347" y="1144"/>
                      <a:pt x="17889" y="1017"/>
                      <a:pt x="18149" y="923"/>
                    </a:cubicBezTo>
                    <a:cubicBezTo>
                      <a:pt x="18408" y="830"/>
                      <a:pt x="18572" y="714"/>
                      <a:pt x="18851" y="670"/>
                    </a:cubicBezTo>
                    <a:cubicBezTo>
                      <a:pt x="19250" y="608"/>
                      <a:pt x="19654" y="597"/>
                      <a:pt x="20054" y="544"/>
                    </a:cubicBezTo>
                    <a:cubicBezTo>
                      <a:pt x="20289" y="513"/>
                      <a:pt x="20522" y="460"/>
                      <a:pt x="20756" y="418"/>
                    </a:cubicBezTo>
                    <a:cubicBezTo>
                      <a:pt x="20856" y="376"/>
                      <a:pt x="20962" y="351"/>
                      <a:pt x="21057" y="291"/>
                    </a:cubicBezTo>
                    <a:cubicBezTo>
                      <a:pt x="21165" y="223"/>
                      <a:pt x="21347" y="-113"/>
                      <a:pt x="21358" y="38"/>
                    </a:cubicBezTo>
                    <a:cubicBezTo>
                      <a:pt x="21497" y="2096"/>
                      <a:pt x="21424" y="4168"/>
                      <a:pt x="21458" y="6233"/>
                    </a:cubicBezTo>
                    <a:cubicBezTo>
                      <a:pt x="21424" y="7792"/>
                      <a:pt x="21416" y="9352"/>
                      <a:pt x="21358" y="10910"/>
                    </a:cubicBezTo>
                    <a:cubicBezTo>
                      <a:pt x="21350" y="11125"/>
                      <a:pt x="21262" y="11328"/>
                      <a:pt x="21257" y="11542"/>
                    </a:cubicBezTo>
                    <a:cubicBezTo>
                      <a:pt x="21196" y="14154"/>
                      <a:pt x="21600" y="16828"/>
                      <a:pt x="21157" y="19380"/>
                    </a:cubicBezTo>
                    <a:cubicBezTo>
                      <a:pt x="21063" y="19922"/>
                      <a:pt x="20287" y="19542"/>
                      <a:pt x="19854" y="19633"/>
                    </a:cubicBezTo>
                    <a:cubicBezTo>
                      <a:pt x="19685" y="19668"/>
                      <a:pt x="19520" y="19724"/>
                      <a:pt x="19352" y="19759"/>
                    </a:cubicBezTo>
                    <a:cubicBezTo>
                      <a:pt x="19119" y="19808"/>
                      <a:pt x="18886" y="19859"/>
                      <a:pt x="18650" y="19886"/>
                    </a:cubicBezTo>
                    <a:cubicBezTo>
                      <a:pt x="18151" y="19943"/>
                      <a:pt x="16962" y="19983"/>
                      <a:pt x="16344" y="20139"/>
                    </a:cubicBezTo>
                    <a:cubicBezTo>
                      <a:pt x="15939" y="20241"/>
                      <a:pt x="15542" y="20392"/>
                      <a:pt x="15141" y="20518"/>
                    </a:cubicBezTo>
                    <a:cubicBezTo>
                      <a:pt x="14873" y="20602"/>
                      <a:pt x="14613" y="20736"/>
                      <a:pt x="14339" y="20771"/>
                    </a:cubicBezTo>
                    <a:lnTo>
                      <a:pt x="13336" y="20897"/>
                    </a:lnTo>
                    <a:cubicBezTo>
                      <a:pt x="11465" y="21487"/>
                      <a:pt x="12830" y="21104"/>
                      <a:pt x="8322" y="20897"/>
                    </a:cubicBezTo>
                    <a:cubicBezTo>
                      <a:pt x="8020" y="20883"/>
                      <a:pt x="7721" y="20809"/>
                      <a:pt x="7420" y="20771"/>
                    </a:cubicBezTo>
                    <a:cubicBezTo>
                      <a:pt x="6862" y="20700"/>
                      <a:pt x="6090" y="20639"/>
                      <a:pt x="5515" y="20518"/>
                    </a:cubicBezTo>
                    <a:cubicBezTo>
                      <a:pt x="5379" y="20489"/>
                      <a:pt x="5251" y="20413"/>
                      <a:pt x="5114" y="20392"/>
                    </a:cubicBezTo>
                    <a:cubicBezTo>
                      <a:pt x="4714" y="20329"/>
                      <a:pt x="4311" y="20313"/>
                      <a:pt x="3911" y="20265"/>
                    </a:cubicBezTo>
                    <a:cubicBezTo>
                      <a:pt x="3667" y="20236"/>
                      <a:pt x="2484" y="20066"/>
                      <a:pt x="2206" y="20012"/>
                    </a:cubicBezTo>
                    <a:cubicBezTo>
                      <a:pt x="1982" y="19969"/>
                      <a:pt x="1536" y="19843"/>
                      <a:pt x="1304" y="19759"/>
                    </a:cubicBezTo>
                    <a:cubicBezTo>
                      <a:pt x="1202" y="19723"/>
                      <a:pt x="1105" y="19668"/>
                      <a:pt x="1003" y="19633"/>
                    </a:cubicBezTo>
                    <a:cubicBezTo>
                      <a:pt x="238" y="19370"/>
                      <a:pt x="468" y="19380"/>
                      <a:pt x="100" y="1938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76" name="Group 38"/>
            <p:cNvGrpSpPr/>
            <p:nvPr/>
          </p:nvGrpSpPr>
          <p:grpSpPr>
            <a:xfrm>
              <a:off x="2234239" y="2532318"/>
              <a:ext cx="9816500" cy="2543635"/>
              <a:chOff x="659776" y="-250158"/>
              <a:chExt cx="9816494" cy="2543634"/>
            </a:xfrm>
          </p:grpSpPr>
          <p:pic>
            <p:nvPicPr>
              <p:cNvPr id="2374" name="Picture 51" descr="Picture 51"/>
              <p:cNvPicPr>
                <a:picLocks noChangeAspect="1"/>
              </p:cNvPicPr>
              <p:nvPr/>
            </p:nvPicPr>
            <p:blipFill>
              <a:blip r:embed="rId5">
                <a:extLst/>
              </a:blip>
              <a:stretch>
                <a:fillRect/>
              </a:stretch>
            </p:blipFill>
            <p:spPr>
              <a:xfrm>
                <a:off x="8857188" y="-250158"/>
                <a:ext cx="1619082" cy="2228324"/>
              </a:xfrm>
              <a:prstGeom prst="rect">
                <a:avLst/>
              </a:prstGeom>
              <a:ln w="12700" cap="flat">
                <a:noFill/>
                <a:miter lim="400000"/>
              </a:ln>
              <a:effectLst/>
            </p:spPr>
          </p:pic>
          <p:sp>
            <p:nvSpPr>
              <p:cNvPr id="2375" name="Freeform 52"/>
              <p:cNvSpPr/>
              <p:nvPr/>
            </p:nvSpPr>
            <p:spPr>
              <a:xfrm>
                <a:off x="659776" y="1340177"/>
                <a:ext cx="969612" cy="953299"/>
              </a:xfrm>
              <a:custGeom>
                <a:avLst/>
                <a:gdLst/>
                <a:ahLst/>
                <a:cxnLst>
                  <a:cxn ang="0">
                    <a:pos x="wd2" y="hd2"/>
                  </a:cxn>
                  <a:cxn ang="5400000">
                    <a:pos x="wd2" y="hd2"/>
                  </a:cxn>
                  <a:cxn ang="10800000">
                    <a:pos x="wd2" y="hd2"/>
                  </a:cxn>
                  <a:cxn ang="16200000">
                    <a:pos x="wd2" y="hd2"/>
                  </a:cxn>
                </a:cxnLst>
                <a:rect l="0" t="0" r="r" b="b"/>
                <a:pathLst>
                  <a:path w="21463" h="21600" extrusionOk="0">
                    <a:moveTo>
                      <a:pt x="20084" y="354"/>
                    </a:moveTo>
                    <a:cubicBezTo>
                      <a:pt x="19403" y="590"/>
                      <a:pt x="18729" y="848"/>
                      <a:pt x="18042" y="1062"/>
                    </a:cubicBezTo>
                    <a:cubicBezTo>
                      <a:pt x="17594" y="1202"/>
                      <a:pt x="17111" y="1225"/>
                      <a:pt x="16681" y="1416"/>
                    </a:cubicBezTo>
                    <a:cubicBezTo>
                      <a:pt x="16305" y="1584"/>
                      <a:pt x="16026" y="1934"/>
                      <a:pt x="15660" y="2125"/>
                    </a:cubicBezTo>
                    <a:cubicBezTo>
                      <a:pt x="15340" y="2292"/>
                      <a:pt x="14953" y="2297"/>
                      <a:pt x="14640" y="2479"/>
                    </a:cubicBezTo>
                    <a:cubicBezTo>
                      <a:pt x="13925" y="2892"/>
                      <a:pt x="13278" y="3423"/>
                      <a:pt x="12598" y="3895"/>
                    </a:cubicBezTo>
                    <a:cubicBezTo>
                      <a:pt x="12258" y="4131"/>
                      <a:pt x="11965" y="4469"/>
                      <a:pt x="11577" y="4603"/>
                    </a:cubicBezTo>
                    <a:cubicBezTo>
                      <a:pt x="9706" y="5253"/>
                      <a:pt x="11382" y="4567"/>
                      <a:pt x="9536" y="5666"/>
                    </a:cubicBezTo>
                    <a:cubicBezTo>
                      <a:pt x="5873" y="7843"/>
                      <a:pt x="11127" y="4325"/>
                      <a:pt x="6133" y="7790"/>
                    </a:cubicBezTo>
                    <a:cubicBezTo>
                      <a:pt x="5226" y="8420"/>
                      <a:pt x="4797" y="8617"/>
                      <a:pt x="4091" y="9561"/>
                    </a:cubicBezTo>
                    <a:cubicBezTo>
                      <a:pt x="3589" y="10233"/>
                      <a:pt x="3184" y="10977"/>
                      <a:pt x="2730" y="11685"/>
                    </a:cubicBezTo>
                    <a:lnTo>
                      <a:pt x="2050" y="12748"/>
                    </a:lnTo>
                    <a:cubicBezTo>
                      <a:pt x="1823" y="13456"/>
                      <a:pt x="1543" y="14148"/>
                      <a:pt x="1369" y="14872"/>
                    </a:cubicBezTo>
                    <a:cubicBezTo>
                      <a:pt x="1256" y="15344"/>
                      <a:pt x="1213" y="15841"/>
                      <a:pt x="1029" y="16289"/>
                    </a:cubicBezTo>
                    <a:cubicBezTo>
                      <a:pt x="868" y="16680"/>
                      <a:pt x="575" y="16997"/>
                      <a:pt x="348" y="17351"/>
                    </a:cubicBezTo>
                    <a:cubicBezTo>
                      <a:pt x="235" y="17823"/>
                      <a:pt x="-50" y="18284"/>
                      <a:pt x="8" y="18767"/>
                    </a:cubicBezTo>
                    <a:cubicBezTo>
                      <a:pt x="71" y="19291"/>
                      <a:pt x="185" y="20120"/>
                      <a:pt x="689" y="20184"/>
                    </a:cubicBezTo>
                    <a:cubicBezTo>
                      <a:pt x="5081" y="20741"/>
                      <a:pt x="9536" y="20420"/>
                      <a:pt x="13959" y="20538"/>
                    </a:cubicBezTo>
                    <a:cubicBezTo>
                      <a:pt x="16300" y="21350"/>
                      <a:pt x="13470" y="20445"/>
                      <a:pt x="17702" y="21246"/>
                    </a:cubicBezTo>
                    <a:cubicBezTo>
                      <a:pt x="18055" y="21313"/>
                      <a:pt x="18382" y="21482"/>
                      <a:pt x="18723" y="21600"/>
                    </a:cubicBezTo>
                    <a:cubicBezTo>
                      <a:pt x="19403" y="21482"/>
                      <a:pt x="20147" y="21567"/>
                      <a:pt x="20764" y="21246"/>
                    </a:cubicBezTo>
                    <a:cubicBezTo>
                      <a:pt x="21130" y="21056"/>
                      <a:pt x="21435" y="20609"/>
                      <a:pt x="21445" y="20184"/>
                    </a:cubicBezTo>
                    <a:cubicBezTo>
                      <a:pt x="21550" y="15698"/>
                      <a:pt x="21180" y="11214"/>
                      <a:pt x="21105" y="6728"/>
                    </a:cubicBezTo>
                    <a:cubicBezTo>
                      <a:pt x="21067" y="4486"/>
                      <a:pt x="21105" y="2243"/>
                      <a:pt x="21105"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81" name="Group 40"/>
            <p:cNvGrpSpPr/>
            <p:nvPr/>
          </p:nvGrpSpPr>
          <p:grpSpPr>
            <a:xfrm>
              <a:off x="-2" y="51784"/>
              <a:ext cx="3160655" cy="2715421"/>
              <a:chOff x="-1" y="-12072"/>
              <a:chExt cx="3160653" cy="2715419"/>
            </a:xfrm>
          </p:grpSpPr>
          <p:pic>
            <p:nvPicPr>
              <p:cNvPr id="2378" name="Picture 48" descr="Picture 48"/>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78237" y="-12072"/>
                <a:ext cx="2782415" cy="2715419"/>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cap="flat">
                <a:noFill/>
                <a:miter lim="400000"/>
              </a:ln>
              <a:effectLst/>
            </p:spPr>
          </p:pic>
          <p:sp>
            <p:nvSpPr>
              <p:cNvPr id="2379" name="Freeform 49"/>
              <p:cNvSpPr/>
              <p:nvPr/>
            </p:nvSpPr>
            <p:spPr>
              <a:xfrm>
                <a:off x="2562020" y="600259"/>
                <a:ext cx="465718" cy="1625416"/>
              </a:xfrm>
              <a:custGeom>
                <a:avLst/>
                <a:gdLst/>
                <a:ahLst/>
                <a:cxnLst>
                  <a:cxn ang="0">
                    <a:pos x="wd2" y="hd2"/>
                  </a:cxn>
                  <a:cxn ang="5400000">
                    <a:pos x="wd2" y="hd2"/>
                  </a:cxn>
                  <a:cxn ang="10800000">
                    <a:pos x="wd2" y="hd2"/>
                  </a:cxn>
                  <a:cxn ang="16200000">
                    <a:pos x="wd2" y="hd2"/>
                  </a:cxn>
                </a:cxnLst>
                <a:rect l="0" t="0" r="r" b="b"/>
                <a:pathLst>
                  <a:path w="19670" h="21384" extrusionOk="0">
                    <a:moveTo>
                      <a:pt x="12850" y="9"/>
                    </a:moveTo>
                    <a:cubicBezTo>
                      <a:pt x="12446" y="-97"/>
                      <a:pt x="11553" y="840"/>
                      <a:pt x="11031" y="1275"/>
                    </a:cubicBezTo>
                    <a:cubicBezTo>
                      <a:pt x="10540" y="1686"/>
                      <a:pt x="10723" y="2228"/>
                      <a:pt x="9819" y="2542"/>
                    </a:cubicBezTo>
                    <a:lnTo>
                      <a:pt x="8001" y="3176"/>
                    </a:lnTo>
                    <a:cubicBezTo>
                      <a:pt x="7597" y="3598"/>
                      <a:pt x="7497" y="4072"/>
                      <a:pt x="6788" y="4443"/>
                    </a:cubicBezTo>
                    <a:cubicBezTo>
                      <a:pt x="6384" y="4654"/>
                      <a:pt x="5902" y="4849"/>
                      <a:pt x="5576" y="5076"/>
                    </a:cubicBezTo>
                    <a:cubicBezTo>
                      <a:pt x="5290" y="5275"/>
                      <a:pt x="5324" y="5524"/>
                      <a:pt x="4970" y="5710"/>
                    </a:cubicBezTo>
                    <a:cubicBezTo>
                      <a:pt x="4495" y="5958"/>
                      <a:pt x="3678" y="6107"/>
                      <a:pt x="3152" y="6343"/>
                    </a:cubicBezTo>
                    <a:cubicBezTo>
                      <a:pt x="720" y="7432"/>
                      <a:pt x="1036" y="7288"/>
                      <a:pt x="121" y="8243"/>
                    </a:cubicBezTo>
                    <a:cubicBezTo>
                      <a:pt x="1054" y="16692"/>
                      <a:pt x="-1674" y="11641"/>
                      <a:pt x="1939" y="14578"/>
                    </a:cubicBezTo>
                    <a:cubicBezTo>
                      <a:pt x="2191" y="14782"/>
                      <a:pt x="2146" y="15037"/>
                      <a:pt x="2546" y="15211"/>
                    </a:cubicBezTo>
                    <a:cubicBezTo>
                      <a:pt x="3001" y="15409"/>
                      <a:pt x="3758" y="15493"/>
                      <a:pt x="4364" y="15633"/>
                    </a:cubicBezTo>
                    <a:cubicBezTo>
                      <a:pt x="4566" y="15915"/>
                      <a:pt x="4508" y="16237"/>
                      <a:pt x="4970" y="16478"/>
                    </a:cubicBezTo>
                    <a:cubicBezTo>
                      <a:pt x="5374" y="16689"/>
                      <a:pt x="6273" y="16721"/>
                      <a:pt x="6788" y="16900"/>
                    </a:cubicBezTo>
                    <a:cubicBezTo>
                      <a:pt x="7304" y="17080"/>
                      <a:pt x="7597" y="17323"/>
                      <a:pt x="8001" y="17534"/>
                    </a:cubicBezTo>
                    <a:cubicBezTo>
                      <a:pt x="8203" y="18519"/>
                      <a:pt x="8294" y="19508"/>
                      <a:pt x="8607" y="20490"/>
                    </a:cubicBezTo>
                    <a:cubicBezTo>
                      <a:pt x="8699" y="20778"/>
                      <a:pt x="8447" y="21220"/>
                      <a:pt x="9213" y="21334"/>
                    </a:cubicBezTo>
                    <a:cubicBezTo>
                      <a:pt x="10343" y="21503"/>
                      <a:pt x="11637" y="21194"/>
                      <a:pt x="12850" y="21123"/>
                    </a:cubicBezTo>
                    <a:cubicBezTo>
                      <a:pt x="13254" y="20912"/>
                      <a:pt x="13775" y="20723"/>
                      <a:pt x="14062" y="20490"/>
                    </a:cubicBezTo>
                    <a:cubicBezTo>
                      <a:pt x="14993" y="19733"/>
                      <a:pt x="14411" y="19391"/>
                      <a:pt x="15274" y="18589"/>
                    </a:cubicBezTo>
                    <a:cubicBezTo>
                      <a:pt x="15530" y="18352"/>
                      <a:pt x="16082" y="18167"/>
                      <a:pt x="16486" y="17956"/>
                    </a:cubicBezTo>
                    <a:cubicBezTo>
                      <a:pt x="16688" y="17745"/>
                      <a:pt x="16841" y="17527"/>
                      <a:pt x="17093" y="17323"/>
                    </a:cubicBezTo>
                    <a:cubicBezTo>
                      <a:pt x="19340" y="15496"/>
                      <a:pt x="17489" y="17330"/>
                      <a:pt x="18911" y="15845"/>
                    </a:cubicBezTo>
                    <a:cubicBezTo>
                      <a:pt x="19926" y="10894"/>
                      <a:pt x="19920" y="12283"/>
                      <a:pt x="18911" y="5076"/>
                    </a:cubicBezTo>
                    <a:cubicBezTo>
                      <a:pt x="18870" y="4786"/>
                      <a:pt x="18534" y="4511"/>
                      <a:pt x="18305" y="4232"/>
                    </a:cubicBezTo>
                    <a:cubicBezTo>
                      <a:pt x="17910" y="3751"/>
                      <a:pt x="17549" y="3335"/>
                      <a:pt x="16486" y="2965"/>
                    </a:cubicBezTo>
                    <a:cubicBezTo>
                      <a:pt x="15971" y="2785"/>
                      <a:pt x="15274" y="2683"/>
                      <a:pt x="14668" y="2542"/>
                    </a:cubicBezTo>
                    <a:cubicBezTo>
                      <a:pt x="14264" y="2331"/>
                      <a:pt x="13752" y="2141"/>
                      <a:pt x="13456" y="1909"/>
                    </a:cubicBezTo>
                    <a:cubicBezTo>
                      <a:pt x="11924" y="708"/>
                      <a:pt x="13254" y="114"/>
                      <a:pt x="12850" y="9"/>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solidFill>
                      <a:srgbClr val="FFFFFF"/>
                    </a:solidFill>
                    <a:latin typeface="Century Gothic"/>
                    <a:ea typeface="Century Gothic"/>
                    <a:cs typeface="Century Gothic"/>
                    <a:sym typeface="Century Gothic"/>
                  </a:defRPr>
                </a:pPr>
                <a:endParaRPr kumimoji="0" sz="1351" b="0" i="0" u="none" strike="noStrike" kern="0" cap="none" spc="0" normalizeH="0" baseline="0" noProof="0">
                  <a:ln>
                    <a:noFill/>
                  </a:ln>
                  <a:solidFill>
                    <a:srgbClr val="FFFFFF"/>
                  </a:solidFill>
                  <a:effectLst/>
                  <a:uLnTx/>
                  <a:uFillTx/>
                  <a:latin typeface="Century Gothic"/>
                  <a:sym typeface="Century Gothic"/>
                </a:endParaRPr>
              </a:p>
            </p:txBody>
          </p:sp>
          <p:sp>
            <p:nvSpPr>
              <p:cNvPr id="2380" name="Freeform 50"/>
              <p:cNvSpPr/>
              <p:nvPr/>
            </p:nvSpPr>
            <p:spPr>
              <a:xfrm>
                <a:off x="-1" y="-1"/>
                <a:ext cx="1273273" cy="1529302"/>
              </a:xfrm>
              <a:custGeom>
                <a:avLst/>
                <a:gdLst/>
                <a:ahLst/>
                <a:cxnLst>
                  <a:cxn ang="0">
                    <a:pos x="wd2" y="hd2"/>
                  </a:cxn>
                  <a:cxn ang="5400000">
                    <a:pos x="wd2" y="hd2"/>
                  </a:cxn>
                  <a:cxn ang="10800000">
                    <a:pos x="wd2" y="hd2"/>
                  </a:cxn>
                  <a:cxn ang="16200000">
                    <a:pos x="wd2" y="hd2"/>
                  </a:cxn>
                </a:cxnLst>
                <a:rect l="0" t="0" r="r" b="b"/>
                <a:pathLst>
                  <a:path w="21398" h="21600" extrusionOk="0">
                    <a:moveTo>
                      <a:pt x="7651" y="20829"/>
                    </a:moveTo>
                    <a:cubicBezTo>
                      <a:pt x="10041" y="18440"/>
                      <a:pt x="7317" y="20886"/>
                      <a:pt x="9580" y="19479"/>
                    </a:cubicBezTo>
                    <a:cubicBezTo>
                      <a:pt x="10527" y="18890"/>
                      <a:pt x="11135" y="17989"/>
                      <a:pt x="12233" y="17550"/>
                    </a:cubicBezTo>
                    <a:cubicBezTo>
                      <a:pt x="12461" y="17459"/>
                      <a:pt x="12716" y="17421"/>
                      <a:pt x="12957" y="17357"/>
                    </a:cubicBezTo>
                    <a:cubicBezTo>
                      <a:pt x="13118" y="17164"/>
                      <a:pt x="13234" y="16942"/>
                      <a:pt x="13439" y="16779"/>
                    </a:cubicBezTo>
                    <a:cubicBezTo>
                      <a:pt x="13644" y="16615"/>
                      <a:pt x="13982" y="16574"/>
                      <a:pt x="14163" y="16393"/>
                    </a:cubicBezTo>
                    <a:cubicBezTo>
                      <a:pt x="14322" y="16234"/>
                      <a:pt x="14281" y="15992"/>
                      <a:pt x="14404" y="15814"/>
                    </a:cubicBezTo>
                    <a:cubicBezTo>
                      <a:pt x="14686" y="15409"/>
                      <a:pt x="15472" y="14409"/>
                      <a:pt x="16092" y="14079"/>
                    </a:cubicBezTo>
                    <a:cubicBezTo>
                      <a:pt x="16304" y="13966"/>
                      <a:pt x="16575" y="13950"/>
                      <a:pt x="16816" y="13886"/>
                    </a:cubicBezTo>
                    <a:cubicBezTo>
                      <a:pt x="17758" y="13132"/>
                      <a:pt x="16913" y="13923"/>
                      <a:pt x="17539" y="12921"/>
                    </a:cubicBezTo>
                    <a:cubicBezTo>
                      <a:pt x="17669" y="12714"/>
                      <a:pt x="17868" y="12539"/>
                      <a:pt x="18022" y="12343"/>
                    </a:cubicBezTo>
                    <a:cubicBezTo>
                      <a:pt x="19476" y="10483"/>
                      <a:pt x="18126" y="12122"/>
                      <a:pt x="19227" y="10800"/>
                    </a:cubicBezTo>
                    <a:lnTo>
                      <a:pt x="19951" y="9064"/>
                    </a:lnTo>
                    <a:cubicBezTo>
                      <a:pt x="20031" y="8871"/>
                      <a:pt x="20130" y="8683"/>
                      <a:pt x="20192" y="8486"/>
                    </a:cubicBezTo>
                    <a:lnTo>
                      <a:pt x="20674" y="6943"/>
                    </a:lnTo>
                    <a:cubicBezTo>
                      <a:pt x="20867" y="6329"/>
                      <a:pt x="21034" y="5844"/>
                      <a:pt x="21157" y="5207"/>
                    </a:cubicBezTo>
                    <a:cubicBezTo>
                      <a:pt x="21255" y="4695"/>
                      <a:pt x="21318" y="4179"/>
                      <a:pt x="21398" y="3664"/>
                    </a:cubicBezTo>
                    <a:cubicBezTo>
                      <a:pt x="21237" y="2764"/>
                      <a:pt x="21255" y="1832"/>
                      <a:pt x="20916" y="964"/>
                    </a:cubicBezTo>
                    <a:cubicBezTo>
                      <a:pt x="20829" y="743"/>
                      <a:pt x="20397" y="742"/>
                      <a:pt x="20192" y="579"/>
                    </a:cubicBezTo>
                    <a:cubicBezTo>
                      <a:pt x="19987" y="415"/>
                      <a:pt x="19871" y="193"/>
                      <a:pt x="19710" y="0"/>
                    </a:cubicBezTo>
                    <a:cubicBezTo>
                      <a:pt x="19067" y="64"/>
                      <a:pt x="18395" y="29"/>
                      <a:pt x="17780" y="193"/>
                    </a:cubicBezTo>
                    <a:cubicBezTo>
                      <a:pt x="17399" y="294"/>
                      <a:pt x="17165" y="612"/>
                      <a:pt x="16816" y="771"/>
                    </a:cubicBezTo>
                    <a:cubicBezTo>
                      <a:pt x="16595" y="872"/>
                      <a:pt x="16333" y="900"/>
                      <a:pt x="16092" y="964"/>
                    </a:cubicBezTo>
                    <a:cubicBezTo>
                      <a:pt x="15931" y="1093"/>
                      <a:pt x="15805" y="1256"/>
                      <a:pt x="15610" y="1350"/>
                    </a:cubicBezTo>
                    <a:cubicBezTo>
                      <a:pt x="15392" y="1455"/>
                      <a:pt x="15082" y="1413"/>
                      <a:pt x="14886" y="1543"/>
                    </a:cubicBezTo>
                    <a:cubicBezTo>
                      <a:pt x="14578" y="1749"/>
                      <a:pt x="14433" y="2076"/>
                      <a:pt x="14163" y="2314"/>
                    </a:cubicBezTo>
                    <a:cubicBezTo>
                      <a:pt x="13627" y="2785"/>
                      <a:pt x="12884" y="3119"/>
                      <a:pt x="12475" y="3664"/>
                    </a:cubicBezTo>
                    <a:cubicBezTo>
                      <a:pt x="10372" y="6466"/>
                      <a:pt x="13037" y="2989"/>
                      <a:pt x="11028" y="5400"/>
                    </a:cubicBezTo>
                    <a:cubicBezTo>
                      <a:pt x="10768" y="5712"/>
                      <a:pt x="10556" y="6048"/>
                      <a:pt x="10304" y="6364"/>
                    </a:cubicBezTo>
                    <a:cubicBezTo>
                      <a:pt x="9993" y="6755"/>
                      <a:pt x="9642" y="7126"/>
                      <a:pt x="9339" y="7521"/>
                    </a:cubicBezTo>
                    <a:cubicBezTo>
                      <a:pt x="8757" y="8283"/>
                      <a:pt x="8217" y="9066"/>
                      <a:pt x="7651" y="9836"/>
                    </a:cubicBezTo>
                    <a:cubicBezTo>
                      <a:pt x="7413" y="10159"/>
                      <a:pt x="7209" y="10500"/>
                      <a:pt x="6928" y="10800"/>
                    </a:cubicBezTo>
                    <a:cubicBezTo>
                      <a:pt x="6030" y="11757"/>
                      <a:pt x="6427" y="11304"/>
                      <a:pt x="5722" y="12150"/>
                    </a:cubicBezTo>
                    <a:cubicBezTo>
                      <a:pt x="5641" y="12343"/>
                      <a:pt x="5622" y="12559"/>
                      <a:pt x="5481" y="12729"/>
                    </a:cubicBezTo>
                    <a:cubicBezTo>
                      <a:pt x="5145" y="13131"/>
                      <a:pt x="4238" y="13618"/>
                      <a:pt x="3792" y="13886"/>
                    </a:cubicBezTo>
                    <a:cubicBezTo>
                      <a:pt x="3629" y="14277"/>
                      <a:pt x="3394" y="14932"/>
                      <a:pt x="3069" y="15236"/>
                    </a:cubicBezTo>
                    <a:cubicBezTo>
                      <a:pt x="2807" y="15480"/>
                      <a:pt x="2426" y="15621"/>
                      <a:pt x="2104" y="15814"/>
                    </a:cubicBezTo>
                    <a:cubicBezTo>
                      <a:pt x="1498" y="17268"/>
                      <a:pt x="2316" y="15476"/>
                      <a:pt x="1381" y="16971"/>
                    </a:cubicBezTo>
                    <a:cubicBezTo>
                      <a:pt x="683" y="18088"/>
                      <a:pt x="1787" y="17032"/>
                      <a:pt x="416" y="18129"/>
                    </a:cubicBezTo>
                    <a:cubicBezTo>
                      <a:pt x="-70" y="19294"/>
                      <a:pt x="-202" y="19361"/>
                      <a:pt x="416" y="21214"/>
                    </a:cubicBezTo>
                    <a:cubicBezTo>
                      <a:pt x="491" y="21438"/>
                      <a:pt x="898" y="21471"/>
                      <a:pt x="1139" y="21600"/>
                    </a:cubicBezTo>
                    <a:cubicBezTo>
                      <a:pt x="1943" y="21536"/>
                      <a:pt x="2757" y="21526"/>
                      <a:pt x="3551" y="21407"/>
                    </a:cubicBezTo>
                    <a:cubicBezTo>
                      <a:pt x="4051" y="21332"/>
                      <a:pt x="4505" y="21120"/>
                      <a:pt x="4998" y="21021"/>
                    </a:cubicBezTo>
                    <a:cubicBezTo>
                      <a:pt x="6210" y="20779"/>
                      <a:pt x="5648" y="20912"/>
                      <a:pt x="6686" y="20636"/>
                    </a:cubicBezTo>
                    <a:cubicBezTo>
                      <a:pt x="8468" y="19686"/>
                      <a:pt x="7554" y="19864"/>
                      <a:pt x="9339" y="19864"/>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85" name="Group 41"/>
            <p:cNvGrpSpPr/>
            <p:nvPr/>
          </p:nvGrpSpPr>
          <p:grpSpPr>
            <a:xfrm>
              <a:off x="5128634" y="3688506"/>
              <a:ext cx="1117873" cy="3133375"/>
              <a:chOff x="1116038" y="160712"/>
              <a:chExt cx="1117873" cy="3133374"/>
            </a:xfrm>
          </p:grpSpPr>
          <p:sp>
            <p:nvSpPr>
              <p:cNvPr id="2383" name="Freeform 46"/>
              <p:cNvSpPr/>
              <p:nvPr/>
            </p:nvSpPr>
            <p:spPr>
              <a:xfrm rot="8398872">
                <a:off x="1116038" y="160712"/>
                <a:ext cx="1117873" cy="1697129"/>
              </a:xfrm>
              <a:custGeom>
                <a:avLst/>
                <a:gdLst/>
                <a:ahLst/>
                <a:cxnLst>
                  <a:cxn ang="0">
                    <a:pos x="wd2" y="hd2"/>
                  </a:cxn>
                  <a:cxn ang="5400000">
                    <a:pos x="wd2" y="hd2"/>
                  </a:cxn>
                  <a:cxn ang="10800000">
                    <a:pos x="wd2" y="hd2"/>
                  </a:cxn>
                  <a:cxn ang="16200000">
                    <a:pos x="wd2" y="hd2"/>
                  </a:cxn>
                </a:cxnLst>
                <a:rect l="0" t="0" r="r" b="b"/>
                <a:pathLst>
                  <a:path w="21483" h="21600" extrusionOk="0">
                    <a:moveTo>
                      <a:pt x="4804" y="109"/>
                    </a:moveTo>
                    <a:cubicBezTo>
                      <a:pt x="5948" y="145"/>
                      <a:pt x="7111" y="81"/>
                      <a:pt x="8236" y="218"/>
                    </a:cubicBezTo>
                    <a:cubicBezTo>
                      <a:pt x="8641" y="268"/>
                      <a:pt x="8874" y="572"/>
                      <a:pt x="9265" y="655"/>
                    </a:cubicBezTo>
                    <a:cubicBezTo>
                      <a:pt x="9608" y="727"/>
                      <a:pt x="9994" y="745"/>
                      <a:pt x="10295" y="873"/>
                    </a:cubicBezTo>
                    <a:lnTo>
                      <a:pt x="11324" y="1309"/>
                    </a:lnTo>
                    <a:cubicBezTo>
                      <a:pt x="11626" y="1885"/>
                      <a:pt x="11345" y="1573"/>
                      <a:pt x="12525" y="2073"/>
                    </a:cubicBezTo>
                    <a:lnTo>
                      <a:pt x="13040" y="2291"/>
                    </a:lnTo>
                    <a:cubicBezTo>
                      <a:pt x="13097" y="2436"/>
                      <a:pt x="13119" y="2589"/>
                      <a:pt x="13212" y="2727"/>
                    </a:cubicBezTo>
                    <a:cubicBezTo>
                      <a:pt x="13293" y="2848"/>
                      <a:pt x="13423" y="2954"/>
                      <a:pt x="13555" y="3055"/>
                    </a:cubicBezTo>
                    <a:cubicBezTo>
                      <a:pt x="13826" y="3261"/>
                      <a:pt x="14199" y="3477"/>
                      <a:pt x="14584" y="3600"/>
                    </a:cubicBezTo>
                    <a:cubicBezTo>
                      <a:pt x="14746" y="3651"/>
                      <a:pt x="14927" y="3673"/>
                      <a:pt x="15099" y="3709"/>
                    </a:cubicBezTo>
                    <a:cubicBezTo>
                      <a:pt x="15156" y="3818"/>
                      <a:pt x="15158" y="3947"/>
                      <a:pt x="15271" y="4036"/>
                    </a:cubicBezTo>
                    <a:cubicBezTo>
                      <a:pt x="15399" y="4139"/>
                      <a:pt x="15639" y="4162"/>
                      <a:pt x="15785" y="4255"/>
                    </a:cubicBezTo>
                    <a:cubicBezTo>
                      <a:pt x="15931" y="4347"/>
                      <a:pt x="16014" y="4473"/>
                      <a:pt x="16128" y="4582"/>
                    </a:cubicBezTo>
                    <a:cubicBezTo>
                      <a:pt x="16602" y="5485"/>
                      <a:pt x="16271" y="5045"/>
                      <a:pt x="17158" y="5891"/>
                    </a:cubicBezTo>
                    <a:lnTo>
                      <a:pt x="17501" y="6218"/>
                    </a:lnTo>
                    <a:cubicBezTo>
                      <a:pt x="17558" y="6327"/>
                      <a:pt x="17623" y="6435"/>
                      <a:pt x="17673" y="6545"/>
                    </a:cubicBezTo>
                    <a:cubicBezTo>
                      <a:pt x="17737" y="6690"/>
                      <a:pt x="17776" y="6838"/>
                      <a:pt x="17844" y="6982"/>
                    </a:cubicBezTo>
                    <a:cubicBezTo>
                      <a:pt x="17948" y="7202"/>
                      <a:pt x="18187" y="7636"/>
                      <a:pt x="18187" y="7636"/>
                    </a:cubicBezTo>
                    <a:cubicBezTo>
                      <a:pt x="18608" y="9507"/>
                      <a:pt x="18131" y="7712"/>
                      <a:pt x="18531" y="8727"/>
                    </a:cubicBezTo>
                    <a:cubicBezTo>
                      <a:pt x="18601" y="8907"/>
                      <a:pt x="18625" y="9094"/>
                      <a:pt x="18702" y="9273"/>
                    </a:cubicBezTo>
                    <a:cubicBezTo>
                      <a:pt x="18797" y="9495"/>
                      <a:pt x="18958" y="9704"/>
                      <a:pt x="19045" y="9927"/>
                    </a:cubicBezTo>
                    <a:cubicBezTo>
                      <a:pt x="19102" y="10073"/>
                      <a:pt x="19152" y="10219"/>
                      <a:pt x="19217" y="10364"/>
                    </a:cubicBezTo>
                    <a:cubicBezTo>
                      <a:pt x="19267" y="10474"/>
                      <a:pt x="19345" y="10579"/>
                      <a:pt x="19388" y="10691"/>
                    </a:cubicBezTo>
                    <a:cubicBezTo>
                      <a:pt x="19459" y="10871"/>
                      <a:pt x="19474" y="11059"/>
                      <a:pt x="19560" y="11236"/>
                    </a:cubicBezTo>
                    <a:cubicBezTo>
                      <a:pt x="19704" y="11533"/>
                      <a:pt x="19920" y="11814"/>
                      <a:pt x="20075" y="12109"/>
                    </a:cubicBezTo>
                    <a:cubicBezTo>
                      <a:pt x="20341" y="12617"/>
                      <a:pt x="20446" y="12917"/>
                      <a:pt x="20589" y="13418"/>
                    </a:cubicBezTo>
                    <a:cubicBezTo>
                      <a:pt x="20652" y="13636"/>
                      <a:pt x="20688" y="13856"/>
                      <a:pt x="20761" y="14073"/>
                    </a:cubicBezTo>
                    <a:cubicBezTo>
                      <a:pt x="20860" y="14366"/>
                      <a:pt x="21104" y="14945"/>
                      <a:pt x="21104" y="14945"/>
                    </a:cubicBezTo>
                    <a:cubicBezTo>
                      <a:pt x="21184" y="15451"/>
                      <a:pt x="21447" y="17043"/>
                      <a:pt x="21447" y="17455"/>
                    </a:cubicBezTo>
                    <a:cubicBezTo>
                      <a:pt x="21447" y="18219"/>
                      <a:pt x="21600" y="19009"/>
                      <a:pt x="21276" y="19745"/>
                    </a:cubicBezTo>
                    <a:cubicBezTo>
                      <a:pt x="21165" y="19998"/>
                      <a:pt x="20629" y="20084"/>
                      <a:pt x="20246" y="20182"/>
                    </a:cubicBezTo>
                    <a:cubicBezTo>
                      <a:pt x="19960" y="20255"/>
                      <a:pt x="19664" y="20312"/>
                      <a:pt x="19388" y="20400"/>
                    </a:cubicBezTo>
                    <a:cubicBezTo>
                      <a:pt x="19204" y="20459"/>
                      <a:pt x="19069" y="20577"/>
                      <a:pt x="18874" y="20618"/>
                    </a:cubicBezTo>
                    <a:cubicBezTo>
                      <a:pt x="18544" y="20688"/>
                      <a:pt x="18187" y="20691"/>
                      <a:pt x="17844" y="20727"/>
                    </a:cubicBezTo>
                    <a:cubicBezTo>
                      <a:pt x="17558" y="20800"/>
                      <a:pt x="17286" y="20900"/>
                      <a:pt x="16986" y="20945"/>
                    </a:cubicBezTo>
                    <a:cubicBezTo>
                      <a:pt x="16081" y="21083"/>
                      <a:pt x="15156" y="21162"/>
                      <a:pt x="14241" y="21273"/>
                    </a:cubicBezTo>
                    <a:lnTo>
                      <a:pt x="13383" y="21382"/>
                    </a:lnTo>
                    <a:cubicBezTo>
                      <a:pt x="13097" y="21418"/>
                      <a:pt x="12808" y="21446"/>
                      <a:pt x="12525" y="21491"/>
                    </a:cubicBezTo>
                    <a:lnTo>
                      <a:pt x="11839" y="21600"/>
                    </a:lnTo>
                    <a:cubicBezTo>
                      <a:pt x="10352" y="21564"/>
                      <a:pt x="8863" y="21554"/>
                      <a:pt x="7378" y="21491"/>
                    </a:cubicBezTo>
                    <a:cubicBezTo>
                      <a:pt x="7143" y="21481"/>
                      <a:pt x="6912" y="21434"/>
                      <a:pt x="6692" y="21382"/>
                    </a:cubicBezTo>
                    <a:cubicBezTo>
                      <a:pt x="6452" y="21325"/>
                      <a:pt x="6227" y="21244"/>
                      <a:pt x="6005" y="21164"/>
                    </a:cubicBezTo>
                    <a:cubicBezTo>
                      <a:pt x="5453" y="20963"/>
                      <a:pt x="5049" y="20724"/>
                      <a:pt x="4633" y="20400"/>
                    </a:cubicBezTo>
                    <a:cubicBezTo>
                      <a:pt x="4632" y="20400"/>
                      <a:pt x="3775" y="19582"/>
                      <a:pt x="3603" y="19418"/>
                    </a:cubicBezTo>
                    <a:cubicBezTo>
                      <a:pt x="3489" y="19309"/>
                      <a:pt x="3384" y="19196"/>
                      <a:pt x="3260" y="19091"/>
                    </a:cubicBezTo>
                    <a:cubicBezTo>
                      <a:pt x="3088" y="18945"/>
                      <a:pt x="2884" y="18813"/>
                      <a:pt x="2745" y="18655"/>
                    </a:cubicBezTo>
                    <a:cubicBezTo>
                      <a:pt x="2596" y="18483"/>
                      <a:pt x="2516" y="18291"/>
                      <a:pt x="2402" y="18109"/>
                    </a:cubicBezTo>
                    <a:cubicBezTo>
                      <a:pt x="2090" y="17116"/>
                      <a:pt x="2395" y="18011"/>
                      <a:pt x="1887" y="16800"/>
                    </a:cubicBezTo>
                    <a:cubicBezTo>
                      <a:pt x="1766" y="16510"/>
                      <a:pt x="1674" y="16216"/>
                      <a:pt x="1544" y="15927"/>
                    </a:cubicBezTo>
                    <a:cubicBezTo>
                      <a:pt x="1216" y="15198"/>
                      <a:pt x="1131" y="15291"/>
                      <a:pt x="858" y="14509"/>
                    </a:cubicBezTo>
                    <a:cubicBezTo>
                      <a:pt x="719" y="14112"/>
                      <a:pt x="629" y="13709"/>
                      <a:pt x="515" y="13309"/>
                    </a:cubicBezTo>
                    <a:cubicBezTo>
                      <a:pt x="87" y="10183"/>
                      <a:pt x="249" y="11638"/>
                      <a:pt x="0" y="8945"/>
                    </a:cubicBezTo>
                    <a:cubicBezTo>
                      <a:pt x="57" y="7600"/>
                      <a:pt x="66" y="6253"/>
                      <a:pt x="172" y="4909"/>
                    </a:cubicBezTo>
                    <a:cubicBezTo>
                      <a:pt x="181" y="4794"/>
                      <a:pt x="262" y="4685"/>
                      <a:pt x="343" y="4582"/>
                    </a:cubicBezTo>
                    <a:cubicBezTo>
                      <a:pt x="574" y="4289"/>
                      <a:pt x="1028" y="3856"/>
                      <a:pt x="1373" y="3600"/>
                    </a:cubicBezTo>
                    <a:cubicBezTo>
                      <a:pt x="1531" y="3483"/>
                      <a:pt x="1738" y="3395"/>
                      <a:pt x="1887" y="3273"/>
                    </a:cubicBezTo>
                    <a:cubicBezTo>
                      <a:pt x="2141" y="3066"/>
                      <a:pt x="2443" y="2867"/>
                      <a:pt x="2574" y="2618"/>
                    </a:cubicBezTo>
                    <a:cubicBezTo>
                      <a:pt x="2714" y="2351"/>
                      <a:pt x="2823" y="2090"/>
                      <a:pt x="3088" y="1855"/>
                    </a:cubicBezTo>
                    <a:cubicBezTo>
                      <a:pt x="3229" y="1729"/>
                      <a:pt x="3432" y="1636"/>
                      <a:pt x="3603" y="1527"/>
                    </a:cubicBezTo>
                    <a:cubicBezTo>
                      <a:pt x="3718" y="1309"/>
                      <a:pt x="3645" y="1000"/>
                      <a:pt x="3946" y="873"/>
                    </a:cubicBezTo>
                    <a:lnTo>
                      <a:pt x="4976" y="436"/>
                    </a:lnTo>
                    <a:cubicBezTo>
                      <a:pt x="5586" y="178"/>
                      <a:pt x="5491" y="349"/>
                      <a:pt x="5491"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sp>
            <p:nvSpPr>
              <p:cNvPr id="2384" name="Freeform 47"/>
              <p:cNvSpPr/>
              <p:nvPr/>
            </p:nvSpPr>
            <p:spPr>
              <a:xfrm rot="8398872">
                <a:off x="1245260" y="2428378"/>
                <a:ext cx="785803" cy="865708"/>
              </a:xfrm>
              <a:custGeom>
                <a:avLst/>
                <a:gdLst/>
                <a:ahLst/>
                <a:cxnLst>
                  <a:cxn ang="0">
                    <a:pos x="wd2" y="hd2"/>
                  </a:cxn>
                  <a:cxn ang="5400000">
                    <a:pos x="wd2" y="hd2"/>
                  </a:cxn>
                  <a:cxn ang="10800000">
                    <a:pos x="wd2" y="hd2"/>
                  </a:cxn>
                  <a:cxn ang="16200000">
                    <a:pos x="wd2" y="hd2"/>
                  </a:cxn>
                </a:cxnLst>
                <a:rect l="0" t="0" r="r" b="b"/>
                <a:pathLst>
                  <a:path w="21571" h="21600" extrusionOk="0">
                    <a:moveTo>
                      <a:pt x="15934" y="21600"/>
                    </a:moveTo>
                    <a:cubicBezTo>
                      <a:pt x="15281" y="21529"/>
                      <a:pt x="14587" y="21596"/>
                      <a:pt x="13974" y="21386"/>
                    </a:cubicBezTo>
                    <a:cubicBezTo>
                      <a:pt x="10217" y="20104"/>
                      <a:pt x="10138" y="19536"/>
                      <a:pt x="7356" y="17109"/>
                    </a:cubicBezTo>
                    <a:cubicBezTo>
                      <a:pt x="4560" y="14669"/>
                      <a:pt x="8003" y="17754"/>
                      <a:pt x="5641" y="15398"/>
                    </a:cubicBezTo>
                    <a:cubicBezTo>
                      <a:pt x="5337" y="15095"/>
                      <a:pt x="4938" y="14865"/>
                      <a:pt x="4661" y="14543"/>
                    </a:cubicBezTo>
                    <a:cubicBezTo>
                      <a:pt x="4441" y="14288"/>
                      <a:pt x="4352" y="13964"/>
                      <a:pt x="4170" y="13687"/>
                    </a:cubicBezTo>
                    <a:cubicBezTo>
                      <a:pt x="4024" y="13464"/>
                      <a:pt x="3826" y="13269"/>
                      <a:pt x="3680" y="13046"/>
                    </a:cubicBezTo>
                    <a:cubicBezTo>
                      <a:pt x="2612" y="11415"/>
                      <a:pt x="3632" y="12898"/>
                      <a:pt x="2945" y="11549"/>
                    </a:cubicBezTo>
                    <a:cubicBezTo>
                      <a:pt x="2722" y="11112"/>
                      <a:pt x="2432" y="10702"/>
                      <a:pt x="2210" y="10265"/>
                    </a:cubicBezTo>
                    <a:cubicBezTo>
                      <a:pt x="2105" y="10059"/>
                      <a:pt x="2108" y="9811"/>
                      <a:pt x="1965" y="9624"/>
                    </a:cubicBezTo>
                    <a:cubicBezTo>
                      <a:pt x="1772" y="9372"/>
                      <a:pt x="1475" y="9196"/>
                      <a:pt x="1229" y="8982"/>
                    </a:cubicBezTo>
                    <a:cubicBezTo>
                      <a:pt x="1148" y="8768"/>
                      <a:pt x="1055" y="8557"/>
                      <a:pt x="984" y="8341"/>
                    </a:cubicBezTo>
                    <a:cubicBezTo>
                      <a:pt x="892" y="8058"/>
                      <a:pt x="836" y="7767"/>
                      <a:pt x="739" y="7485"/>
                    </a:cubicBezTo>
                    <a:cubicBezTo>
                      <a:pt x="591" y="7053"/>
                      <a:pt x="249" y="6202"/>
                      <a:pt x="249" y="6202"/>
                    </a:cubicBezTo>
                    <a:cubicBezTo>
                      <a:pt x="167" y="5774"/>
                      <a:pt x="-29" y="5351"/>
                      <a:pt x="4" y="4919"/>
                    </a:cubicBezTo>
                    <a:cubicBezTo>
                      <a:pt x="60" y="4191"/>
                      <a:pt x="271" y="2975"/>
                      <a:pt x="984" y="2352"/>
                    </a:cubicBezTo>
                    <a:cubicBezTo>
                      <a:pt x="1354" y="2030"/>
                      <a:pt x="1775" y="1750"/>
                      <a:pt x="2210" y="1497"/>
                    </a:cubicBezTo>
                    <a:cubicBezTo>
                      <a:pt x="2514" y="1320"/>
                      <a:pt x="2871" y="1224"/>
                      <a:pt x="3190" y="1069"/>
                    </a:cubicBezTo>
                    <a:cubicBezTo>
                      <a:pt x="3606" y="867"/>
                      <a:pt x="3982" y="600"/>
                      <a:pt x="4415" y="428"/>
                    </a:cubicBezTo>
                    <a:cubicBezTo>
                      <a:pt x="4886" y="241"/>
                      <a:pt x="5886" y="0"/>
                      <a:pt x="5886" y="0"/>
                    </a:cubicBezTo>
                    <a:lnTo>
                      <a:pt x="15934" y="214"/>
                    </a:lnTo>
                    <a:cubicBezTo>
                      <a:pt x="16275" y="255"/>
                      <a:pt x="18323" y="1461"/>
                      <a:pt x="19120" y="1925"/>
                    </a:cubicBezTo>
                    <a:cubicBezTo>
                      <a:pt x="19284" y="2139"/>
                      <a:pt x="19402" y="2385"/>
                      <a:pt x="19610" y="2566"/>
                    </a:cubicBezTo>
                    <a:cubicBezTo>
                      <a:pt x="19899" y="2818"/>
                      <a:pt x="20364" y="2911"/>
                      <a:pt x="20591" y="3208"/>
                    </a:cubicBezTo>
                    <a:cubicBezTo>
                      <a:pt x="20877" y="3583"/>
                      <a:pt x="20980" y="4049"/>
                      <a:pt x="21081" y="4491"/>
                    </a:cubicBezTo>
                    <a:cubicBezTo>
                      <a:pt x="21392" y="5849"/>
                      <a:pt x="21225" y="5208"/>
                      <a:pt x="21571" y="6416"/>
                    </a:cubicBezTo>
                    <a:cubicBezTo>
                      <a:pt x="21489" y="8840"/>
                      <a:pt x="21472" y="11266"/>
                      <a:pt x="21326" y="13687"/>
                    </a:cubicBezTo>
                    <a:cubicBezTo>
                      <a:pt x="21308" y="13981"/>
                      <a:pt x="21199" y="14267"/>
                      <a:pt x="21081" y="14543"/>
                    </a:cubicBezTo>
                    <a:cubicBezTo>
                      <a:pt x="20953" y="14841"/>
                      <a:pt x="20754" y="15113"/>
                      <a:pt x="20591" y="15398"/>
                    </a:cubicBezTo>
                    <a:cubicBezTo>
                      <a:pt x="20003" y="17448"/>
                      <a:pt x="20778" y="14907"/>
                      <a:pt x="19855" y="17323"/>
                    </a:cubicBezTo>
                    <a:cubicBezTo>
                      <a:pt x="19749" y="17602"/>
                      <a:pt x="19703" y="17896"/>
                      <a:pt x="19610" y="18178"/>
                    </a:cubicBezTo>
                    <a:cubicBezTo>
                      <a:pt x="19539" y="18395"/>
                      <a:pt x="19436" y="18603"/>
                      <a:pt x="19365" y="18820"/>
                    </a:cubicBezTo>
                    <a:cubicBezTo>
                      <a:pt x="19273" y="19102"/>
                      <a:pt x="19253" y="19405"/>
                      <a:pt x="19120" y="19675"/>
                    </a:cubicBezTo>
                    <a:cubicBezTo>
                      <a:pt x="18906" y="20111"/>
                      <a:pt x="18287" y="20673"/>
                      <a:pt x="17895" y="20958"/>
                    </a:cubicBezTo>
                    <a:cubicBezTo>
                      <a:pt x="17669" y="21123"/>
                      <a:pt x="17405" y="21244"/>
                      <a:pt x="17160" y="21386"/>
                    </a:cubicBezTo>
                    <a:lnTo>
                      <a:pt x="15199" y="21172"/>
                    </a:ln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88" name="Group 42"/>
            <p:cNvGrpSpPr/>
            <p:nvPr/>
          </p:nvGrpSpPr>
          <p:grpSpPr>
            <a:xfrm>
              <a:off x="4346723" y="3244478"/>
              <a:ext cx="2924369" cy="4230668"/>
              <a:chOff x="334128" y="2419723"/>
              <a:chExt cx="2924366" cy="4230666"/>
            </a:xfrm>
          </p:grpSpPr>
          <p:pic>
            <p:nvPicPr>
              <p:cNvPr id="2386" name="Picture 43" descr="Picture 43"/>
              <p:cNvPicPr>
                <a:picLocks noChangeAspect="1"/>
              </p:cNvPicPr>
              <p:nvPr/>
            </p:nvPicPr>
            <p:blipFill>
              <a:blip r:embed="rId7">
                <a:extLst/>
              </a:blip>
              <a:stretch>
                <a:fillRect/>
              </a:stretch>
            </p:blipFill>
            <p:spPr>
              <a:xfrm>
                <a:off x="1583517" y="3939337"/>
                <a:ext cx="1674977" cy="2711052"/>
              </a:xfrm>
              <a:prstGeom prst="rect">
                <a:avLst/>
              </a:prstGeom>
              <a:ln w="12700" cap="flat">
                <a:noFill/>
                <a:miter lim="400000"/>
              </a:ln>
              <a:effectLst/>
            </p:spPr>
          </p:pic>
          <p:sp>
            <p:nvSpPr>
              <p:cNvPr id="2387" name="Freeform 44"/>
              <p:cNvSpPr/>
              <p:nvPr/>
            </p:nvSpPr>
            <p:spPr>
              <a:xfrm>
                <a:off x="334128" y="2419723"/>
                <a:ext cx="1389211" cy="534648"/>
              </a:xfrm>
              <a:custGeom>
                <a:avLst/>
                <a:gdLst/>
                <a:ahLst/>
                <a:cxnLst>
                  <a:cxn ang="0">
                    <a:pos x="wd2" y="hd2"/>
                  </a:cxn>
                  <a:cxn ang="5400000">
                    <a:pos x="wd2" y="hd2"/>
                  </a:cxn>
                  <a:cxn ang="10800000">
                    <a:pos x="wd2" y="hd2"/>
                  </a:cxn>
                  <a:cxn ang="16200000">
                    <a:pos x="wd2" y="hd2"/>
                  </a:cxn>
                </a:cxnLst>
                <a:rect l="0" t="0" r="r" b="b"/>
                <a:pathLst>
                  <a:path w="21274" h="21471" extrusionOk="0">
                    <a:moveTo>
                      <a:pt x="19491" y="1171"/>
                    </a:moveTo>
                    <a:cubicBezTo>
                      <a:pt x="19141" y="1287"/>
                      <a:pt x="17850" y="1671"/>
                      <a:pt x="17425" y="1952"/>
                    </a:cubicBezTo>
                    <a:cubicBezTo>
                      <a:pt x="17123" y="2152"/>
                      <a:pt x="16836" y="2491"/>
                      <a:pt x="16539" y="2733"/>
                    </a:cubicBezTo>
                    <a:cubicBezTo>
                      <a:pt x="15007" y="3980"/>
                      <a:pt x="16026" y="3103"/>
                      <a:pt x="14916" y="3904"/>
                    </a:cubicBezTo>
                    <a:cubicBezTo>
                      <a:pt x="14570" y="4153"/>
                      <a:pt x="14232" y="4472"/>
                      <a:pt x="13883" y="4685"/>
                    </a:cubicBezTo>
                    <a:cubicBezTo>
                      <a:pt x="13515" y="4909"/>
                      <a:pt x="12293" y="5332"/>
                      <a:pt x="11964" y="5466"/>
                    </a:cubicBezTo>
                    <a:cubicBezTo>
                      <a:pt x="10677" y="5990"/>
                      <a:pt x="10966" y="5930"/>
                      <a:pt x="9308" y="7027"/>
                    </a:cubicBezTo>
                    <a:lnTo>
                      <a:pt x="8718" y="7417"/>
                    </a:lnTo>
                    <a:cubicBezTo>
                      <a:pt x="8521" y="7548"/>
                      <a:pt x="8320" y="7638"/>
                      <a:pt x="8127" y="7808"/>
                    </a:cubicBezTo>
                    <a:cubicBezTo>
                      <a:pt x="7832" y="8068"/>
                      <a:pt x="7525" y="8248"/>
                      <a:pt x="7242" y="8589"/>
                    </a:cubicBezTo>
                    <a:cubicBezTo>
                      <a:pt x="6981" y="8903"/>
                      <a:pt x="6770" y="9478"/>
                      <a:pt x="6504" y="9760"/>
                    </a:cubicBezTo>
                    <a:cubicBezTo>
                      <a:pt x="6271" y="10006"/>
                      <a:pt x="6006" y="9959"/>
                      <a:pt x="5766" y="10150"/>
                    </a:cubicBezTo>
                    <a:cubicBezTo>
                      <a:pt x="5512" y="10351"/>
                      <a:pt x="5284" y="10750"/>
                      <a:pt x="5028" y="10931"/>
                    </a:cubicBezTo>
                    <a:cubicBezTo>
                      <a:pt x="4544" y="11273"/>
                      <a:pt x="4028" y="11292"/>
                      <a:pt x="3553" y="11712"/>
                    </a:cubicBezTo>
                    <a:cubicBezTo>
                      <a:pt x="3066" y="12141"/>
                      <a:pt x="2901" y="12260"/>
                      <a:pt x="2372" y="12883"/>
                    </a:cubicBezTo>
                    <a:cubicBezTo>
                      <a:pt x="1691" y="13683"/>
                      <a:pt x="1599" y="13986"/>
                      <a:pt x="896" y="15225"/>
                    </a:cubicBezTo>
                    <a:lnTo>
                      <a:pt x="453" y="16006"/>
                    </a:lnTo>
                    <a:cubicBezTo>
                      <a:pt x="355" y="16396"/>
                      <a:pt x="238" y="16757"/>
                      <a:pt x="158" y="17177"/>
                    </a:cubicBezTo>
                    <a:cubicBezTo>
                      <a:pt x="-142" y="18766"/>
                      <a:pt x="61" y="19412"/>
                      <a:pt x="158" y="21471"/>
                    </a:cubicBezTo>
                    <a:cubicBezTo>
                      <a:pt x="945" y="21341"/>
                      <a:pt x="1737" y="21339"/>
                      <a:pt x="2519" y="21081"/>
                    </a:cubicBezTo>
                    <a:cubicBezTo>
                      <a:pt x="2922" y="20948"/>
                      <a:pt x="3700" y="20300"/>
                      <a:pt x="3700" y="20300"/>
                    </a:cubicBezTo>
                    <a:cubicBezTo>
                      <a:pt x="5274" y="20430"/>
                      <a:pt x="6850" y="20465"/>
                      <a:pt x="8422" y="20690"/>
                    </a:cubicBezTo>
                    <a:cubicBezTo>
                      <a:pt x="8673" y="20726"/>
                      <a:pt x="8910" y="21081"/>
                      <a:pt x="9160" y="21081"/>
                    </a:cubicBezTo>
                    <a:cubicBezTo>
                      <a:pt x="12998" y="21081"/>
                      <a:pt x="16834" y="20820"/>
                      <a:pt x="20671" y="20690"/>
                    </a:cubicBezTo>
                    <a:cubicBezTo>
                      <a:pt x="20819" y="20300"/>
                      <a:pt x="21010" y="19998"/>
                      <a:pt x="21114" y="19519"/>
                    </a:cubicBezTo>
                    <a:cubicBezTo>
                      <a:pt x="21458" y="17926"/>
                      <a:pt x="21148" y="13387"/>
                      <a:pt x="21114" y="12883"/>
                    </a:cubicBezTo>
                    <a:cubicBezTo>
                      <a:pt x="21076" y="12310"/>
                      <a:pt x="20900" y="11862"/>
                      <a:pt x="20819" y="11321"/>
                    </a:cubicBezTo>
                    <a:cubicBezTo>
                      <a:pt x="20703" y="10557"/>
                      <a:pt x="20524" y="8979"/>
                      <a:pt x="20524" y="8979"/>
                    </a:cubicBezTo>
                    <a:cubicBezTo>
                      <a:pt x="20474" y="8198"/>
                      <a:pt x="20439" y="7411"/>
                      <a:pt x="20376" y="6637"/>
                    </a:cubicBezTo>
                    <a:cubicBezTo>
                      <a:pt x="20291" y="5587"/>
                      <a:pt x="20081" y="3514"/>
                      <a:pt x="20081" y="3514"/>
                    </a:cubicBezTo>
                    <a:cubicBezTo>
                      <a:pt x="19928" y="-129"/>
                      <a:pt x="20379" y="0"/>
                      <a:pt x="19786" y="0"/>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sp>
        <p:nvSpPr>
          <p:cNvPr id="28" name="Rubrik 1">
            <a:extLst>
              <a:ext uri="{FF2B5EF4-FFF2-40B4-BE49-F238E27FC236}">
                <a16:creationId xmlns:a16="http://schemas.microsoft.com/office/drawing/2014/main" id="{4E1E771A-568E-534A-882F-D15CD322CD39}"/>
              </a:ext>
            </a:extLst>
          </p:cNvPr>
          <p:cNvSpPr txBox="1"/>
          <p:nvPr/>
        </p:nvSpPr>
        <p:spPr>
          <a:xfrm>
            <a:off x="3153859" y="2163885"/>
            <a:ext cx="5701601" cy="1569432"/>
          </a:xfrm>
          <a:prstGeom prst="rect">
            <a:avLst/>
          </a:prstGeom>
          <a:ln w="12700">
            <a:miter lim="400000"/>
          </a:ln>
          <a:extLst>
            <a:ext uri="{C572A759-6A51-4108-AA02-DFA0A04FC94B}">
              <ma14:wrappingTextBoxFlag xmlns:ma14="http://schemas.microsoft.com/office/mac/drawingml/2011/main" xmlns="" val="1"/>
            </a:ext>
          </a:extLst>
        </p:spPr>
        <p:txBody>
          <a:bodyPr wrap="square" lIns="45607" tIns="45607" rIns="45607" bIns="45607" anchor="ctr">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sz="3600" b="1">
                <a:solidFill>
                  <a:srgbClr val="FFFFFF"/>
                </a:solidFill>
                <a:latin typeface="Century Gothic"/>
                <a:ea typeface="Century Gothic"/>
                <a:cs typeface="Century Gothic"/>
                <a:sym typeface="Century Gothic"/>
              </a:defRPr>
            </a:pPr>
            <a:r>
              <a:rPr kumimoji="0" lang="sv-SE" sz="4800" b="1" i="0" u="none" strike="noStrike" kern="0" cap="none" spc="0" normalizeH="0" baseline="0" noProof="0" dirty="0">
                <a:ln>
                  <a:noFill/>
                </a:ln>
                <a:solidFill>
                  <a:srgbClr val="FFFFFF"/>
                </a:solidFill>
                <a:effectLst/>
                <a:uLnTx/>
                <a:uFillTx/>
                <a:latin typeface="Century Gothic"/>
                <a:sym typeface="Century Gothic"/>
              </a:rPr>
              <a:t>2. The S3WP program</a:t>
            </a:r>
            <a:endParaRPr kumimoji="0" sz="3600" b="1" i="0" u="none" strike="noStrike" kern="0" cap="none" spc="0" normalizeH="0" baseline="0" noProof="0" dirty="0">
              <a:ln>
                <a:noFill/>
              </a:ln>
              <a:solidFill>
                <a:srgbClr val="FFFFFF"/>
              </a:solidFill>
              <a:effectLst/>
              <a:uLnTx/>
              <a:uFillTx/>
              <a:latin typeface="Century Gothic"/>
              <a:sym typeface="Century Gothic"/>
            </a:endParaRPr>
          </a:p>
        </p:txBody>
      </p:sp>
    </p:spTree>
    <p:extLst>
      <p:ext uri="{BB962C8B-B14F-4D97-AF65-F5344CB8AC3E}">
        <p14:creationId xmlns:p14="http://schemas.microsoft.com/office/powerpoint/2010/main" val="4147747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pPr defTabSz="914400"/>
            <a:endParaRPr>
              <a:solidFill>
                <a:prstClr val="black"/>
              </a:solidFill>
              <a:latin typeface="Calibri"/>
            </a:endParaRPr>
          </a:p>
        </p:txBody>
      </p:sp>
      <p:sp>
        <p:nvSpPr>
          <p:cNvPr id="3" name="object 3"/>
          <p:cNvSpPr txBox="1">
            <a:spLocks noGrp="1"/>
          </p:cNvSpPr>
          <p:nvPr>
            <p:ph type="title"/>
          </p:nvPr>
        </p:nvSpPr>
        <p:spPr>
          <a:xfrm>
            <a:off x="1811868" y="264081"/>
            <a:ext cx="11616267" cy="527147"/>
          </a:xfrm>
          <a:prstGeom prst="rect">
            <a:avLst/>
          </a:prstGeom>
        </p:spPr>
        <p:txBody>
          <a:bodyPr vert="horz" wrap="square" lIns="0" tIns="64849" rIns="0" bIns="0" rtlCol="0">
            <a:spAutoFit/>
          </a:bodyPr>
          <a:lstStyle/>
          <a:p>
            <a:pPr marL="1041400"/>
            <a:r>
              <a:rPr sz="3000" b="0" dirty="0">
                <a:latin typeface="Helvetica Light"/>
                <a:cs typeface="Helvetica Light"/>
              </a:rPr>
              <a:t>P</a:t>
            </a:r>
            <a:r>
              <a:rPr sz="3000" b="0" spc="-55" dirty="0">
                <a:latin typeface="Helvetica Light"/>
                <a:cs typeface="Helvetica Light"/>
              </a:rPr>
              <a:t>r</a:t>
            </a:r>
            <a:r>
              <a:rPr sz="3000" b="0" dirty="0">
                <a:latin typeface="Helvetica Light"/>
                <a:cs typeface="Helvetica Light"/>
              </a:rPr>
              <a:t>ecision medicine</a:t>
            </a:r>
            <a:endParaRPr sz="3000">
              <a:latin typeface="Helvetica Light"/>
              <a:cs typeface="Helvetica Light"/>
            </a:endParaRPr>
          </a:p>
        </p:txBody>
      </p:sp>
      <p:sp>
        <p:nvSpPr>
          <p:cNvPr id="4" name="object 4"/>
          <p:cNvSpPr txBox="1"/>
          <p:nvPr/>
        </p:nvSpPr>
        <p:spPr>
          <a:xfrm>
            <a:off x="6441224" y="2070112"/>
            <a:ext cx="3737896" cy="3798091"/>
          </a:xfrm>
          <a:prstGeom prst="rect">
            <a:avLst/>
          </a:prstGeom>
        </p:spPr>
        <p:txBody>
          <a:bodyPr vert="horz" wrap="square" lIns="0" tIns="0" rIns="0" bIns="0" rtlCol="0">
            <a:spAutoFit/>
          </a:bodyPr>
          <a:lstStyle/>
          <a:p>
            <a:pPr marL="12700" marR="5080" algn="ctr" defTabSz="914400">
              <a:lnSpc>
                <a:spcPct val="150000"/>
              </a:lnSpc>
            </a:pPr>
            <a:r>
              <a:rPr sz="2800" dirty="0">
                <a:solidFill>
                  <a:prstClr val="black"/>
                </a:solidFill>
                <a:latin typeface="Arial"/>
                <a:cs typeface="Arial"/>
              </a:rPr>
              <a:t>Righ</a:t>
            </a:r>
            <a:r>
              <a:rPr sz="2800" spc="-5" dirty="0">
                <a:solidFill>
                  <a:prstClr val="black"/>
                </a:solidFill>
                <a:latin typeface="Arial"/>
                <a:cs typeface="Arial"/>
              </a:rPr>
              <a:t>t t</a:t>
            </a:r>
            <a:r>
              <a:rPr sz="2800" dirty="0">
                <a:solidFill>
                  <a:prstClr val="black"/>
                </a:solidFill>
                <a:latin typeface="Arial"/>
                <a:cs typeface="Arial"/>
              </a:rPr>
              <a:t>rea</a:t>
            </a:r>
            <a:r>
              <a:rPr sz="2800" spc="-5" dirty="0">
                <a:solidFill>
                  <a:prstClr val="black"/>
                </a:solidFill>
                <a:latin typeface="Arial"/>
                <a:cs typeface="Arial"/>
              </a:rPr>
              <a:t>t</a:t>
            </a:r>
            <a:r>
              <a:rPr sz="2800" dirty="0">
                <a:solidFill>
                  <a:prstClr val="black"/>
                </a:solidFill>
                <a:latin typeface="Arial"/>
                <a:cs typeface="Arial"/>
              </a:rPr>
              <a:t>men</a:t>
            </a:r>
            <a:r>
              <a:rPr sz="2800" spc="-5" dirty="0">
                <a:solidFill>
                  <a:prstClr val="black"/>
                </a:solidFill>
                <a:latin typeface="Arial"/>
                <a:cs typeface="Arial"/>
              </a:rPr>
              <a:t>t t</a:t>
            </a:r>
            <a:r>
              <a:rPr sz="2800" dirty="0">
                <a:solidFill>
                  <a:prstClr val="black"/>
                </a:solidFill>
                <a:latin typeface="Arial"/>
                <a:cs typeface="Arial"/>
              </a:rPr>
              <a:t>o</a:t>
            </a:r>
            <a:r>
              <a:rPr sz="2800" spc="-5" dirty="0">
                <a:solidFill>
                  <a:prstClr val="black"/>
                </a:solidFill>
                <a:latin typeface="Arial"/>
                <a:cs typeface="Arial"/>
              </a:rPr>
              <a:t> t</a:t>
            </a:r>
            <a:r>
              <a:rPr sz="2800" dirty="0">
                <a:solidFill>
                  <a:prstClr val="black"/>
                </a:solidFill>
                <a:latin typeface="Arial"/>
                <a:cs typeface="Arial"/>
              </a:rPr>
              <a:t>he</a:t>
            </a:r>
            <a:r>
              <a:rPr sz="2800" spc="-5" dirty="0">
                <a:solidFill>
                  <a:prstClr val="black"/>
                </a:solidFill>
                <a:latin typeface="Arial"/>
                <a:cs typeface="Arial"/>
              </a:rPr>
              <a:t> </a:t>
            </a:r>
            <a:r>
              <a:rPr sz="2800" dirty="0">
                <a:solidFill>
                  <a:prstClr val="black"/>
                </a:solidFill>
                <a:latin typeface="Arial"/>
                <a:cs typeface="Arial"/>
              </a:rPr>
              <a:t>righ</a:t>
            </a:r>
            <a:r>
              <a:rPr sz="2800" spc="-5" dirty="0">
                <a:solidFill>
                  <a:prstClr val="black"/>
                </a:solidFill>
                <a:latin typeface="Arial"/>
                <a:cs typeface="Arial"/>
              </a:rPr>
              <a:t>t </a:t>
            </a:r>
            <a:r>
              <a:rPr sz="2800" dirty="0">
                <a:solidFill>
                  <a:prstClr val="black"/>
                </a:solidFill>
                <a:latin typeface="Arial"/>
                <a:cs typeface="Arial"/>
              </a:rPr>
              <a:t>patient</a:t>
            </a:r>
          </a:p>
          <a:p>
            <a:pPr defTabSz="914400">
              <a:lnSpc>
                <a:spcPct val="150000"/>
              </a:lnSpc>
              <a:spcBef>
                <a:spcPts val="30"/>
              </a:spcBef>
            </a:pPr>
            <a:endParaRPr sz="2800" dirty="0">
              <a:solidFill>
                <a:prstClr val="black"/>
              </a:solidFill>
              <a:latin typeface="Times New Roman"/>
              <a:cs typeface="Times New Roman"/>
            </a:endParaRPr>
          </a:p>
          <a:p>
            <a:pPr marL="38100" marR="42545" algn="ctr" defTabSz="914400">
              <a:lnSpc>
                <a:spcPct val="150000"/>
              </a:lnSpc>
            </a:pPr>
            <a:r>
              <a:rPr sz="2800" dirty="0">
                <a:solidFill>
                  <a:prstClr val="black"/>
                </a:solidFill>
                <a:latin typeface="Arial"/>
                <a:cs typeface="Arial"/>
              </a:rPr>
              <a:t>Be</a:t>
            </a:r>
            <a:r>
              <a:rPr sz="2800" spc="-5" dirty="0">
                <a:solidFill>
                  <a:prstClr val="black"/>
                </a:solidFill>
                <a:latin typeface="Arial"/>
                <a:cs typeface="Arial"/>
              </a:rPr>
              <a:t>tt</a:t>
            </a:r>
            <a:r>
              <a:rPr sz="2800" dirty="0">
                <a:solidFill>
                  <a:prstClr val="black"/>
                </a:solidFill>
                <a:latin typeface="Arial"/>
                <a:cs typeface="Arial"/>
              </a:rPr>
              <a:t>er</a:t>
            </a:r>
            <a:r>
              <a:rPr sz="2800" spc="-5" dirty="0">
                <a:solidFill>
                  <a:prstClr val="black"/>
                </a:solidFill>
                <a:latin typeface="Arial"/>
                <a:cs typeface="Arial"/>
              </a:rPr>
              <a:t> </a:t>
            </a:r>
            <a:r>
              <a:rPr sz="2800" dirty="0">
                <a:solidFill>
                  <a:prstClr val="black"/>
                </a:solidFill>
                <a:latin typeface="Arial"/>
                <a:cs typeface="Arial"/>
              </a:rPr>
              <a:t>diagno</a:t>
            </a:r>
            <a:r>
              <a:rPr sz="2800" spc="-5" dirty="0">
                <a:solidFill>
                  <a:prstClr val="black"/>
                </a:solidFill>
                <a:latin typeface="Arial"/>
                <a:cs typeface="Arial"/>
              </a:rPr>
              <a:t>st</a:t>
            </a:r>
            <a:r>
              <a:rPr sz="2800" dirty="0">
                <a:solidFill>
                  <a:prstClr val="black"/>
                </a:solidFill>
                <a:latin typeface="Arial"/>
                <a:cs typeface="Arial"/>
              </a:rPr>
              <a:t>ic</a:t>
            </a:r>
            <a:r>
              <a:rPr sz="2800" spc="-5" dirty="0">
                <a:solidFill>
                  <a:prstClr val="black"/>
                </a:solidFill>
                <a:latin typeface="Arial"/>
                <a:cs typeface="Arial"/>
              </a:rPr>
              <a:t> </a:t>
            </a:r>
            <a:r>
              <a:rPr sz="2800" dirty="0">
                <a:solidFill>
                  <a:prstClr val="black"/>
                </a:solidFill>
                <a:latin typeface="Arial"/>
                <a:cs typeface="Arial"/>
              </a:rPr>
              <a:t>me</a:t>
            </a:r>
            <a:r>
              <a:rPr sz="2800" spc="-5" dirty="0">
                <a:solidFill>
                  <a:prstClr val="black"/>
                </a:solidFill>
                <a:latin typeface="Arial"/>
                <a:cs typeface="Arial"/>
              </a:rPr>
              <a:t>t</a:t>
            </a:r>
            <a:r>
              <a:rPr sz="2800" dirty="0">
                <a:solidFill>
                  <a:prstClr val="black"/>
                </a:solidFill>
                <a:latin typeface="Arial"/>
                <a:cs typeface="Arial"/>
              </a:rPr>
              <a:t>hods </a:t>
            </a:r>
            <a:r>
              <a:rPr sz="2800" spc="-5" dirty="0">
                <a:solidFill>
                  <a:prstClr val="black"/>
                </a:solidFill>
                <a:latin typeface="Arial"/>
                <a:cs typeface="Arial"/>
              </a:rPr>
              <a:t>t</a:t>
            </a:r>
            <a:r>
              <a:rPr sz="2800" dirty="0">
                <a:solidFill>
                  <a:prstClr val="black"/>
                </a:solidFill>
                <a:latin typeface="Arial"/>
                <a:cs typeface="Arial"/>
              </a:rPr>
              <a:t>o</a:t>
            </a:r>
            <a:r>
              <a:rPr sz="2800" spc="-5" dirty="0">
                <a:solidFill>
                  <a:prstClr val="black"/>
                </a:solidFill>
                <a:latin typeface="Arial"/>
                <a:cs typeface="Arial"/>
              </a:rPr>
              <a:t> </a:t>
            </a:r>
            <a:r>
              <a:rPr sz="2800" dirty="0">
                <a:solidFill>
                  <a:prstClr val="black"/>
                </a:solidFill>
                <a:latin typeface="Arial"/>
                <a:cs typeface="Arial"/>
              </a:rPr>
              <a:t>probe</a:t>
            </a:r>
            <a:r>
              <a:rPr sz="2800" spc="-5" dirty="0">
                <a:solidFill>
                  <a:prstClr val="black"/>
                </a:solidFill>
                <a:latin typeface="Arial"/>
                <a:cs typeface="Arial"/>
              </a:rPr>
              <a:t> </a:t>
            </a:r>
            <a:r>
              <a:rPr sz="2800" dirty="0">
                <a:solidFill>
                  <a:prstClr val="black"/>
                </a:solidFill>
                <a:latin typeface="Arial"/>
                <a:cs typeface="Arial"/>
              </a:rPr>
              <a:t>heal</a:t>
            </a:r>
            <a:r>
              <a:rPr sz="2800" spc="-5" dirty="0">
                <a:solidFill>
                  <a:prstClr val="black"/>
                </a:solidFill>
                <a:latin typeface="Arial"/>
                <a:cs typeface="Arial"/>
              </a:rPr>
              <a:t>t</a:t>
            </a:r>
            <a:r>
              <a:rPr sz="2800" dirty="0">
                <a:solidFill>
                  <a:prstClr val="black"/>
                </a:solidFill>
                <a:latin typeface="Arial"/>
                <a:cs typeface="Arial"/>
              </a:rPr>
              <a:t>h</a:t>
            </a:r>
            <a:r>
              <a:rPr sz="2800" spc="-5" dirty="0">
                <a:solidFill>
                  <a:prstClr val="black"/>
                </a:solidFill>
                <a:latin typeface="Arial"/>
                <a:cs typeface="Arial"/>
              </a:rPr>
              <a:t> </a:t>
            </a:r>
            <a:r>
              <a:rPr sz="2800" dirty="0">
                <a:solidFill>
                  <a:prstClr val="black"/>
                </a:solidFill>
                <a:latin typeface="Arial"/>
                <a:cs typeface="Arial"/>
              </a:rPr>
              <a:t>and disease</a:t>
            </a:r>
          </a:p>
        </p:txBody>
      </p:sp>
      <p:sp>
        <p:nvSpPr>
          <p:cNvPr id="5" name="object 5"/>
          <p:cNvSpPr/>
          <p:nvPr/>
        </p:nvSpPr>
        <p:spPr>
          <a:xfrm>
            <a:off x="729076" y="1714499"/>
            <a:ext cx="4713339" cy="4509319"/>
          </a:xfrm>
          <a:prstGeom prst="rect">
            <a:avLst/>
          </a:prstGeom>
          <a:blipFill>
            <a:blip r:embed="rId3" cstate="print"/>
            <a:stretch>
              <a:fillRect/>
            </a:stretch>
          </a:blipFill>
        </p:spPr>
        <p:txBody>
          <a:bodyPr wrap="square" lIns="0" tIns="0" rIns="0" bIns="0" rtlCol="0"/>
          <a:lstStyle/>
          <a:p>
            <a:pPr defTabSz="914400"/>
            <a:endParaRPr>
              <a:solidFill>
                <a:prstClr val="black"/>
              </a:solidFill>
              <a:latin typeface="Calibri"/>
            </a:endParaRPr>
          </a:p>
        </p:txBody>
      </p:sp>
    </p:spTree>
    <p:extLst>
      <p:ext uri="{BB962C8B-B14F-4D97-AF65-F5344CB8AC3E}">
        <p14:creationId xmlns:p14="http://schemas.microsoft.com/office/powerpoint/2010/main" val="2510637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922472" y="124715"/>
            <a:ext cx="6358792" cy="873425"/>
          </a:xfrm>
          <a:prstGeom prst="rect">
            <a:avLst/>
          </a:prstGeom>
        </p:spPr>
        <p:txBody>
          <a:bodyPr lIns="61754" tIns="34289" rIns="61754" bIns="3428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7F7F7F"/>
                </a:solidFill>
                <a:latin typeface="Calibri Light"/>
              </a:rPr>
              <a:t>The Swedish SCAPIS SciLifeLab Wellness Profiling (S3WP)program</a:t>
            </a:r>
            <a:endParaRPr lang="sv-SE" sz="3200" dirty="0">
              <a:solidFill>
                <a:srgbClr val="7F7F7F"/>
              </a:solidFill>
              <a:latin typeface="Calibri Light"/>
            </a:endParaRPr>
          </a:p>
        </p:txBody>
      </p:sp>
      <p:pic>
        <p:nvPicPr>
          <p:cNvPr id="9" name="Picture 8" descr="imgres.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57873" y="1558382"/>
            <a:ext cx="2667508" cy="2667508"/>
          </a:xfrm>
          <a:prstGeom prst="rect">
            <a:avLst/>
          </a:prstGeom>
        </p:spPr>
      </p:pic>
      <p:sp>
        <p:nvSpPr>
          <p:cNvPr id="7" name="Content Placeholder 2"/>
          <p:cNvSpPr txBox="1">
            <a:spLocks/>
          </p:cNvSpPr>
          <p:nvPr/>
        </p:nvSpPr>
        <p:spPr>
          <a:xfrm>
            <a:off x="1972070" y="1286458"/>
            <a:ext cx="6211451" cy="1605678"/>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solidFill>
                  <a:srgbClr val="7F7F7F"/>
                </a:solidFill>
                <a:latin typeface="Calibri"/>
              </a:rPr>
              <a:t>Vision</a:t>
            </a:r>
          </a:p>
          <a:p>
            <a:pPr marL="0" indent="0">
              <a:buNone/>
            </a:pPr>
            <a:endParaRPr lang="en-US" b="1" i="1" dirty="0">
              <a:solidFill>
                <a:srgbClr val="7F7F7F"/>
              </a:solidFill>
              <a:latin typeface="Calibri"/>
            </a:endParaRPr>
          </a:p>
          <a:p>
            <a:pPr marL="0" indent="0">
              <a:buNone/>
            </a:pPr>
            <a:r>
              <a:rPr lang="en-US" b="1" i="1" dirty="0">
                <a:solidFill>
                  <a:srgbClr val="7F7F7F"/>
                </a:solidFill>
                <a:latin typeface="Calibri"/>
              </a:rPr>
              <a:t>To define the “wellness profile” of individuals </a:t>
            </a:r>
            <a:br>
              <a:rPr lang="en-US" b="1" i="1" dirty="0">
                <a:solidFill>
                  <a:srgbClr val="7F7F7F"/>
                </a:solidFill>
                <a:latin typeface="Calibri"/>
              </a:rPr>
            </a:br>
            <a:r>
              <a:rPr lang="en-US" b="1" i="1" dirty="0">
                <a:solidFill>
                  <a:srgbClr val="7F7F7F"/>
                </a:solidFill>
                <a:latin typeface="Calibri"/>
              </a:rPr>
              <a:t>using state-of-the art molecular analyses</a:t>
            </a:r>
          </a:p>
          <a:p>
            <a:pPr marL="0" indent="0">
              <a:buNone/>
            </a:pPr>
            <a:endParaRPr lang="en-US" b="1" dirty="0">
              <a:solidFill>
                <a:srgbClr val="7F7F7F"/>
              </a:solidFill>
              <a:latin typeface="Calibri"/>
            </a:endParaRPr>
          </a:p>
          <a:p>
            <a:pPr marL="0" indent="0">
              <a:buNone/>
            </a:pPr>
            <a:endParaRPr lang="en-US" dirty="0">
              <a:solidFill>
                <a:srgbClr val="7F7F7F"/>
              </a:solidFill>
              <a:latin typeface="Calibri"/>
            </a:endParaRPr>
          </a:p>
        </p:txBody>
      </p:sp>
      <p:sp>
        <p:nvSpPr>
          <p:cNvPr id="10" name="Rectangle 9"/>
          <p:cNvSpPr/>
          <p:nvPr/>
        </p:nvSpPr>
        <p:spPr>
          <a:xfrm>
            <a:off x="1997494" y="3017206"/>
            <a:ext cx="4320326" cy="3200877"/>
          </a:xfrm>
          <a:prstGeom prst="rect">
            <a:avLst/>
          </a:prstGeom>
        </p:spPr>
        <p:txBody>
          <a:bodyPr wrap="square">
            <a:spAutoFit/>
          </a:bodyPr>
          <a:lstStyle/>
          <a:p>
            <a:pPr marL="342900" indent="-342900">
              <a:spcAft>
                <a:spcPts val="1200"/>
              </a:spcAft>
              <a:buFont typeface="Arial"/>
              <a:buChar char="•"/>
            </a:pPr>
            <a:r>
              <a:rPr lang="en-US" dirty="0">
                <a:solidFill>
                  <a:srgbClr val="7F7F7F"/>
                </a:solidFill>
                <a:latin typeface="Calibri"/>
                <a:cs typeface="Arial"/>
              </a:rPr>
              <a:t>Combine “classical” diagnostics, advanced imaging and new “</a:t>
            </a:r>
            <a:r>
              <a:rPr lang="en-US" dirty="0" err="1">
                <a:solidFill>
                  <a:srgbClr val="7F7F7F"/>
                </a:solidFill>
                <a:latin typeface="Calibri"/>
                <a:cs typeface="Arial"/>
              </a:rPr>
              <a:t>omics</a:t>
            </a:r>
            <a:r>
              <a:rPr lang="en-US" dirty="0">
                <a:solidFill>
                  <a:srgbClr val="7F7F7F"/>
                </a:solidFill>
                <a:latin typeface="Calibri"/>
                <a:cs typeface="Arial"/>
              </a:rPr>
              <a:t>” technologies</a:t>
            </a:r>
          </a:p>
          <a:p>
            <a:pPr marL="342900" indent="-342900">
              <a:spcAft>
                <a:spcPts val="1200"/>
              </a:spcAft>
              <a:buFont typeface="Arial"/>
              <a:buChar char="•"/>
            </a:pPr>
            <a:r>
              <a:rPr lang="en-US" dirty="0">
                <a:solidFill>
                  <a:srgbClr val="7F7F7F"/>
                </a:solidFill>
                <a:latin typeface="Calibri"/>
              </a:rPr>
              <a:t>Define important parameters for wellness profiling to be used in larger cohorts</a:t>
            </a:r>
          </a:p>
          <a:p>
            <a:pPr marL="342900" indent="-342900">
              <a:spcAft>
                <a:spcPts val="1200"/>
              </a:spcAft>
              <a:buFont typeface="Arial"/>
              <a:buChar char="•"/>
            </a:pPr>
            <a:r>
              <a:rPr lang="en-US" dirty="0">
                <a:solidFill>
                  <a:srgbClr val="7F7F7F"/>
                </a:solidFill>
                <a:latin typeface="Calibri"/>
                <a:cs typeface="Arial"/>
              </a:rPr>
              <a:t>Detect early signs of diseases</a:t>
            </a:r>
          </a:p>
          <a:p>
            <a:pPr marL="342900" indent="-342900">
              <a:spcAft>
                <a:spcPts val="1200"/>
              </a:spcAft>
              <a:buFont typeface="Arial"/>
              <a:buChar char="•"/>
            </a:pPr>
            <a:r>
              <a:rPr lang="en-US" dirty="0">
                <a:solidFill>
                  <a:srgbClr val="7F7F7F"/>
                </a:solidFill>
                <a:latin typeface="Calibri"/>
                <a:cs typeface="Arial"/>
              </a:rPr>
              <a:t>Guide individualized treatments</a:t>
            </a:r>
          </a:p>
          <a:p>
            <a:pPr>
              <a:spcAft>
                <a:spcPts val="1200"/>
              </a:spcAft>
            </a:pPr>
            <a:endParaRPr lang="en-US" dirty="0">
              <a:solidFill>
                <a:prstClr val="black"/>
              </a:solidFill>
              <a:latin typeface="Calibri"/>
            </a:endParaRPr>
          </a:p>
        </p:txBody>
      </p:sp>
      <p:pic>
        <p:nvPicPr>
          <p:cNvPr id="6" name="Content Placeholder 2" descr="PatientAsianDoctor.jp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7776756" y="4617644"/>
            <a:ext cx="2202711" cy="2070567"/>
          </a:xfrm>
          <a:prstGeom prst="rect">
            <a:avLst/>
          </a:prstGeom>
        </p:spPr>
      </p:pic>
    </p:spTree>
    <p:extLst>
      <p:ext uri="{BB962C8B-B14F-4D97-AF65-F5344CB8AC3E}">
        <p14:creationId xmlns:p14="http://schemas.microsoft.com/office/powerpoint/2010/main" val="1313092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p:nvPr/>
        </p:nvPicPr>
        <p:blipFill rotWithShape="1">
          <a:blip r:embed="rId2" cstate="print">
            <a:extLst>
              <a:ext uri="{28A0092B-C50C-407E-A947-70E740481C1C}">
                <a14:useLocalDpi xmlns:a14="http://schemas.microsoft.com/office/drawing/2010/main"/>
              </a:ext>
            </a:extLst>
          </a:blip>
          <a:srcRect/>
          <a:stretch/>
        </p:blipFill>
        <p:spPr bwMode="auto">
          <a:xfrm>
            <a:off x="5521995" y="4091757"/>
            <a:ext cx="6182247" cy="2299727"/>
          </a:xfrm>
          <a:prstGeom prst="roundRect">
            <a:avLst/>
          </a:prstGeom>
          <a:noFill/>
          <a:ln>
            <a:noFill/>
          </a:ln>
        </p:spPr>
      </p:pic>
      <p:sp>
        <p:nvSpPr>
          <p:cNvPr id="3" name="Title 2"/>
          <p:cNvSpPr>
            <a:spLocks noGrp="1"/>
          </p:cNvSpPr>
          <p:nvPr>
            <p:ph type="title"/>
          </p:nvPr>
        </p:nvSpPr>
        <p:spPr>
          <a:xfrm>
            <a:off x="2828351" y="239493"/>
            <a:ext cx="5202467" cy="484553"/>
          </a:xfrm>
        </p:spPr>
        <p:txBody>
          <a:bodyPr>
            <a:noAutofit/>
          </a:bodyPr>
          <a:lstStyle/>
          <a:p>
            <a:r>
              <a:rPr lang="sv-SE" sz="2800" dirty="0" err="1"/>
              <a:t>Example</a:t>
            </a:r>
            <a:r>
              <a:rPr lang="sv-SE" sz="2800" dirty="0"/>
              <a:t> </a:t>
            </a:r>
            <a:r>
              <a:rPr lang="sv-SE" sz="2800" dirty="0" err="1"/>
              <a:t>of</a:t>
            </a:r>
            <a:r>
              <a:rPr lang="sv-SE" sz="2800" dirty="0"/>
              <a:t> </a:t>
            </a:r>
            <a:r>
              <a:rPr lang="sv-SE" sz="2800" dirty="0" err="1"/>
              <a:t>infrastructure</a:t>
            </a:r>
            <a:endParaRPr lang="sv-SE" sz="2800" dirty="0"/>
          </a:p>
        </p:txBody>
      </p:sp>
      <p:sp>
        <p:nvSpPr>
          <p:cNvPr id="4" name="TextBox 3"/>
          <p:cNvSpPr txBox="1"/>
          <p:nvPr/>
        </p:nvSpPr>
        <p:spPr>
          <a:xfrm>
            <a:off x="6855958" y="6391483"/>
            <a:ext cx="3222357" cy="254044"/>
          </a:xfrm>
          <a:prstGeom prst="rect">
            <a:avLst/>
          </a:prstGeom>
          <a:noFill/>
        </p:spPr>
        <p:txBody>
          <a:bodyPr wrap="none" rtlCol="0">
            <a:spAutoFit/>
          </a:bodyPr>
          <a:lstStyle/>
          <a:p>
            <a:pPr defTabSz="342891"/>
            <a:r>
              <a:rPr lang="en-US" sz="1051" dirty="0" err="1">
                <a:solidFill>
                  <a:prstClr val="black"/>
                </a:solidFill>
                <a:latin typeface="Arial"/>
              </a:rPr>
              <a:t>Hiseq</a:t>
            </a:r>
            <a:r>
              <a:rPr lang="en-US" sz="1051" dirty="0">
                <a:solidFill>
                  <a:prstClr val="black"/>
                </a:solidFill>
                <a:latin typeface="Arial"/>
              </a:rPr>
              <a:t>-X Ten for whole genome sequencing (WGS)</a:t>
            </a:r>
          </a:p>
        </p:txBody>
      </p:sp>
      <p:sp>
        <p:nvSpPr>
          <p:cNvPr id="5" name="Rectangle 4"/>
          <p:cNvSpPr/>
          <p:nvPr/>
        </p:nvSpPr>
        <p:spPr>
          <a:xfrm>
            <a:off x="1533142" y="5892629"/>
            <a:ext cx="2413581" cy="415755"/>
          </a:xfrm>
          <a:prstGeom prst="rect">
            <a:avLst/>
          </a:prstGeom>
        </p:spPr>
        <p:txBody>
          <a:bodyPr wrap="square">
            <a:spAutoFit/>
          </a:bodyPr>
          <a:lstStyle/>
          <a:p>
            <a:pPr defTabSz="342891"/>
            <a:r>
              <a:rPr lang="en-US" sz="1051" dirty="0">
                <a:solidFill>
                  <a:prstClr val="black"/>
                </a:solidFill>
                <a:latin typeface="Arial"/>
              </a:rPr>
              <a:t>Super-resolution </a:t>
            </a:r>
            <a:r>
              <a:rPr lang="en-US" sz="1051" dirty="0" err="1">
                <a:solidFill>
                  <a:prstClr val="black"/>
                </a:solidFill>
                <a:latin typeface="Arial"/>
              </a:rPr>
              <a:t>cryo</a:t>
            </a:r>
            <a:r>
              <a:rPr lang="en-US" sz="1051" dirty="0">
                <a:solidFill>
                  <a:prstClr val="black"/>
                </a:solidFill>
                <a:latin typeface="Arial"/>
              </a:rPr>
              <a:t>-based </a:t>
            </a:r>
          </a:p>
          <a:p>
            <a:pPr defTabSz="342891"/>
            <a:r>
              <a:rPr lang="en-US" sz="1051" dirty="0">
                <a:solidFill>
                  <a:prstClr val="black"/>
                </a:solidFill>
                <a:latin typeface="Arial"/>
              </a:rPr>
              <a:t>electron microscope</a:t>
            </a:r>
          </a:p>
        </p:txBody>
      </p:sp>
      <p:pic>
        <p:nvPicPr>
          <p:cNvPr id="6" name="Bild 3"/>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9652" y="1610637"/>
            <a:ext cx="3801971" cy="3841849"/>
          </a:xfrm>
          <a:prstGeom prst="roundRect">
            <a:avLst/>
          </a:prstGeom>
          <a:noFill/>
          <a:ln>
            <a:noFill/>
          </a:ln>
        </p:spPr>
      </p:pic>
      <p:pic>
        <p:nvPicPr>
          <p:cNvPr id="7" name="Picture 6" descr="SiCell_Fluidigm C1.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6609" y="1391479"/>
            <a:ext cx="4586225" cy="2302103"/>
          </a:xfrm>
          <a:prstGeom prst="roundRect">
            <a:avLst/>
          </a:prstGeom>
        </p:spPr>
      </p:pic>
      <p:sp>
        <p:nvSpPr>
          <p:cNvPr id="8" name="Rectangle 7"/>
          <p:cNvSpPr/>
          <p:nvPr/>
        </p:nvSpPr>
        <p:spPr>
          <a:xfrm>
            <a:off x="7282043" y="3848835"/>
            <a:ext cx="2917786" cy="254044"/>
          </a:xfrm>
          <a:prstGeom prst="rect">
            <a:avLst/>
          </a:prstGeom>
        </p:spPr>
        <p:txBody>
          <a:bodyPr wrap="none">
            <a:spAutoFit/>
          </a:bodyPr>
          <a:lstStyle/>
          <a:p>
            <a:pPr defTabSz="342891"/>
            <a:r>
              <a:rPr lang="en-US" sz="1051" dirty="0">
                <a:solidFill>
                  <a:prstClr val="black"/>
                </a:solidFill>
                <a:latin typeface="Arial"/>
              </a:rPr>
              <a:t>Microfluidic processors for single-cell analysis</a:t>
            </a:r>
          </a:p>
        </p:txBody>
      </p:sp>
    </p:spTree>
    <p:extLst>
      <p:ext uri="{BB962C8B-B14F-4D97-AF65-F5344CB8AC3E}">
        <p14:creationId xmlns:p14="http://schemas.microsoft.com/office/powerpoint/2010/main" val="429362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887" y="197849"/>
            <a:ext cx="7012829" cy="572089"/>
          </a:xfrm>
        </p:spPr>
        <p:txBody>
          <a:bodyPr>
            <a:normAutofit fontScale="90000"/>
          </a:bodyPr>
          <a:lstStyle/>
          <a:p>
            <a:r>
              <a:rPr lang="en-US" b="0" dirty="0"/>
              <a:t>SCAPIS </a:t>
            </a:r>
            <a:br>
              <a:rPr lang="en-US" b="0" dirty="0"/>
            </a:br>
            <a:r>
              <a:rPr lang="en-US" sz="2000" b="0" dirty="0"/>
              <a:t>(Swedish </a:t>
            </a:r>
            <a:r>
              <a:rPr lang="en-US" sz="2000" b="0" dirty="0" err="1"/>
              <a:t>CArdioPulmonary</a:t>
            </a:r>
            <a:r>
              <a:rPr lang="en-US" sz="2000" b="0" dirty="0"/>
              <a:t> </a:t>
            </a:r>
            <a:r>
              <a:rPr lang="en-US" sz="2000" b="0" dirty="0" err="1"/>
              <a:t>bioImage</a:t>
            </a:r>
            <a:r>
              <a:rPr lang="en-US" sz="2000" b="0" dirty="0"/>
              <a:t> Study)</a:t>
            </a:r>
          </a:p>
        </p:txBody>
      </p:sp>
      <p:sp>
        <p:nvSpPr>
          <p:cNvPr id="7" name="Rektangel 3"/>
          <p:cNvSpPr>
            <a:spLocks noChangeArrowheads="1"/>
          </p:cNvSpPr>
          <p:nvPr/>
        </p:nvSpPr>
        <p:spPr bwMode="auto">
          <a:xfrm>
            <a:off x="1102622" y="5386353"/>
            <a:ext cx="4997241" cy="1311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19088" indent="-319088"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639763" indent="-2730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Aft>
                <a:spcPts val="600"/>
              </a:spcAft>
              <a:buFont typeface="Arial"/>
              <a:buChar char="•"/>
            </a:pPr>
            <a:r>
              <a:rPr lang="en-US" altLang="sv-SE" sz="1400" dirty="0">
                <a:solidFill>
                  <a:prstClr val="black"/>
                </a:solidFill>
              </a:rPr>
              <a:t>Combines use of imaging technologies, large scale </a:t>
            </a:r>
            <a:r>
              <a:rPr lang="en-US" altLang="sv-SE" sz="1400" dirty="0" err="1">
                <a:solidFill>
                  <a:prstClr val="black"/>
                </a:solidFill>
              </a:rPr>
              <a:t>omics</a:t>
            </a:r>
            <a:r>
              <a:rPr lang="en-US" altLang="sv-SE" sz="1400" dirty="0">
                <a:solidFill>
                  <a:prstClr val="black"/>
                </a:solidFill>
              </a:rPr>
              <a:t> and epidemiological analyses </a:t>
            </a:r>
          </a:p>
          <a:p>
            <a:pPr eaLnBrk="1" fontAlgn="base" hangingPunct="1">
              <a:spcAft>
                <a:spcPts val="600"/>
              </a:spcAft>
              <a:buFont typeface="Arial"/>
              <a:buChar char="•"/>
            </a:pPr>
            <a:r>
              <a:rPr lang="en-US" altLang="sv-SE" sz="1400" dirty="0">
                <a:solidFill>
                  <a:prstClr val="black"/>
                </a:solidFill>
              </a:rPr>
              <a:t>Designed to improve risk prediction of cardiopulmonary disease and optimize the ability to study disease mechanisms.</a:t>
            </a:r>
          </a:p>
        </p:txBody>
      </p:sp>
      <p:sp>
        <p:nvSpPr>
          <p:cNvPr id="17" name="textruta 14"/>
          <p:cNvSpPr txBox="1">
            <a:spLocks noChangeArrowheads="1"/>
          </p:cNvSpPr>
          <p:nvPr/>
        </p:nvSpPr>
        <p:spPr bwMode="auto">
          <a:xfrm>
            <a:off x="6828271" y="3451901"/>
            <a:ext cx="4461033" cy="904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fontAlgn="base">
              <a:lnSpc>
                <a:spcPct val="140000"/>
              </a:lnSpc>
              <a:spcBef>
                <a:spcPct val="0"/>
              </a:spcBef>
              <a:spcAft>
                <a:spcPct val="0"/>
              </a:spcAft>
              <a:buClr>
                <a:srgbClr val="EC0F0A"/>
              </a:buClr>
              <a:buNone/>
            </a:pPr>
            <a:r>
              <a:rPr lang="en-US" altLang="sv-SE" sz="2000" dirty="0">
                <a:solidFill>
                  <a:srgbClr val="404040"/>
                </a:solidFill>
              </a:rPr>
              <a:t>Research centers at six universities </a:t>
            </a:r>
            <a:r>
              <a:rPr lang="en-US" altLang="sv-SE" sz="2000" dirty="0">
                <a:solidFill>
                  <a:srgbClr val="000000"/>
                </a:solidFill>
              </a:rPr>
              <a:t>30,000 men and women</a:t>
            </a:r>
          </a:p>
        </p:txBody>
      </p:sp>
      <p:sp>
        <p:nvSpPr>
          <p:cNvPr id="18" name="Rektangel 1"/>
          <p:cNvSpPr/>
          <p:nvPr/>
        </p:nvSpPr>
        <p:spPr>
          <a:xfrm>
            <a:off x="7465732" y="5785535"/>
            <a:ext cx="4264402" cy="738664"/>
          </a:xfrm>
          <a:prstGeom prst="rect">
            <a:avLst/>
          </a:prstGeom>
          <a:solidFill>
            <a:schemeClr val="bg1"/>
          </a:solidFill>
        </p:spPr>
        <p:txBody>
          <a:bodyPr wrap="square">
            <a:spAutoFit/>
          </a:bodyPr>
          <a:lstStyle/>
          <a:p>
            <a:pPr eaLnBrk="0" fontAlgn="base" hangingPunct="0">
              <a:spcBef>
                <a:spcPct val="0"/>
              </a:spcBef>
              <a:spcAft>
                <a:spcPct val="0"/>
              </a:spcAft>
            </a:pPr>
            <a:r>
              <a:rPr lang="sv-SE" sz="1400" i="1" dirty="0" err="1">
                <a:solidFill>
                  <a:srgbClr val="000000"/>
                </a:solidFill>
                <a:latin typeface="GillSans" charset="0"/>
              </a:rPr>
              <a:t>Bergstrom</a:t>
            </a:r>
            <a:r>
              <a:rPr lang="sv-SE" sz="1400" i="1" dirty="0">
                <a:solidFill>
                  <a:srgbClr val="000000"/>
                </a:solidFill>
                <a:latin typeface="GillSans" charset="0"/>
              </a:rPr>
              <a:t> et al. The Swedish </a:t>
            </a:r>
            <a:r>
              <a:rPr lang="sv-SE" sz="1400" i="1" dirty="0" err="1">
                <a:solidFill>
                  <a:srgbClr val="000000"/>
                </a:solidFill>
                <a:latin typeface="GillSans" charset="0"/>
              </a:rPr>
              <a:t>CArdioPulmonary</a:t>
            </a:r>
            <a:r>
              <a:rPr lang="sv-SE" sz="1400" i="1" dirty="0">
                <a:solidFill>
                  <a:srgbClr val="000000"/>
                </a:solidFill>
                <a:latin typeface="GillSans" charset="0"/>
              </a:rPr>
              <a:t> </a:t>
            </a:r>
            <a:r>
              <a:rPr lang="sv-SE" sz="1400" i="1" dirty="0" err="1">
                <a:solidFill>
                  <a:srgbClr val="000000"/>
                </a:solidFill>
                <a:latin typeface="GillSans" charset="0"/>
              </a:rPr>
              <a:t>BioImage</a:t>
            </a:r>
            <a:r>
              <a:rPr lang="sv-SE" sz="1400" i="1" dirty="0">
                <a:solidFill>
                  <a:srgbClr val="000000"/>
                </a:solidFill>
                <a:latin typeface="GillSans" charset="0"/>
              </a:rPr>
              <a:t> </a:t>
            </a:r>
            <a:r>
              <a:rPr lang="sv-SE" sz="1400" i="1" dirty="0" err="1">
                <a:solidFill>
                  <a:srgbClr val="000000"/>
                </a:solidFill>
                <a:latin typeface="GillSans" charset="0"/>
              </a:rPr>
              <a:t>Study</a:t>
            </a:r>
            <a:r>
              <a:rPr lang="sv-SE" sz="1400" i="1" dirty="0">
                <a:solidFill>
                  <a:srgbClr val="000000"/>
                </a:solidFill>
                <a:latin typeface="GillSans" charset="0"/>
              </a:rPr>
              <a:t>:  </a:t>
            </a:r>
            <a:r>
              <a:rPr lang="sv-SE" sz="1400" i="1" dirty="0" err="1">
                <a:solidFill>
                  <a:srgbClr val="000000"/>
                </a:solidFill>
                <a:latin typeface="GillSans" charset="0"/>
              </a:rPr>
              <a:t>objectives</a:t>
            </a:r>
            <a:r>
              <a:rPr lang="sv-SE" sz="1400" i="1" dirty="0">
                <a:solidFill>
                  <a:srgbClr val="000000"/>
                </a:solidFill>
                <a:latin typeface="GillSans" charset="0"/>
              </a:rPr>
              <a:t> and design.  J Intern Med 2015.</a:t>
            </a:r>
          </a:p>
        </p:txBody>
      </p:sp>
      <p:pic>
        <p:nvPicPr>
          <p:cNvPr id="4" name="Picture 3"/>
          <p:cNvPicPr>
            <a:picLocks noChangeAspect="1"/>
          </p:cNvPicPr>
          <p:nvPr/>
        </p:nvPicPr>
        <p:blipFill>
          <a:blip r:embed="rId3"/>
          <a:stretch>
            <a:fillRect/>
          </a:stretch>
        </p:blipFill>
        <p:spPr>
          <a:xfrm>
            <a:off x="580255" y="1175810"/>
            <a:ext cx="6041976" cy="3957070"/>
          </a:xfrm>
          <a:prstGeom prst="rect">
            <a:avLst/>
          </a:prstGeom>
        </p:spPr>
      </p:pic>
      <p:grpSp>
        <p:nvGrpSpPr>
          <p:cNvPr id="32" name="Grupp 13"/>
          <p:cNvGrpSpPr>
            <a:grpSpLocks/>
          </p:cNvGrpSpPr>
          <p:nvPr/>
        </p:nvGrpSpPr>
        <p:grpSpPr bwMode="auto">
          <a:xfrm>
            <a:off x="8333971" y="1228357"/>
            <a:ext cx="1651798" cy="2137547"/>
            <a:chOff x="6643688" y="2035655"/>
            <a:chExt cx="2062162" cy="2668587"/>
          </a:xfrm>
        </p:grpSpPr>
        <p:pic>
          <p:nvPicPr>
            <p:cNvPr id="33" name="Bildobjekt 17" descr="1207165780-sverigekarta.jp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643688" y="2035655"/>
              <a:ext cx="2062162" cy="2668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 name="Grupp 11"/>
            <p:cNvGrpSpPr>
              <a:grpSpLocks/>
            </p:cNvGrpSpPr>
            <p:nvPr/>
          </p:nvGrpSpPr>
          <p:grpSpPr bwMode="auto">
            <a:xfrm>
              <a:off x="6840538" y="2643188"/>
              <a:ext cx="1381125" cy="1733550"/>
              <a:chOff x="5507665" y="2530549"/>
              <a:chExt cx="2094614" cy="2562447"/>
            </a:xfrm>
          </p:grpSpPr>
          <p:sp>
            <p:nvSpPr>
              <p:cNvPr id="35" name="Ellips 19"/>
              <p:cNvSpPr>
                <a:spLocks noChangeArrowheads="1"/>
              </p:cNvSpPr>
              <p:nvPr/>
            </p:nvSpPr>
            <p:spPr bwMode="auto">
              <a:xfrm>
                <a:off x="7240772" y="3625703"/>
                <a:ext cx="85061" cy="95693"/>
              </a:xfrm>
              <a:prstGeom prst="ellipse">
                <a:avLst/>
              </a:prstGeom>
              <a:solidFill>
                <a:srgbClr val="FF0000"/>
              </a:solidFill>
              <a:ln w="9525">
                <a:solidFill>
                  <a:schemeClr val="tx1"/>
                </a:solidFill>
                <a:round/>
                <a:headEnd/>
                <a:tailEnd/>
              </a:ln>
            </p:spPr>
            <p:txBody>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defTabSz="914400" fontAlgn="base">
                  <a:spcBef>
                    <a:spcPct val="0"/>
                  </a:spcBef>
                  <a:spcAft>
                    <a:spcPct val="0"/>
                  </a:spcAft>
                  <a:buClrTx/>
                  <a:buNone/>
                </a:pPr>
                <a:endParaRPr lang="en-US" altLang="sv-SE" sz="2400">
                  <a:solidFill>
                    <a:srgbClr val="000000"/>
                  </a:solidFill>
                  <a:latin typeface="GillSans"/>
                </a:endParaRPr>
              </a:p>
            </p:txBody>
          </p:sp>
          <p:sp>
            <p:nvSpPr>
              <p:cNvPr id="36" name="Ellips 20"/>
              <p:cNvSpPr>
                <a:spLocks noChangeArrowheads="1"/>
              </p:cNvSpPr>
              <p:nvPr/>
            </p:nvSpPr>
            <p:spPr bwMode="auto">
              <a:xfrm>
                <a:off x="7517218" y="2530549"/>
                <a:ext cx="85061" cy="95693"/>
              </a:xfrm>
              <a:prstGeom prst="ellipse">
                <a:avLst/>
              </a:prstGeom>
              <a:solidFill>
                <a:srgbClr val="FF0000"/>
              </a:solidFill>
              <a:ln w="9525">
                <a:solidFill>
                  <a:schemeClr val="tx1"/>
                </a:solidFill>
                <a:round/>
                <a:headEnd/>
                <a:tailEnd/>
              </a:ln>
            </p:spPr>
            <p:txBody>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defTabSz="914400" fontAlgn="base">
                  <a:spcBef>
                    <a:spcPct val="0"/>
                  </a:spcBef>
                  <a:spcAft>
                    <a:spcPct val="0"/>
                  </a:spcAft>
                  <a:buClrTx/>
                  <a:buNone/>
                </a:pPr>
                <a:endParaRPr lang="en-US" altLang="sv-SE" sz="2400">
                  <a:solidFill>
                    <a:srgbClr val="000000"/>
                  </a:solidFill>
                  <a:latin typeface="GillSans"/>
                </a:endParaRPr>
              </a:p>
            </p:txBody>
          </p:sp>
          <p:sp>
            <p:nvSpPr>
              <p:cNvPr id="37" name="Ellips 21"/>
              <p:cNvSpPr>
                <a:spLocks noChangeArrowheads="1"/>
              </p:cNvSpPr>
              <p:nvPr/>
            </p:nvSpPr>
            <p:spPr bwMode="auto">
              <a:xfrm>
                <a:off x="6749374" y="4042607"/>
                <a:ext cx="85061" cy="95693"/>
              </a:xfrm>
              <a:prstGeom prst="ellipse">
                <a:avLst/>
              </a:prstGeom>
              <a:solidFill>
                <a:srgbClr val="FF0000"/>
              </a:solidFill>
              <a:ln w="9525">
                <a:solidFill>
                  <a:schemeClr val="tx1"/>
                </a:solidFill>
                <a:round/>
                <a:headEnd/>
                <a:tailEnd/>
              </a:ln>
            </p:spPr>
            <p:txBody>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defTabSz="914400" fontAlgn="base">
                  <a:spcBef>
                    <a:spcPct val="0"/>
                  </a:spcBef>
                  <a:spcAft>
                    <a:spcPct val="0"/>
                  </a:spcAft>
                  <a:buClrTx/>
                  <a:buNone/>
                </a:pPr>
                <a:endParaRPr lang="en-US" altLang="sv-SE" sz="2400">
                  <a:solidFill>
                    <a:srgbClr val="000000"/>
                  </a:solidFill>
                  <a:latin typeface="GillSans"/>
                </a:endParaRPr>
              </a:p>
            </p:txBody>
          </p:sp>
          <p:sp>
            <p:nvSpPr>
              <p:cNvPr id="38" name="Ellips 22"/>
              <p:cNvSpPr>
                <a:spLocks noChangeArrowheads="1"/>
              </p:cNvSpPr>
              <p:nvPr/>
            </p:nvSpPr>
            <p:spPr bwMode="auto">
              <a:xfrm>
                <a:off x="5613990" y="4997303"/>
                <a:ext cx="85061" cy="95693"/>
              </a:xfrm>
              <a:prstGeom prst="ellipse">
                <a:avLst/>
              </a:prstGeom>
              <a:solidFill>
                <a:srgbClr val="FF0000"/>
              </a:solidFill>
              <a:ln w="9525">
                <a:solidFill>
                  <a:schemeClr val="tx1"/>
                </a:solidFill>
                <a:round/>
                <a:headEnd/>
                <a:tailEnd/>
              </a:ln>
            </p:spPr>
            <p:txBody>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defTabSz="914400" fontAlgn="base">
                  <a:spcBef>
                    <a:spcPct val="0"/>
                  </a:spcBef>
                  <a:spcAft>
                    <a:spcPct val="0"/>
                  </a:spcAft>
                  <a:buClrTx/>
                  <a:buNone/>
                </a:pPr>
                <a:endParaRPr lang="en-US" altLang="sv-SE" sz="2400">
                  <a:solidFill>
                    <a:srgbClr val="000000"/>
                  </a:solidFill>
                  <a:latin typeface="GillSans"/>
                </a:endParaRPr>
              </a:p>
            </p:txBody>
          </p:sp>
          <p:sp>
            <p:nvSpPr>
              <p:cNvPr id="42" name="Ellips 23"/>
              <p:cNvSpPr>
                <a:spLocks noChangeArrowheads="1"/>
              </p:cNvSpPr>
              <p:nvPr/>
            </p:nvSpPr>
            <p:spPr bwMode="auto">
              <a:xfrm>
                <a:off x="5507665" y="4136065"/>
                <a:ext cx="85061" cy="95693"/>
              </a:xfrm>
              <a:prstGeom prst="ellipse">
                <a:avLst/>
              </a:prstGeom>
              <a:solidFill>
                <a:srgbClr val="FF0000"/>
              </a:solidFill>
              <a:ln w="9525">
                <a:solidFill>
                  <a:schemeClr val="tx1"/>
                </a:solidFill>
                <a:round/>
                <a:headEnd/>
                <a:tailEnd/>
              </a:ln>
            </p:spPr>
            <p:txBody>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defTabSz="914400" fontAlgn="base">
                  <a:spcBef>
                    <a:spcPct val="0"/>
                  </a:spcBef>
                  <a:spcAft>
                    <a:spcPct val="0"/>
                  </a:spcAft>
                  <a:buClrTx/>
                  <a:buNone/>
                </a:pPr>
                <a:endParaRPr lang="en-US" altLang="sv-SE" sz="2400">
                  <a:solidFill>
                    <a:srgbClr val="000000"/>
                  </a:solidFill>
                  <a:latin typeface="GillSans"/>
                </a:endParaRPr>
              </a:p>
            </p:txBody>
          </p:sp>
          <p:sp>
            <p:nvSpPr>
              <p:cNvPr id="47" name="Ellips 24"/>
              <p:cNvSpPr>
                <a:spLocks noChangeArrowheads="1"/>
              </p:cNvSpPr>
              <p:nvPr/>
            </p:nvSpPr>
            <p:spPr bwMode="auto">
              <a:xfrm>
                <a:off x="7113181" y="3476846"/>
                <a:ext cx="85061" cy="95693"/>
              </a:xfrm>
              <a:prstGeom prst="ellipse">
                <a:avLst/>
              </a:prstGeom>
              <a:solidFill>
                <a:srgbClr val="FF0000"/>
              </a:solidFill>
              <a:ln w="9525">
                <a:solidFill>
                  <a:schemeClr val="tx1"/>
                </a:solidFill>
                <a:round/>
                <a:headEnd/>
                <a:tailEnd/>
              </a:ln>
            </p:spPr>
            <p:txBody>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defTabSz="914400" fontAlgn="base">
                  <a:spcBef>
                    <a:spcPct val="0"/>
                  </a:spcBef>
                  <a:spcAft>
                    <a:spcPct val="0"/>
                  </a:spcAft>
                  <a:buClrTx/>
                  <a:buNone/>
                </a:pPr>
                <a:endParaRPr lang="en-US" altLang="sv-SE" sz="2400">
                  <a:solidFill>
                    <a:srgbClr val="000000"/>
                  </a:solidFill>
                  <a:latin typeface="GillSans"/>
                </a:endParaRPr>
              </a:p>
            </p:txBody>
          </p:sp>
        </p:grpSp>
      </p:grpSp>
      <p:sp>
        <p:nvSpPr>
          <p:cNvPr id="3" name="Rectangle 2">
            <a:extLst>
              <a:ext uri="{FF2B5EF4-FFF2-40B4-BE49-F238E27FC236}">
                <a16:creationId xmlns:a16="http://schemas.microsoft.com/office/drawing/2014/main" id="{8178926A-951D-594E-8CA9-ED3FCC086DD1}"/>
              </a:ext>
            </a:extLst>
          </p:cNvPr>
          <p:cNvSpPr/>
          <p:nvPr/>
        </p:nvSpPr>
        <p:spPr>
          <a:xfrm>
            <a:off x="6828271" y="4477925"/>
            <a:ext cx="2236510" cy="369332"/>
          </a:xfrm>
          <a:prstGeom prst="rect">
            <a:avLst/>
          </a:prstGeom>
        </p:spPr>
        <p:txBody>
          <a:bodyPr wrap="none">
            <a:spAutoFit/>
          </a:bodyPr>
          <a:lstStyle/>
          <a:p>
            <a:r>
              <a:rPr lang="en-US" dirty="0"/>
              <a:t>PI Göran </a:t>
            </a:r>
            <a:r>
              <a:rPr lang="en-US" dirty="0" err="1"/>
              <a:t>Bergström</a:t>
            </a:r>
            <a:endParaRPr lang="sv-SE" dirty="0"/>
          </a:p>
        </p:txBody>
      </p:sp>
    </p:spTree>
    <p:extLst>
      <p:ext uri="{BB962C8B-B14F-4D97-AF65-F5344CB8AC3E}">
        <p14:creationId xmlns:p14="http://schemas.microsoft.com/office/powerpoint/2010/main" val="207868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Platshållare för bildnummer 4"/>
          <p:cNvSpPr>
            <a:spLocks noGrp="1"/>
          </p:cNvSpPr>
          <p:nvPr>
            <p:ph type="sldNum" sz="quarter" idx="4294967295"/>
          </p:nvPr>
        </p:nvSpPr>
        <p:spPr bwMode="auto">
          <a:xfrm>
            <a:off x="8382000" y="6553200"/>
            <a:ext cx="2133600" cy="304800"/>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defTabSz="456078" eaLnBrk="1" hangingPunct="1">
              <a:spcBef>
                <a:spcPct val="0"/>
              </a:spcBef>
              <a:buClrTx/>
              <a:buNone/>
            </a:pPr>
            <a:fld id="{1C9799BD-8C58-4E2E-A33E-4B284DBE066C}" type="slidenum">
              <a:rPr lang="sv-SE" altLang="en-US" sz="1000">
                <a:solidFill>
                  <a:prstClr val="white"/>
                </a:solidFill>
              </a:rPr>
              <a:pPr defTabSz="456078" eaLnBrk="1" hangingPunct="1">
                <a:spcBef>
                  <a:spcPct val="0"/>
                </a:spcBef>
                <a:buClrTx/>
                <a:buNone/>
              </a:pPr>
              <a:t>41</a:t>
            </a:fld>
            <a:endParaRPr lang="sv-SE" altLang="en-US" sz="1000">
              <a:solidFill>
                <a:prstClr val="white"/>
              </a:solidFill>
            </a:endParaRPr>
          </a:p>
        </p:txBody>
      </p:sp>
      <p:sp>
        <p:nvSpPr>
          <p:cNvPr id="45059" name="TextBox 8"/>
          <p:cNvSpPr txBox="1">
            <a:spLocks noChangeArrowheads="1"/>
          </p:cNvSpPr>
          <p:nvPr/>
        </p:nvSpPr>
        <p:spPr bwMode="auto">
          <a:xfrm>
            <a:off x="4425864" y="2959144"/>
            <a:ext cx="15478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a:solidFill>
                  <a:prstClr val="black"/>
                </a:solidFill>
                <a:latin typeface="Calibri" pitchFamily="34" charset="0"/>
                <a:cs typeface="Arial" pitchFamily="34" charset="0"/>
              </a:rPr>
              <a:t>Liver steatosis (CT)</a:t>
            </a:r>
          </a:p>
        </p:txBody>
      </p:sp>
      <p:sp>
        <p:nvSpPr>
          <p:cNvPr id="45060" name="TextBox 9"/>
          <p:cNvSpPr txBox="1">
            <a:spLocks noChangeArrowheads="1"/>
          </p:cNvSpPr>
          <p:nvPr/>
        </p:nvSpPr>
        <p:spPr bwMode="auto">
          <a:xfrm>
            <a:off x="7802476" y="2871830"/>
            <a:ext cx="241935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a:solidFill>
                  <a:prstClr val="black"/>
                </a:solidFill>
                <a:latin typeface="Calibri" pitchFamily="34" charset="0"/>
                <a:cs typeface="Arial" pitchFamily="34" charset="0"/>
              </a:rPr>
              <a:t>Coronary atherosclerosis (CTA)</a:t>
            </a:r>
          </a:p>
          <a:p>
            <a:pPr eaLnBrk="1" hangingPunct="1">
              <a:spcBef>
                <a:spcPct val="0"/>
              </a:spcBef>
              <a:buClrTx/>
              <a:buNone/>
            </a:pPr>
            <a:endParaRPr lang="sv-SE" altLang="en-US" sz="1400">
              <a:solidFill>
                <a:prstClr val="black"/>
              </a:solidFill>
              <a:latin typeface="Calibri" pitchFamily="34" charset="0"/>
              <a:cs typeface="Arial" pitchFamily="34" charset="0"/>
            </a:endParaRPr>
          </a:p>
          <a:p>
            <a:pPr eaLnBrk="1" hangingPunct="1">
              <a:spcBef>
                <a:spcPct val="0"/>
              </a:spcBef>
              <a:buClrTx/>
              <a:buNone/>
            </a:pPr>
            <a:endParaRPr lang="sv-SE" altLang="en-US" sz="1400">
              <a:solidFill>
                <a:prstClr val="black"/>
              </a:solidFill>
              <a:latin typeface="Calibri" pitchFamily="34" charset="0"/>
              <a:cs typeface="Arial" pitchFamily="34" charset="0"/>
            </a:endParaRPr>
          </a:p>
          <a:p>
            <a:pPr eaLnBrk="1" hangingPunct="1">
              <a:spcBef>
                <a:spcPct val="0"/>
              </a:spcBef>
              <a:buClrTx/>
              <a:buNone/>
            </a:pPr>
            <a:endParaRPr lang="sv-SE" altLang="en-US" sz="1400">
              <a:solidFill>
                <a:prstClr val="black"/>
              </a:solidFill>
              <a:latin typeface="Calibri" pitchFamily="34" charset="0"/>
              <a:cs typeface="Arial" pitchFamily="34" charset="0"/>
            </a:endParaRPr>
          </a:p>
          <a:p>
            <a:pPr eaLnBrk="1" hangingPunct="1">
              <a:spcBef>
                <a:spcPct val="0"/>
              </a:spcBef>
              <a:buClrTx/>
              <a:buNone/>
            </a:pPr>
            <a:endParaRPr lang="sv-SE" altLang="en-US" sz="1400">
              <a:solidFill>
                <a:prstClr val="black"/>
              </a:solidFill>
              <a:latin typeface="Calibri" pitchFamily="34" charset="0"/>
              <a:cs typeface="Arial" pitchFamily="34" charset="0"/>
            </a:endParaRPr>
          </a:p>
          <a:p>
            <a:pPr eaLnBrk="1" hangingPunct="1">
              <a:spcBef>
                <a:spcPct val="0"/>
              </a:spcBef>
              <a:buClrTx/>
              <a:buNone/>
            </a:pPr>
            <a:endParaRPr lang="sv-SE" altLang="en-US" sz="1400">
              <a:solidFill>
                <a:prstClr val="black"/>
              </a:solidFill>
              <a:latin typeface="Calibri" pitchFamily="34" charset="0"/>
              <a:cs typeface="Arial" pitchFamily="34" charset="0"/>
            </a:endParaRPr>
          </a:p>
          <a:p>
            <a:pPr eaLnBrk="1" hangingPunct="1">
              <a:spcBef>
                <a:spcPct val="0"/>
              </a:spcBef>
              <a:buClrTx/>
              <a:buNone/>
            </a:pPr>
            <a:r>
              <a:rPr lang="sv-SE" altLang="en-US" sz="1400">
                <a:solidFill>
                  <a:prstClr val="black"/>
                </a:solidFill>
                <a:latin typeface="Calibri" pitchFamily="34" charset="0"/>
                <a:cs typeface="Arial" pitchFamily="34" charset="0"/>
              </a:rPr>
              <a:t>Carotid atherosclerosis (US)</a:t>
            </a:r>
          </a:p>
        </p:txBody>
      </p:sp>
      <p:sp>
        <p:nvSpPr>
          <p:cNvPr id="45061" name="TextBox 11"/>
          <p:cNvSpPr txBox="1">
            <a:spLocks noChangeArrowheads="1"/>
          </p:cNvSpPr>
          <p:nvPr/>
        </p:nvSpPr>
        <p:spPr bwMode="auto">
          <a:xfrm>
            <a:off x="7831223" y="5485286"/>
            <a:ext cx="222726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err="1">
                <a:solidFill>
                  <a:prstClr val="black"/>
                </a:solidFill>
                <a:latin typeface="Calibri" pitchFamily="34" charset="0"/>
                <a:cs typeface="Arial" pitchFamily="34" charset="0"/>
              </a:rPr>
              <a:t>Carotid</a:t>
            </a:r>
            <a:r>
              <a:rPr lang="sv-SE" altLang="en-US" sz="1400">
                <a:solidFill>
                  <a:prstClr val="black"/>
                </a:solidFill>
                <a:latin typeface="Calibri" pitchFamily="34" charset="0"/>
                <a:cs typeface="Arial" pitchFamily="34" charset="0"/>
              </a:rPr>
              <a:t> plaque </a:t>
            </a:r>
            <a:r>
              <a:rPr lang="sv-SE" altLang="en-US" sz="1400" err="1">
                <a:solidFill>
                  <a:prstClr val="black"/>
                </a:solidFill>
                <a:latin typeface="Calibri" pitchFamily="34" charset="0"/>
                <a:cs typeface="Arial" pitchFamily="34" charset="0"/>
              </a:rPr>
              <a:t>morphology</a:t>
            </a:r>
            <a:r>
              <a:rPr lang="sv-SE" altLang="en-US" sz="1400">
                <a:solidFill>
                  <a:prstClr val="black"/>
                </a:solidFill>
                <a:latin typeface="Calibri" pitchFamily="34" charset="0"/>
                <a:cs typeface="Arial" pitchFamily="34" charset="0"/>
              </a:rPr>
              <a:t> </a:t>
            </a:r>
          </a:p>
          <a:p>
            <a:pPr eaLnBrk="1" hangingPunct="1">
              <a:spcBef>
                <a:spcPct val="0"/>
              </a:spcBef>
              <a:buClrTx/>
              <a:buNone/>
            </a:pPr>
            <a:r>
              <a:rPr lang="sv-SE" altLang="en-US" sz="1400">
                <a:solidFill>
                  <a:prstClr val="black"/>
                </a:solidFill>
                <a:latin typeface="Calibri" pitchFamily="34" charset="0"/>
                <a:cs typeface="Arial" pitchFamily="34" charset="0"/>
              </a:rPr>
              <a:t>(MRI)</a:t>
            </a:r>
          </a:p>
        </p:txBody>
      </p:sp>
      <p:pic>
        <p:nvPicPr>
          <p:cNvPr id="45062" name="Picture 2" descr="Figure 1 A"/>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32440" y="1944731"/>
            <a:ext cx="1571625" cy="1223963"/>
          </a:xfrm>
          <a:prstGeom prst="rect">
            <a:avLst/>
          </a:prstGeom>
          <a:noFill/>
          <a:ln w="19050">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45063" name="Picture 22" descr="http://www.ncbi.nlm.nih.gov/corecgi/tileshop/tileshop.fcgi?p=PMC3&amp;id=38578&amp;s=20&amp;r=2&amp;c=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86414" y="4938756"/>
            <a:ext cx="1371600"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4" name="Bildobjekt 1" descr="Plaque new try.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32440" y="3302044"/>
            <a:ext cx="1571625" cy="113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5" name="Picture 23" descr="Liver fattening, CT sca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17940" y="1882819"/>
            <a:ext cx="1500187" cy="1108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6" name="TextBox 11"/>
          <p:cNvSpPr txBox="1">
            <a:spLocks noChangeArrowheads="1"/>
          </p:cNvSpPr>
          <p:nvPr/>
        </p:nvSpPr>
        <p:spPr bwMode="auto">
          <a:xfrm>
            <a:off x="2524040" y="5781719"/>
            <a:ext cx="1069975"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a:solidFill>
                  <a:prstClr val="black"/>
                </a:solidFill>
                <a:latin typeface="Calibri" pitchFamily="34" charset="0"/>
                <a:cs typeface="Arial" pitchFamily="34" charset="0"/>
              </a:rPr>
              <a:t>Emphysema</a:t>
            </a:r>
          </a:p>
        </p:txBody>
      </p:sp>
      <p:cxnSp>
        <p:nvCxnSpPr>
          <p:cNvPr id="19" name="Rak pil 18"/>
          <p:cNvCxnSpPr/>
          <p:nvPr/>
        </p:nvCxnSpPr>
        <p:spPr>
          <a:xfrm flipH="1">
            <a:off x="6448339" y="4483143"/>
            <a:ext cx="0" cy="4381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068" name="TextBox 7"/>
          <p:cNvSpPr txBox="1">
            <a:spLocks noChangeArrowheads="1"/>
          </p:cNvSpPr>
          <p:nvPr/>
        </p:nvSpPr>
        <p:spPr bwMode="auto">
          <a:xfrm>
            <a:off x="2524040" y="2959144"/>
            <a:ext cx="165893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a:solidFill>
                  <a:prstClr val="black"/>
                </a:solidFill>
                <a:latin typeface="Calibri" pitchFamily="34" charset="0"/>
                <a:cs typeface="Arial" pitchFamily="34" charset="0"/>
              </a:rPr>
              <a:t>Visceral obesity (CT)</a:t>
            </a:r>
          </a:p>
        </p:txBody>
      </p:sp>
      <p:pic>
        <p:nvPicPr>
          <p:cNvPr id="45069" name="Picture 27" descr="http://www.google.se/url?source=imgres&amp;ct=tbn&amp;q=http://www.jefferson.edu/jmc/radiology/images/divisions/cardiothoracic/hrct_1.jpg&amp;ei=7EUBTM6-GJH6-QbV3em2Dg&amp;sa=X&amp;oi=image_landing_page_redirect&amp;ct=legacy&amp;usg=AFQjCNEArHxX5EJpid7H-K_doFN83OUnhQ"/>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606589" y="4660943"/>
            <a:ext cx="15113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71" name="Text Box 4"/>
          <p:cNvSpPr txBox="1">
            <a:spLocks noChangeArrowheads="1"/>
          </p:cNvSpPr>
          <p:nvPr/>
        </p:nvSpPr>
        <p:spPr bwMode="auto">
          <a:xfrm>
            <a:off x="8183476" y="1085207"/>
            <a:ext cx="702436" cy="738664"/>
          </a:xfrm>
          <a:prstGeom prst="rect">
            <a:avLst/>
          </a:prstGeom>
          <a:solidFill>
            <a:schemeClr val="bg1"/>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a:solidFill>
                  <a:srgbClr val="000000"/>
                </a:solidFill>
                <a:cs typeface="Arial" pitchFamily="34" charset="0"/>
              </a:rPr>
              <a:t>MI</a:t>
            </a:r>
          </a:p>
          <a:p>
            <a:pPr eaLnBrk="1" hangingPunct="1">
              <a:spcBef>
                <a:spcPct val="0"/>
              </a:spcBef>
              <a:buClrTx/>
              <a:buNone/>
            </a:pPr>
            <a:r>
              <a:rPr lang="sv-SE" altLang="en-US" sz="1400">
                <a:solidFill>
                  <a:srgbClr val="000000"/>
                </a:solidFill>
                <a:cs typeface="Arial" pitchFamily="34" charset="0"/>
              </a:rPr>
              <a:t>Stroke</a:t>
            </a:r>
          </a:p>
          <a:p>
            <a:pPr eaLnBrk="1" hangingPunct="1">
              <a:spcBef>
                <a:spcPct val="0"/>
              </a:spcBef>
              <a:buClrTx/>
              <a:buNone/>
            </a:pPr>
            <a:r>
              <a:rPr lang="sv-SE" altLang="en-US" sz="1400">
                <a:solidFill>
                  <a:srgbClr val="000000"/>
                </a:solidFill>
                <a:cs typeface="Arial" pitchFamily="34" charset="0"/>
              </a:rPr>
              <a:t>COPD</a:t>
            </a:r>
            <a:endParaRPr lang="en-GB" altLang="en-US" sz="1400">
              <a:solidFill>
                <a:srgbClr val="000000"/>
              </a:solidFill>
              <a:cs typeface="Arial" pitchFamily="34" charset="0"/>
            </a:endParaRPr>
          </a:p>
        </p:txBody>
      </p:sp>
      <p:sp>
        <p:nvSpPr>
          <p:cNvPr id="45072" name="AutoShape 5"/>
          <p:cNvSpPr>
            <a:spLocks noChangeArrowheads="1"/>
          </p:cNvSpPr>
          <p:nvPr/>
        </p:nvSpPr>
        <p:spPr bwMode="auto">
          <a:xfrm>
            <a:off x="2605474" y="1123993"/>
            <a:ext cx="2138363" cy="703262"/>
          </a:xfrm>
          <a:prstGeom prst="homePlate">
            <a:avLst>
              <a:gd name="adj" fmla="val 54577"/>
            </a:avLst>
          </a:prstGeom>
          <a:solidFill>
            <a:schemeClr val="bg1"/>
          </a:solidFill>
          <a:ln w="38100">
            <a:solidFill>
              <a:schemeClr val="tx1"/>
            </a:solidFill>
            <a:miter lim="800000"/>
            <a:headEnd type="none" w="sm" len="sm"/>
            <a:tailEnd type="none" w="sm" len="sm"/>
          </a:ln>
        </p:spPr>
        <p:txBody>
          <a:bodyPr wrap="none" anchor="ct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a:solidFill>
                  <a:srgbClr val="000000"/>
                </a:solidFill>
              </a:rPr>
              <a:t>        </a:t>
            </a:r>
            <a:r>
              <a:rPr lang="sv-SE" altLang="en-US" sz="1400" err="1">
                <a:solidFill>
                  <a:srgbClr val="000000"/>
                </a:solidFill>
              </a:rPr>
              <a:t>Obesity</a:t>
            </a:r>
            <a:endParaRPr lang="sv-SE" altLang="en-US" sz="1400">
              <a:solidFill>
                <a:srgbClr val="000000"/>
              </a:solidFill>
            </a:endParaRPr>
          </a:p>
          <a:p>
            <a:pPr eaLnBrk="1" hangingPunct="1">
              <a:spcBef>
                <a:spcPct val="0"/>
              </a:spcBef>
              <a:buClrTx/>
              <a:buNone/>
            </a:pPr>
            <a:r>
              <a:rPr lang="sv-SE" altLang="en-US" sz="1400">
                <a:solidFill>
                  <a:srgbClr val="000000"/>
                </a:solidFill>
              </a:rPr>
              <a:t>        </a:t>
            </a:r>
            <a:r>
              <a:rPr lang="sv-SE" altLang="en-US" sz="1400" err="1">
                <a:solidFill>
                  <a:srgbClr val="000000"/>
                </a:solidFill>
              </a:rPr>
              <a:t>Emphysema</a:t>
            </a:r>
            <a:endParaRPr lang="sv-SE" altLang="en-US" sz="1400">
              <a:solidFill>
                <a:srgbClr val="000000"/>
              </a:solidFill>
            </a:endParaRPr>
          </a:p>
        </p:txBody>
      </p:sp>
      <p:sp>
        <p:nvSpPr>
          <p:cNvPr id="45073" name="AutoShape 6"/>
          <p:cNvSpPr>
            <a:spLocks noChangeArrowheads="1"/>
          </p:cNvSpPr>
          <p:nvPr/>
        </p:nvSpPr>
        <p:spPr bwMode="auto">
          <a:xfrm>
            <a:off x="3982951" y="1123993"/>
            <a:ext cx="2262188" cy="703262"/>
          </a:xfrm>
          <a:prstGeom prst="chevron">
            <a:avLst>
              <a:gd name="adj" fmla="val 57737"/>
            </a:avLst>
          </a:prstGeom>
          <a:solidFill>
            <a:schemeClr val="bg1"/>
          </a:solidFill>
          <a:ln w="38100">
            <a:solidFill>
              <a:schemeClr val="tx1"/>
            </a:solidFill>
            <a:miter lim="800000"/>
            <a:headEnd type="none" w="sm" len="sm"/>
            <a:tailEnd type="none" w="sm" len="sm"/>
          </a:ln>
        </p:spPr>
        <p:txBody>
          <a:bodyPr wrap="none" anchor="ct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a:solidFill>
                  <a:srgbClr val="000000"/>
                </a:solidFill>
              </a:rPr>
              <a:t>Dyslipidemia</a:t>
            </a:r>
          </a:p>
          <a:p>
            <a:pPr eaLnBrk="1" hangingPunct="1">
              <a:spcBef>
                <a:spcPct val="0"/>
              </a:spcBef>
              <a:buClrTx/>
              <a:buNone/>
            </a:pPr>
            <a:r>
              <a:rPr lang="sv-SE" altLang="en-US" sz="1400">
                <a:solidFill>
                  <a:srgbClr val="000000"/>
                </a:solidFill>
              </a:rPr>
              <a:t>Diabetes</a:t>
            </a:r>
          </a:p>
          <a:p>
            <a:pPr eaLnBrk="1" hangingPunct="1">
              <a:spcBef>
                <a:spcPct val="0"/>
              </a:spcBef>
              <a:buClrTx/>
              <a:buNone/>
            </a:pPr>
            <a:r>
              <a:rPr lang="sv-SE" altLang="en-US" sz="1400">
                <a:solidFill>
                  <a:srgbClr val="000000"/>
                </a:solidFill>
              </a:rPr>
              <a:t>Hypertension</a:t>
            </a:r>
            <a:endParaRPr lang="en-GB" altLang="en-US" sz="1400">
              <a:solidFill>
                <a:srgbClr val="000000"/>
              </a:solidFill>
            </a:endParaRPr>
          </a:p>
        </p:txBody>
      </p:sp>
      <p:sp>
        <p:nvSpPr>
          <p:cNvPr id="45074" name="AutoShape 7"/>
          <p:cNvSpPr>
            <a:spLocks noChangeArrowheads="1"/>
          </p:cNvSpPr>
          <p:nvPr/>
        </p:nvSpPr>
        <p:spPr bwMode="auto">
          <a:xfrm>
            <a:off x="5843502" y="1123993"/>
            <a:ext cx="2189163" cy="703262"/>
          </a:xfrm>
          <a:prstGeom prst="chevron">
            <a:avLst>
              <a:gd name="adj" fmla="val 55873"/>
            </a:avLst>
          </a:prstGeom>
          <a:solidFill>
            <a:schemeClr val="bg1"/>
          </a:solidFill>
          <a:ln w="38100">
            <a:solidFill>
              <a:schemeClr val="tx1"/>
            </a:solidFill>
            <a:miter lim="800000"/>
            <a:headEnd type="none" w="sm" len="sm"/>
            <a:tailEnd type="none" w="sm" len="sm"/>
          </a:ln>
        </p:spPr>
        <p:txBody>
          <a:bodyPr wrap="none" anchor="ct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ClrTx/>
              <a:buNone/>
            </a:pPr>
            <a:endParaRPr lang="sv-SE" altLang="en-US" sz="1400">
              <a:solidFill>
                <a:srgbClr val="000000"/>
              </a:solidFill>
            </a:endParaRPr>
          </a:p>
          <a:p>
            <a:pPr algn="ctr" eaLnBrk="1" hangingPunct="1">
              <a:spcBef>
                <a:spcPct val="0"/>
              </a:spcBef>
              <a:buClrTx/>
              <a:buNone/>
            </a:pPr>
            <a:r>
              <a:rPr lang="sv-SE" altLang="en-US" sz="1400">
                <a:solidFill>
                  <a:srgbClr val="000000"/>
                </a:solidFill>
              </a:rPr>
              <a:t>  Atherosclerosis</a:t>
            </a:r>
          </a:p>
          <a:p>
            <a:pPr algn="ctr" eaLnBrk="1" hangingPunct="1">
              <a:spcBef>
                <a:spcPct val="0"/>
              </a:spcBef>
              <a:buClrTx/>
              <a:buNone/>
            </a:pPr>
            <a:endParaRPr lang="en-GB" altLang="en-US" sz="1400">
              <a:solidFill>
                <a:srgbClr val="000000"/>
              </a:solidFill>
            </a:endParaRPr>
          </a:p>
        </p:txBody>
      </p:sp>
      <p:pic>
        <p:nvPicPr>
          <p:cNvPr id="45075" name="Picture 25" descr="http://www.pssjournal.com/content/figures/1754-9493-2-7-1-l.jp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589127" y="1882818"/>
            <a:ext cx="152876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76" name="Rektangel 29"/>
          <p:cNvSpPr>
            <a:spLocks noChangeArrowheads="1"/>
          </p:cNvSpPr>
          <p:nvPr/>
        </p:nvSpPr>
        <p:spPr bwMode="auto">
          <a:xfrm>
            <a:off x="6573751" y="4422819"/>
            <a:ext cx="25717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a:solidFill>
                  <a:srgbClr val="000000"/>
                </a:solidFill>
                <a:latin typeface="Calibri" pitchFamily="34" charset="0"/>
              </a:rPr>
              <a:t>Carotid plaques </a:t>
            </a:r>
          </a:p>
          <a:p>
            <a:pPr eaLnBrk="1" hangingPunct="1">
              <a:spcBef>
                <a:spcPct val="0"/>
              </a:spcBef>
              <a:buClrTx/>
              <a:buNone/>
            </a:pPr>
            <a:r>
              <a:rPr lang="sv-SE" altLang="en-US" sz="1400">
                <a:solidFill>
                  <a:srgbClr val="000000"/>
                </a:solidFill>
                <a:latin typeface="Calibri" pitchFamily="34" charset="0"/>
              </a:rPr>
              <a:t>&gt;2,5 mm (6-7%)</a:t>
            </a:r>
          </a:p>
        </p:txBody>
      </p:sp>
      <p:pic>
        <p:nvPicPr>
          <p:cNvPr id="45077"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627227" y="3289343"/>
            <a:ext cx="1490663" cy="111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78" name="textruta 29"/>
          <p:cNvSpPr txBox="1">
            <a:spLocks noChangeArrowheads="1"/>
          </p:cNvSpPr>
          <p:nvPr/>
        </p:nvSpPr>
        <p:spPr bwMode="auto">
          <a:xfrm>
            <a:off x="2524040" y="4364081"/>
            <a:ext cx="118903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rgbClr val="006098"/>
              </a:buClr>
              <a:buFont typeface="Wingdings" pitchFamily="2" charset="2"/>
              <a:buChar char="§"/>
              <a:defRPr sz="3200">
                <a:solidFill>
                  <a:schemeClr val="tx1"/>
                </a:solidFill>
                <a:latin typeface="Arial" pitchFamily="34" charset="0"/>
              </a:defRPr>
            </a:lvl1pPr>
            <a:lvl2pPr marL="742950" indent="-285750" eaLnBrk="0" hangingPunct="0">
              <a:spcBef>
                <a:spcPct val="20000"/>
              </a:spcBef>
              <a:buClr>
                <a:srgbClr val="006098"/>
              </a:buClr>
              <a:buFont typeface="Arial" pitchFamily="34" charset="0"/>
              <a:buChar char="–"/>
              <a:defRPr sz="2800">
                <a:solidFill>
                  <a:schemeClr val="tx1"/>
                </a:solidFill>
                <a:latin typeface="Arial" pitchFamily="34" charset="0"/>
              </a:defRPr>
            </a:lvl2pPr>
            <a:lvl3pPr marL="1143000" indent="-228600" eaLnBrk="0" hangingPunct="0">
              <a:spcBef>
                <a:spcPct val="20000"/>
              </a:spcBef>
              <a:buClr>
                <a:srgbClr val="006098"/>
              </a:buClr>
              <a:buFont typeface="Wingdings" pitchFamily="2" charset="2"/>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None/>
            </a:pPr>
            <a:r>
              <a:rPr lang="sv-SE" altLang="en-US" sz="1400">
                <a:solidFill>
                  <a:prstClr val="black"/>
                </a:solidFill>
                <a:latin typeface="Calibri" pitchFamily="34" charset="0"/>
                <a:ea typeface="Calibri" pitchFamily="34" charset="0"/>
                <a:cs typeface="Calibri" pitchFamily="34" charset="0"/>
              </a:rPr>
              <a:t>Pericardial fat</a:t>
            </a:r>
          </a:p>
        </p:txBody>
      </p:sp>
      <p:sp>
        <p:nvSpPr>
          <p:cNvPr id="23" name="Title 1"/>
          <p:cNvSpPr>
            <a:spLocks noGrp="1"/>
          </p:cNvSpPr>
          <p:nvPr>
            <p:ph type="title"/>
          </p:nvPr>
        </p:nvSpPr>
        <p:spPr>
          <a:xfrm>
            <a:off x="1831886" y="207285"/>
            <a:ext cx="8543861" cy="635149"/>
          </a:xfrm>
        </p:spPr>
        <p:txBody>
          <a:bodyPr>
            <a:normAutofit/>
          </a:bodyPr>
          <a:lstStyle/>
          <a:p>
            <a:r>
              <a:rPr lang="en-US"/>
              <a:t>SCAPIS base-line Imaging</a:t>
            </a:r>
          </a:p>
        </p:txBody>
      </p:sp>
    </p:spTree>
    <p:extLst>
      <p:ext uri="{BB962C8B-B14F-4D97-AF65-F5344CB8AC3E}">
        <p14:creationId xmlns:p14="http://schemas.microsoft.com/office/powerpoint/2010/main" val="1537769236"/>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897" y="157969"/>
            <a:ext cx="6245313" cy="572089"/>
          </a:xfrm>
        </p:spPr>
        <p:txBody>
          <a:bodyPr>
            <a:normAutofit fontScale="90000"/>
          </a:bodyPr>
          <a:lstStyle/>
          <a:p>
            <a:pPr algn="ctr"/>
            <a:r>
              <a:rPr lang="en-US" dirty="0"/>
              <a:t>Swedish SCAPIS SciLifeLab Wellness program (S3WP)</a:t>
            </a:r>
          </a:p>
        </p:txBody>
      </p:sp>
      <p:sp>
        <p:nvSpPr>
          <p:cNvPr id="3" name="Content Placeholder 2"/>
          <p:cNvSpPr>
            <a:spLocks noGrp="1"/>
          </p:cNvSpPr>
          <p:nvPr>
            <p:ph sz="half" idx="1"/>
          </p:nvPr>
        </p:nvSpPr>
        <p:spPr>
          <a:xfrm>
            <a:off x="1865748" y="1231603"/>
            <a:ext cx="8509998" cy="2947925"/>
          </a:xfrm>
        </p:spPr>
        <p:txBody>
          <a:bodyPr>
            <a:normAutofit/>
          </a:bodyPr>
          <a:lstStyle/>
          <a:p>
            <a:pPr marL="0" indent="0">
              <a:buNone/>
            </a:pPr>
            <a:r>
              <a:rPr lang="en-US" sz="1600" dirty="0"/>
              <a:t>100 healthy volunteers from SCAPIS cohort with comprehensive base line data</a:t>
            </a:r>
          </a:p>
          <a:p>
            <a:pPr marL="0" indent="0">
              <a:buNone/>
            </a:pPr>
            <a:r>
              <a:rPr lang="en-US" sz="1600" dirty="0"/>
              <a:t>Samples and questionnaires every 3 months during two years </a:t>
            </a:r>
          </a:p>
          <a:p>
            <a:pPr marL="0" indent="0">
              <a:buNone/>
            </a:pPr>
            <a:r>
              <a:rPr lang="en-US" sz="1600" b="1" dirty="0"/>
              <a:t>Inclusion criteria</a:t>
            </a:r>
          </a:p>
          <a:p>
            <a:pPr lvl="1"/>
            <a:r>
              <a:rPr lang="en-US" sz="1400" dirty="0">
                <a:latin typeface="+mn-lt"/>
                <a:cs typeface="Times New Roman" panose="02020603050405020304" pitchFamily="18" charset="0"/>
              </a:rPr>
              <a:t>Randomly selected and included in the Gothenburg SCAPIS cohort.</a:t>
            </a:r>
          </a:p>
          <a:p>
            <a:pPr lvl="1"/>
            <a:r>
              <a:rPr lang="en-US" sz="1400" dirty="0">
                <a:latin typeface="+mn-lt"/>
                <a:cs typeface="Times New Roman" panose="02020603050405020304" pitchFamily="18" charset="0"/>
              </a:rPr>
              <a:t>50 but not yet 65 years of age at the time of selection</a:t>
            </a:r>
            <a:endParaRPr lang="en-US" sz="1800" dirty="0"/>
          </a:p>
          <a:p>
            <a:r>
              <a:rPr lang="en-US" sz="1600" b="1" dirty="0">
                <a:latin typeface="+mn-lt"/>
                <a:cs typeface="Times New Roman" panose="02020603050405020304" pitchFamily="18" charset="0"/>
              </a:rPr>
              <a:t>Exclusion criteria</a:t>
            </a:r>
          </a:p>
          <a:p>
            <a:pPr lvl="1"/>
            <a:r>
              <a:rPr lang="en-US" sz="1400" dirty="0">
                <a:latin typeface="+mn-lt"/>
                <a:cs typeface="Times New Roman" panose="02020603050405020304" pitchFamily="18" charset="0"/>
              </a:rPr>
              <a:t>Previously received health care for myocardial infarction, stroke, peripheral artery disease or diabetes </a:t>
            </a:r>
          </a:p>
          <a:p>
            <a:pPr lvl="1"/>
            <a:r>
              <a:rPr lang="en-US" sz="1400" dirty="0">
                <a:latin typeface="+mn-lt"/>
                <a:cs typeface="Times New Roman" panose="02020603050405020304" pitchFamily="18" charset="0"/>
              </a:rPr>
              <a:t>Presence of any clinically significant disease </a:t>
            </a:r>
          </a:p>
          <a:p>
            <a:pPr lvl="1"/>
            <a:r>
              <a:rPr lang="en-US" sz="1400" dirty="0">
                <a:latin typeface="+mn-lt"/>
                <a:cs typeface="Times New Roman" panose="02020603050405020304" pitchFamily="18" charset="0"/>
              </a:rPr>
              <a:t>Any major surgical procedure or trauma within 4 weeks of the first study visit</a:t>
            </a:r>
          </a:p>
          <a:p>
            <a:pPr lvl="1"/>
            <a:r>
              <a:rPr lang="en-US" sz="1400" dirty="0">
                <a:latin typeface="+mn-lt"/>
                <a:cs typeface="Times New Roman" panose="02020603050405020304" pitchFamily="18" charset="0"/>
              </a:rPr>
              <a:t>Medication for hypertension or hyperlipidemia</a:t>
            </a:r>
            <a:endParaRPr lang="en-US" sz="1800" dirty="0"/>
          </a:p>
          <a:p>
            <a:pPr marL="400050" lvl="1" indent="0">
              <a:buNone/>
            </a:pPr>
            <a:endParaRPr lang="en-US" dirty="0"/>
          </a:p>
        </p:txBody>
      </p:sp>
      <p:sp>
        <p:nvSpPr>
          <p:cNvPr id="5" name="Slide Number Placeholder 4"/>
          <p:cNvSpPr>
            <a:spLocks noGrp="1"/>
          </p:cNvSpPr>
          <p:nvPr>
            <p:ph type="sldNum" sz="quarter" idx="12"/>
          </p:nvPr>
        </p:nvSpPr>
        <p:spPr/>
        <p:txBody>
          <a:bodyPr/>
          <a:lstStyle/>
          <a:p>
            <a:pPr defTabSz="456078"/>
            <a:fld id="{97DED537-10C4-8C40-8E87-51060FF45365}" type="slidenum">
              <a:rPr lang="sv-SE">
                <a:solidFill>
                  <a:prstClr val="black">
                    <a:tint val="75000"/>
                  </a:prstClr>
                </a:solidFill>
              </a:rPr>
              <a:pPr defTabSz="456078"/>
              <a:t>42</a:t>
            </a:fld>
            <a:endParaRPr lang="sv-SE">
              <a:solidFill>
                <a:prstClr val="black">
                  <a:tint val="75000"/>
                </a:prstClr>
              </a:solidFill>
            </a:endParaRPr>
          </a:p>
        </p:txBody>
      </p:sp>
      <p:sp>
        <p:nvSpPr>
          <p:cNvPr id="6" name="Rectangle 5"/>
          <p:cNvSpPr/>
          <p:nvPr/>
        </p:nvSpPr>
        <p:spPr>
          <a:xfrm>
            <a:off x="1720916" y="4635346"/>
            <a:ext cx="4572000" cy="1631216"/>
          </a:xfrm>
          <a:prstGeom prst="rect">
            <a:avLst/>
          </a:prstGeom>
          <a:ln>
            <a:solidFill>
              <a:srgbClr val="4F81BD"/>
            </a:solidFill>
          </a:ln>
        </p:spPr>
        <p:txBody>
          <a:bodyPr>
            <a:spAutoFit/>
          </a:bodyPr>
          <a:lstStyle/>
          <a:p>
            <a:r>
              <a:rPr lang="en-US" sz="1600" b="1">
                <a:solidFill>
                  <a:prstClr val="black"/>
                </a:solidFill>
                <a:latin typeface="Arial"/>
              </a:rPr>
              <a:t>Questionnaires</a:t>
            </a:r>
          </a:p>
          <a:p>
            <a:pPr marL="285750" indent="-285750">
              <a:buFont typeface="Arial"/>
              <a:buChar char="•"/>
            </a:pPr>
            <a:r>
              <a:rPr lang="en-GB" sz="1400">
                <a:solidFill>
                  <a:prstClr val="black"/>
                </a:solidFill>
                <a:latin typeface="Arial"/>
              </a:rPr>
              <a:t>140 questions on self-reported health, family history, medication, occupational and environmental exposure, lifestyle, psychosocial well-being, socioeconomic status</a:t>
            </a:r>
            <a:endParaRPr lang="en-US" sz="1400">
              <a:solidFill>
                <a:prstClr val="black"/>
              </a:solidFill>
              <a:latin typeface="Arial"/>
            </a:endParaRPr>
          </a:p>
          <a:p>
            <a:pPr marL="285750" indent="-285750">
              <a:buFont typeface="Arial"/>
              <a:buChar char="•"/>
            </a:pPr>
            <a:r>
              <a:rPr lang="en-GB" sz="1400">
                <a:solidFill>
                  <a:prstClr val="black"/>
                </a:solidFill>
                <a:latin typeface="Arial"/>
              </a:rPr>
              <a:t>Food-frequency questionnaire (Mini-Meal-Q) with 35 questions </a:t>
            </a:r>
            <a:endParaRPr lang="en-US" sz="1400">
              <a:solidFill>
                <a:prstClr val="black"/>
              </a:solidFill>
              <a:latin typeface="Arial"/>
            </a:endParaRPr>
          </a:p>
        </p:txBody>
      </p:sp>
      <p:pic>
        <p:nvPicPr>
          <p:cNvPr id="7" name="Picture 6" descr="write-simple-questionnaire_159f6f5c817ea0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7153" y="4327476"/>
            <a:ext cx="4189197" cy="2357919"/>
          </a:xfrm>
          <a:prstGeom prst="rect">
            <a:avLst/>
          </a:prstGeom>
        </p:spPr>
      </p:pic>
    </p:spTree>
    <p:extLst>
      <p:ext uri="{BB962C8B-B14F-4D97-AF65-F5344CB8AC3E}">
        <p14:creationId xmlns:p14="http://schemas.microsoft.com/office/powerpoint/2010/main" val="2399546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1666408" y="148599"/>
            <a:ext cx="8750076" cy="566370"/>
          </a:xfrm>
          <a:prstGeom prst="rect">
            <a:avLst/>
          </a:prstGeom>
          <a:noFill/>
          <a:ln>
            <a:noFill/>
            <a:prstDash val="solid"/>
          </a:ln>
          <a:effectLst>
            <a:outerShdw dist="22997" dir="5400000" algn="tl">
              <a:srgbClr val="000000">
                <a:alpha val="35000"/>
              </a:srgbClr>
            </a:outerShdw>
          </a:effectLst>
        </p:spPr>
        <p:txBody>
          <a:bodyPr vert="horz" wrap="square" lIns="0" tIns="0" rIns="50794" bIns="0" anchor="t" anchorCtr="1" compatLnSpc="1"/>
          <a:lstStyle/>
          <a:p>
            <a:pPr marL="44897" algn="ctr" defTabSz="914400">
              <a:defRPr sz="1800" b="0" i="0" u="none" strike="noStrike" kern="0" cap="none" spc="0" baseline="0">
                <a:solidFill>
                  <a:srgbClr val="000000"/>
                </a:solidFill>
                <a:uFillTx/>
              </a:defRPr>
            </a:pPr>
            <a:endParaRPr lang="en-US" sz="3200" kern="0">
              <a:solidFill>
                <a:srgbClr val="000000"/>
              </a:solidFill>
              <a:latin typeface="Calibri"/>
              <a:ea typeface="MS PGothic"/>
              <a:cs typeface="Arial"/>
            </a:endParaRPr>
          </a:p>
        </p:txBody>
      </p:sp>
      <p:sp>
        <p:nvSpPr>
          <p:cNvPr id="3" name="TextBox 15"/>
          <p:cNvSpPr txBox="1"/>
          <p:nvPr/>
        </p:nvSpPr>
        <p:spPr>
          <a:xfrm>
            <a:off x="6040450" y="808047"/>
            <a:ext cx="166192" cy="360099"/>
          </a:xfrm>
          <a:prstGeom prst="rect">
            <a:avLst/>
          </a:prstGeom>
          <a:noFill/>
          <a:ln>
            <a:noFill/>
          </a:ln>
          <a:effectLst>
            <a:outerShdw dist="22997" dir="5400000" algn="tl">
              <a:srgbClr val="000000">
                <a:alpha val="35000"/>
              </a:srgbClr>
            </a:outerShdw>
          </a:effectLst>
        </p:spPr>
        <p:txBody>
          <a:bodyPr vert="horz" wrap="none" lIns="82296" tIns="41148" rIns="82296" bIns="41148" anchor="t" anchorCtr="0" compatLnSpc="1">
            <a:spAutoFit/>
          </a:bodyPr>
          <a:lstStyle/>
          <a:p>
            <a:pPr defTabSz="914400">
              <a:defRPr sz="1800" b="0" i="0" u="none" strike="noStrike" kern="0" cap="none" spc="0" baseline="0">
                <a:solidFill>
                  <a:srgbClr val="000000"/>
                </a:solidFill>
                <a:uFillTx/>
              </a:defRPr>
            </a:pPr>
            <a:endParaRPr lang="en-US" kern="0">
              <a:solidFill>
                <a:srgbClr val="000000"/>
              </a:solidFill>
              <a:latin typeface="Calibri"/>
              <a:ea typeface="MS PGothic"/>
              <a:cs typeface="MS PGothic"/>
            </a:endParaRPr>
          </a:p>
        </p:txBody>
      </p:sp>
      <p:pic>
        <p:nvPicPr>
          <p:cNvPr id="10" name="Picture 1" descr="test-1.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3946" y="6413644"/>
            <a:ext cx="4058637" cy="343677"/>
          </a:xfrm>
          <a:prstGeom prst="rect">
            <a:avLst/>
          </a:prstGeom>
          <a:noFill/>
          <a:ln>
            <a:noFill/>
          </a:ln>
          <a:effectLst>
            <a:outerShdw dist="22997" dir="5400000" algn="tl">
              <a:srgbClr val="000000">
                <a:alpha val="35000"/>
              </a:srgbClr>
            </a:outerShdw>
          </a:effectLst>
        </p:spPr>
      </p:pic>
      <p:sp>
        <p:nvSpPr>
          <p:cNvPr id="14" name="Rektangel 13"/>
          <p:cNvSpPr/>
          <p:nvPr/>
        </p:nvSpPr>
        <p:spPr>
          <a:xfrm>
            <a:off x="2317680" y="3274466"/>
            <a:ext cx="7162838" cy="369332"/>
          </a:xfrm>
          <a:prstGeom prst="rect">
            <a:avLst/>
          </a:prstGeom>
        </p:spPr>
        <p:txBody>
          <a:bodyPr wrap="none">
            <a:spAutoFit/>
          </a:bodyPr>
          <a:lstStyle/>
          <a:p>
            <a:r>
              <a:rPr lang="en-CA" b="1">
                <a:solidFill>
                  <a:prstClr val="black"/>
                </a:solidFill>
                <a:latin typeface="Arial"/>
              </a:rPr>
              <a:t>101 individuals recruited – 99 came to the 4th visit (2 drop outs)</a:t>
            </a:r>
          </a:p>
        </p:txBody>
      </p:sp>
      <p:sp>
        <p:nvSpPr>
          <p:cNvPr id="15" name="Rektangel 14"/>
          <p:cNvSpPr/>
          <p:nvPr/>
        </p:nvSpPr>
        <p:spPr>
          <a:xfrm>
            <a:off x="1974394" y="1240626"/>
            <a:ext cx="8045935" cy="1815882"/>
          </a:xfrm>
          <a:prstGeom prst="rect">
            <a:avLst/>
          </a:prstGeom>
        </p:spPr>
        <p:txBody>
          <a:bodyPr wrap="square">
            <a:spAutoFit/>
          </a:bodyPr>
          <a:lstStyle/>
          <a:p>
            <a:r>
              <a:rPr lang="sv-SE" sz="1400">
                <a:solidFill>
                  <a:prstClr val="black"/>
                </a:solidFill>
                <a:latin typeface="Arial"/>
              </a:rPr>
              <a:t>Visit 1	 (</a:t>
            </a:r>
            <a:r>
              <a:rPr lang="sv-SE" sz="1400" err="1">
                <a:solidFill>
                  <a:prstClr val="black"/>
                </a:solidFill>
                <a:latin typeface="Arial"/>
              </a:rPr>
              <a:t>Oct</a:t>
            </a:r>
            <a:r>
              <a:rPr lang="sv-SE" sz="1400">
                <a:solidFill>
                  <a:prstClr val="black"/>
                </a:solidFill>
                <a:latin typeface="Arial"/>
              </a:rPr>
              <a:t>-Jan)		IC, </a:t>
            </a:r>
            <a:r>
              <a:rPr lang="sv-SE" sz="1400" err="1">
                <a:solidFill>
                  <a:prstClr val="black"/>
                </a:solidFill>
                <a:latin typeface="Arial"/>
              </a:rPr>
              <a:t>update</a:t>
            </a:r>
            <a:r>
              <a:rPr lang="sv-SE" sz="1400">
                <a:solidFill>
                  <a:prstClr val="black"/>
                </a:solidFill>
                <a:latin typeface="Arial"/>
              </a:rPr>
              <a:t> </a:t>
            </a:r>
            <a:r>
              <a:rPr lang="sv-SE" sz="1400" err="1">
                <a:solidFill>
                  <a:prstClr val="black"/>
                </a:solidFill>
                <a:latin typeface="Arial"/>
              </a:rPr>
              <a:t>questionnaire</a:t>
            </a:r>
            <a:r>
              <a:rPr lang="sv-SE" sz="1400">
                <a:solidFill>
                  <a:prstClr val="black"/>
                </a:solidFill>
                <a:latin typeface="Arial"/>
              </a:rPr>
              <a:t>, FFQ*, </a:t>
            </a:r>
            <a:r>
              <a:rPr lang="sv-SE" sz="1400" err="1">
                <a:solidFill>
                  <a:prstClr val="black"/>
                </a:solidFill>
                <a:latin typeface="Arial"/>
              </a:rPr>
              <a:t>anthropometry</a:t>
            </a:r>
            <a:r>
              <a:rPr lang="sv-SE" sz="1400">
                <a:solidFill>
                  <a:prstClr val="black"/>
                </a:solidFill>
                <a:latin typeface="Arial"/>
              </a:rPr>
              <a:t>, BP, full WP** </a:t>
            </a:r>
          </a:p>
          <a:p>
            <a:endParaRPr lang="sv-SE" sz="1400">
              <a:solidFill>
                <a:prstClr val="black"/>
              </a:solidFill>
              <a:latin typeface="Arial"/>
            </a:endParaRPr>
          </a:p>
          <a:p>
            <a:r>
              <a:rPr lang="sv-SE" sz="1400">
                <a:solidFill>
                  <a:prstClr val="black"/>
                </a:solidFill>
                <a:latin typeface="Arial"/>
              </a:rPr>
              <a:t>Visit 2	 (Jan-April)		IC, </a:t>
            </a:r>
            <a:r>
              <a:rPr lang="sv-SE" sz="1400" err="1">
                <a:solidFill>
                  <a:prstClr val="black"/>
                </a:solidFill>
                <a:latin typeface="Arial"/>
              </a:rPr>
              <a:t>update</a:t>
            </a:r>
            <a:r>
              <a:rPr lang="sv-SE" sz="1400">
                <a:solidFill>
                  <a:prstClr val="black"/>
                </a:solidFill>
                <a:latin typeface="Arial"/>
              </a:rPr>
              <a:t> </a:t>
            </a:r>
            <a:r>
              <a:rPr lang="sv-SE" sz="1400" err="1">
                <a:solidFill>
                  <a:prstClr val="black"/>
                </a:solidFill>
                <a:latin typeface="Arial"/>
              </a:rPr>
              <a:t>questionnaire</a:t>
            </a:r>
            <a:r>
              <a:rPr lang="sv-SE" sz="1400">
                <a:solidFill>
                  <a:prstClr val="black"/>
                </a:solidFill>
                <a:latin typeface="Arial"/>
              </a:rPr>
              <a:t>, FFQ*, </a:t>
            </a:r>
            <a:r>
              <a:rPr lang="sv-SE" sz="1400" err="1">
                <a:solidFill>
                  <a:prstClr val="black"/>
                </a:solidFill>
                <a:latin typeface="Arial"/>
              </a:rPr>
              <a:t>anthropometry</a:t>
            </a:r>
            <a:r>
              <a:rPr lang="sv-SE" sz="1400">
                <a:solidFill>
                  <a:prstClr val="black"/>
                </a:solidFill>
                <a:latin typeface="Arial"/>
              </a:rPr>
              <a:t>, BP, </a:t>
            </a:r>
            <a:r>
              <a:rPr lang="sv-SE" sz="1400" err="1">
                <a:solidFill>
                  <a:prstClr val="black"/>
                </a:solidFill>
                <a:latin typeface="Arial"/>
              </a:rPr>
              <a:t>activity</a:t>
            </a:r>
            <a:r>
              <a:rPr lang="sv-SE" sz="1400">
                <a:solidFill>
                  <a:prstClr val="black"/>
                </a:solidFill>
                <a:latin typeface="Arial"/>
              </a:rPr>
              <a:t>, full WP** </a:t>
            </a:r>
          </a:p>
          <a:p>
            <a:endParaRPr lang="sv-SE" sz="1400">
              <a:solidFill>
                <a:prstClr val="black"/>
              </a:solidFill>
              <a:latin typeface="Arial"/>
            </a:endParaRPr>
          </a:p>
          <a:p>
            <a:r>
              <a:rPr lang="sv-SE" sz="1400">
                <a:solidFill>
                  <a:prstClr val="black"/>
                </a:solidFill>
                <a:latin typeface="Arial"/>
              </a:rPr>
              <a:t>Visit 3	 (May-June)	IC, </a:t>
            </a:r>
            <a:r>
              <a:rPr lang="sv-SE" sz="1400" err="1">
                <a:solidFill>
                  <a:prstClr val="black"/>
                </a:solidFill>
                <a:latin typeface="Arial"/>
              </a:rPr>
              <a:t>update</a:t>
            </a:r>
            <a:r>
              <a:rPr lang="sv-SE" sz="1400">
                <a:solidFill>
                  <a:prstClr val="black"/>
                </a:solidFill>
                <a:latin typeface="Arial"/>
              </a:rPr>
              <a:t> </a:t>
            </a:r>
            <a:r>
              <a:rPr lang="sv-SE" sz="1400" err="1">
                <a:solidFill>
                  <a:prstClr val="black"/>
                </a:solidFill>
                <a:latin typeface="Arial"/>
              </a:rPr>
              <a:t>questionnaire</a:t>
            </a:r>
            <a:r>
              <a:rPr lang="sv-SE" sz="1400">
                <a:solidFill>
                  <a:prstClr val="black"/>
                </a:solidFill>
                <a:latin typeface="Arial"/>
              </a:rPr>
              <a:t>, FFQ*, </a:t>
            </a:r>
            <a:r>
              <a:rPr lang="sv-SE" sz="1400" err="1">
                <a:solidFill>
                  <a:prstClr val="black"/>
                </a:solidFill>
                <a:latin typeface="Arial"/>
              </a:rPr>
              <a:t>anthropometry</a:t>
            </a:r>
            <a:r>
              <a:rPr lang="sv-SE" sz="1400">
                <a:solidFill>
                  <a:prstClr val="black"/>
                </a:solidFill>
                <a:latin typeface="Arial"/>
              </a:rPr>
              <a:t>, BP, </a:t>
            </a:r>
            <a:r>
              <a:rPr lang="sv-SE" sz="1400" err="1">
                <a:solidFill>
                  <a:prstClr val="black"/>
                </a:solidFill>
                <a:latin typeface="Arial"/>
              </a:rPr>
              <a:t>activity</a:t>
            </a:r>
            <a:r>
              <a:rPr lang="sv-SE" sz="1400">
                <a:solidFill>
                  <a:prstClr val="black"/>
                </a:solidFill>
                <a:latin typeface="Arial"/>
              </a:rPr>
              <a:t>, full WP** </a:t>
            </a:r>
          </a:p>
          <a:p>
            <a:endParaRPr lang="sv-SE" sz="1400">
              <a:solidFill>
                <a:prstClr val="black"/>
              </a:solidFill>
              <a:latin typeface="Arial"/>
            </a:endParaRPr>
          </a:p>
          <a:p>
            <a:r>
              <a:rPr lang="sv-SE" sz="1400">
                <a:solidFill>
                  <a:prstClr val="black"/>
                </a:solidFill>
                <a:latin typeface="Arial"/>
              </a:rPr>
              <a:t>Visit 4	 (Aug-</a:t>
            </a:r>
            <a:r>
              <a:rPr lang="sv-SE" sz="1400" err="1">
                <a:solidFill>
                  <a:prstClr val="black"/>
                </a:solidFill>
                <a:latin typeface="Arial"/>
              </a:rPr>
              <a:t>Oct</a:t>
            </a:r>
            <a:r>
              <a:rPr lang="sv-SE" sz="1400">
                <a:solidFill>
                  <a:prstClr val="black"/>
                </a:solidFill>
                <a:latin typeface="Arial"/>
              </a:rPr>
              <a:t>)		IC, </a:t>
            </a:r>
            <a:r>
              <a:rPr lang="sv-SE" sz="1400" err="1">
                <a:solidFill>
                  <a:prstClr val="black"/>
                </a:solidFill>
                <a:latin typeface="Arial"/>
              </a:rPr>
              <a:t>update</a:t>
            </a:r>
            <a:r>
              <a:rPr lang="sv-SE" sz="1400">
                <a:solidFill>
                  <a:prstClr val="black"/>
                </a:solidFill>
                <a:latin typeface="Arial"/>
              </a:rPr>
              <a:t> </a:t>
            </a:r>
            <a:r>
              <a:rPr lang="sv-SE" sz="1400" err="1">
                <a:solidFill>
                  <a:prstClr val="black"/>
                </a:solidFill>
                <a:latin typeface="Arial"/>
              </a:rPr>
              <a:t>questionnaire</a:t>
            </a:r>
            <a:r>
              <a:rPr lang="sv-SE" sz="1400">
                <a:solidFill>
                  <a:prstClr val="black"/>
                </a:solidFill>
                <a:latin typeface="Arial"/>
              </a:rPr>
              <a:t>, FFQ*, </a:t>
            </a:r>
            <a:r>
              <a:rPr lang="sv-SE" sz="1400" err="1">
                <a:solidFill>
                  <a:prstClr val="black"/>
                </a:solidFill>
                <a:latin typeface="Arial"/>
              </a:rPr>
              <a:t>anthropometry</a:t>
            </a:r>
            <a:r>
              <a:rPr lang="sv-SE" sz="1400">
                <a:solidFill>
                  <a:prstClr val="black"/>
                </a:solidFill>
                <a:latin typeface="Arial"/>
              </a:rPr>
              <a:t>, BP, </a:t>
            </a:r>
            <a:r>
              <a:rPr lang="sv-SE" sz="1400" err="1">
                <a:solidFill>
                  <a:prstClr val="black"/>
                </a:solidFill>
                <a:latin typeface="Arial"/>
              </a:rPr>
              <a:t>activity</a:t>
            </a:r>
            <a:r>
              <a:rPr lang="sv-SE" sz="1400">
                <a:solidFill>
                  <a:prstClr val="black"/>
                </a:solidFill>
                <a:latin typeface="Arial"/>
              </a:rPr>
              <a:t>, full WP** </a:t>
            </a:r>
          </a:p>
          <a:p>
            <a:endParaRPr lang="sv-SE" sz="1400">
              <a:solidFill>
                <a:prstClr val="black"/>
              </a:solidFill>
              <a:latin typeface="Arial"/>
            </a:endParaRPr>
          </a:p>
        </p:txBody>
      </p:sp>
      <p:sp>
        <p:nvSpPr>
          <p:cNvPr id="18" name="Title 1"/>
          <p:cNvSpPr txBox="1">
            <a:spLocks/>
          </p:cNvSpPr>
          <p:nvPr/>
        </p:nvSpPr>
        <p:spPr>
          <a:xfrm>
            <a:off x="1831887" y="288685"/>
            <a:ext cx="6245313" cy="572089"/>
          </a:xfrm>
          <a:prstGeom prst="rect">
            <a:avLst/>
          </a:prstGeom>
          <a:ln>
            <a:noFill/>
          </a:ln>
        </p:spPr>
        <p:txBody>
          <a:bodyPr vert="horz" lIns="0" tIns="0" rIns="0" bIns="0" rtlCol="0" anchor="t" anchorCtr="0">
            <a:normAutofit fontScale="90000"/>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prstClr val="black"/>
                </a:solidFill>
              </a:rPr>
              <a:t>S3WP Wellness Profiling: clinical study </a:t>
            </a:r>
          </a:p>
        </p:txBody>
      </p:sp>
      <p:pic>
        <p:nvPicPr>
          <p:cNvPr id="2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16370" y="4109786"/>
            <a:ext cx="2690273" cy="1955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ruta 14"/>
          <p:cNvSpPr txBox="1"/>
          <p:nvPr/>
        </p:nvSpPr>
        <p:spPr>
          <a:xfrm>
            <a:off x="6743689" y="4666664"/>
            <a:ext cx="2066783" cy="590929"/>
          </a:xfrm>
          <a:prstGeom prst="rect">
            <a:avLst/>
          </a:prstGeom>
          <a:noFill/>
        </p:spPr>
        <p:txBody>
          <a:bodyPr wrap="none" lIns="91439" tIns="45719" rIns="91439" bIns="45719" rtlCol="0">
            <a:spAutoFit/>
          </a:bodyPr>
          <a:lstStyle/>
          <a:p>
            <a:r>
              <a:rPr lang="sv-SE" sz="1600">
                <a:solidFill>
                  <a:prstClr val="black"/>
                </a:solidFill>
                <a:latin typeface="Arial"/>
              </a:rPr>
              <a:t>Josefin </a:t>
            </a:r>
            <a:r>
              <a:rPr lang="sv-SE" sz="1600" err="1">
                <a:solidFill>
                  <a:prstClr val="black"/>
                </a:solidFill>
                <a:latin typeface="Arial"/>
              </a:rPr>
              <a:t>Kjelldahl</a:t>
            </a:r>
            <a:endParaRPr lang="sv-SE" sz="1600">
              <a:solidFill>
                <a:prstClr val="black"/>
              </a:solidFill>
              <a:latin typeface="Arial"/>
            </a:endParaRPr>
          </a:p>
          <a:p>
            <a:r>
              <a:rPr lang="sv-SE" sz="1600" err="1">
                <a:solidFill>
                  <a:prstClr val="black"/>
                </a:solidFill>
                <a:latin typeface="Arial"/>
              </a:rPr>
              <a:t>MarieLouise</a:t>
            </a:r>
            <a:r>
              <a:rPr lang="sv-SE" sz="1600">
                <a:solidFill>
                  <a:prstClr val="black"/>
                </a:solidFill>
                <a:latin typeface="Arial"/>
              </a:rPr>
              <a:t> Ekholm</a:t>
            </a:r>
          </a:p>
        </p:txBody>
      </p:sp>
    </p:spTree>
    <p:extLst>
      <p:ext uri="{BB962C8B-B14F-4D97-AF65-F5344CB8AC3E}">
        <p14:creationId xmlns:p14="http://schemas.microsoft.com/office/powerpoint/2010/main" val="1042825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922472" y="276468"/>
            <a:ext cx="6358792" cy="873425"/>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7F7F7F"/>
                </a:solidFill>
                <a:latin typeface="Calibri Light"/>
              </a:rPr>
              <a:t>The S3WP program</a:t>
            </a:r>
            <a:endParaRPr lang="sv-SE" sz="3200" dirty="0">
              <a:solidFill>
                <a:srgbClr val="7F7F7F"/>
              </a:solidFill>
              <a:latin typeface="Calibri Light"/>
            </a:endParaRPr>
          </a:p>
        </p:txBody>
      </p:sp>
      <p:sp>
        <p:nvSpPr>
          <p:cNvPr id="8" name="Content Placeholder 2"/>
          <p:cNvSpPr>
            <a:spLocks noGrp="1"/>
          </p:cNvSpPr>
          <p:nvPr>
            <p:ph sz="half" idx="1"/>
          </p:nvPr>
        </p:nvSpPr>
        <p:spPr>
          <a:xfrm>
            <a:off x="1720916" y="1385325"/>
            <a:ext cx="4683612" cy="2947925"/>
          </a:xfrm>
        </p:spPr>
        <p:txBody>
          <a:bodyPr>
            <a:normAutofit fontScale="92500"/>
          </a:bodyPr>
          <a:lstStyle/>
          <a:p>
            <a:pPr>
              <a:lnSpc>
                <a:spcPct val="110000"/>
              </a:lnSpc>
              <a:spcBef>
                <a:spcPts val="1350"/>
              </a:spcBef>
            </a:pPr>
            <a:r>
              <a:rPr lang="en-US" sz="1800" dirty="0">
                <a:solidFill>
                  <a:srgbClr val="7F7F7F"/>
                </a:solidFill>
              </a:rPr>
              <a:t>101 healthy volunteers from the SCAPIS cohort with comprehensive base line data </a:t>
            </a:r>
            <a:br>
              <a:rPr lang="en-US" sz="1800" dirty="0">
                <a:solidFill>
                  <a:srgbClr val="7F7F7F"/>
                </a:solidFill>
              </a:rPr>
            </a:br>
            <a:r>
              <a:rPr lang="en-US" sz="1800" dirty="0">
                <a:solidFill>
                  <a:srgbClr val="7F7F7F"/>
                </a:solidFill>
              </a:rPr>
              <a:t>(48 men and 53 women)</a:t>
            </a:r>
          </a:p>
          <a:p>
            <a:pPr>
              <a:lnSpc>
                <a:spcPct val="110000"/>
              </a:lnSpc>
              <a:spcBef>
                <a:spcPts val="1350"/>
              </a:spcBef>
            </a:pPr>
            <a:r>
              <a:rPr lang="en-US" sz="1800" dirty="0">
                <a:solidFill>
                  <a:srgbClr val="7F7F7F"/>
                </a:solidFill>
              </a:rPr>
              <a:t>Multiple samples and questionnaires performed every three months during one year (visits 1-4)</a:t>
            </a:r>
          </a:p>
          <a:p>
            <a:pPr>
              <a:lnSpc>
                <a:spcPct val="110000"/>
              </a:lnSpc>
              <a:spcBef>
                <a:spcPts val="1350"/>
              </a:spcBef>
            </a:pPr>
            <a:r>
              <a:rPr lang="en-US" sz="1800" dirty="0">
                <a:solidFill>
                  <a:srgbClr val="7F7F7F"/>
                </a:solidFill>
              </a:rPr>
              <a:t>Additional second year with two visits every six months (visits 5-6)</a:t>
            </a:r>
          </a:p>
          <a:p>
            <a:pPr>
              <a:lnSpc>
                <a:spcPct val="110000"/>
              </a:lnSpc>
              <a:spcBef>
                <a:spcPts val="1350"/>
              </a:spcBef>
            </a:pPr>
            <a:r>
              <a:rPr lang="en-US" sz="1800" b="1" dirty="0">
                <a:solidFill>
                  <a:srgbClr val="7F7F7F"/>
                </a:solidFill>
              </a:rPr>
              <a:t>96 individuals came to the 6</a:t>
            </a:r>
            <a:r>
              <a:rPr lang="en-US" sz="1800" b="1" baseline="30000" dirty="0">
                <a:solidFill>
                  <a:srgbClr val="7F7F7F"/>
                </a:solidFill>
              </a:rPr>
              <a:t>th</a:t>
            </a:r>
            <a:r>
              <a:rPr lang="en-US" sz="1800" b="1" dirty="0">
                <a:solidFill>
                  <a:srgbClr val="7F7F7F"/>
                </a:solidFill>
              </a:rPr>
              <a:t> visit </a:t>
            </a:r>
          </a:p>
          <a:p>
            <a:pPr>
              <a:lnSpc>
                <a:spcPct val="110000"/>
              </a:lnSpc>
              <a:spcBef>
                <a:spcPts val="1350"/>
              </a:spcBef>
            </a:pPr>
            <a:endParaRPr lang="en-US" sz="1800" dirty="0">
              <a:solidFill>
                <a:srgbClr val="7F7F7F"/>
              </a:solidFill>
            </a:endParaRPr>
          </a:p>
        </p:txBody>
      </p:sp>
      <p:sp>
        <p:nvSpPr>
          <p:cNvPr id="11" name="Slide Number Placeholder 4"/>
          <p:cNvSpPr>
            <a:spLocks noGrp="1"/>
          </p:cNvSpPr>
          <p:nvPr>
            <p:ph type="sldNum" sz="quarter" idx="12"/>
          </p:nvPr>
        </p:nvSpPr>
        <p:spPr>
          <a:xfrm>
            <a:off x="8077200" y="6356351"/>
            <a:ext cx="2298547" cy="365125"/>
          </a:xfrm>
        </p:spPr>
        <p:txBody>
          <a:bodyPr/>
          <a:lstStyle/>
          <a:p>
            <a:pPr defTabSz="914400"/>
            <a:fld id="{97DED537-10C4-8C40-8E87-51060FF45365}" type="slidenum">
              <a:rPr lang="sv-SE">
                <a:solidFill>
                  <a:prstClr val="black">
                    <a:tint val="75000"/>
                  </a:prstClr>
                </a:solidFill>
                <a:latin typeface="Calibri"/>
              </a:rPr>
              <a:pPr defTabSz="914400"/>
              <a:t>44</a:t>
            </a:fld>
            <a:endParaRPr lang="sv-SE">
              <a:solidFill>
                <a:prstClr val="black">
                  <a:tint val="75000"/>
                </a:prstClr>
              </a:solidFill>
              <a:latin typeface="Calibri"/>
            </a:endParaRPr>
          </a:p>
        </p:txBody>
      </p:sp>
      <p:pic>
        <p:nvPicPr>
          <p:cNvPr id="4" name="Picture 3" descr="wellness.visit.dates.visit1.5.al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096" y="4564553"/>
            <a:ext cx="9144000" cy="2286000"/>
          </a:xfrm>
          <a:prstGeom prst="rect">
            <a:avLst/>
          </a:prstGeom>
        </p:spPr>
      </p:pic>
      <p:pic>
        <p:nvPicPr>
          <p:cNvPr id="3" name="Picture 2" descr="age.sex.ver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4280" y="1697277"/>
            <a:ext cx="3953960" cy="2635973"/>
          </a:xfrm>
          <a:prstGeom prst="rect">
            <a:avLst/>
          </a:prstGeom>
        </p:spPr>
      </p:pic>
    </p:spTree>
    <p:extLst>
      <p:ext uri="{BB962C8B-B14F-4D97-AF65-F5344CB8AC3E}">
        <p14:creationId xmlns:p14="http://schemas.microsoft.com/office/powerpoint/2010/main" val="1735157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density.age.weight.heigh.bmi.fat.waist.pdf"/>
          <p:cNvPicPr>
            <a:picLocks noChangeAspect="1"/>
          </p:cNvPicPr>
          <p:nvPr/>
        </p:nvPicPr>
        <p:blipFill rotWithShape="1">
          <a:blip r:embed="rId4">
            <a:extLst>
              <a:ext uri="{28A0092B-C50C-407E-A947-70E740481C1C}">
                <a14:useLocalDpi xmlns:a14="http://schemas.microsoft.com/office/drawing/2010/main" val="0"/>
              </a:ext>
            </a:extLst>
          </a:blip>
          <a:srcRect l="33259"/>
          <a:stretch/>
        </p:blipFill>
        <p:spPr>
          <a:xfrm>
            <a:off x="1818103" y="1615980"/>
            <a:ext cx="4114790" cy="4403821"/>
          </a:xfrm>
          <a:prstGeom prst="rect">
            <a:avLst/>
          </a:prstGeom>
        </p:spPr>
      </p:pic>
      <p:sp>
        <p:nvSpPr>
          <p:cNvPr id="2" name="Title 1"/>
          <p:cNvSpPr txBox="1">
            <a:spLocks/>
          </p:cNvSpPr>
          <p:nvPr/>
        </p:nvSpPr>
        <p:spPr>
          <a:xfrm>
            <a:off x="1922472" y="283441"/>
            <a:ext cx="6358792" cy="873425"/>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7F7F7F"/>
                </a:solidFill>
                <a:latin typeface="Calibri Light"/>
              </a:rPr>
              <a:t>Weight and BMI distribution</a:t>
            </a:r>
            <a:endParaRPr lang="sv-SE" sz="3200" dirty="0">
              <a:solidFill>
                <a:srgbClr val="7F7F7F"/>
              </a:solidFill>
              <a:latin typeface="Calibri Light"/>
            </a:endParaRPr>
          </a:p>
        </p:txBody>
      </p:sp>
      <p:pic>
        <p:nvPicPr>
          <p:cNvPr id="6" name="Picture 5" descr="weight.line.plot.1.5.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060" y="1273080"/>
            <a:ext cx="4207140" cy="2944997"/>
          </a:xfrm>
          <a:prstGeom prst="rect">
            <a:avLst/>
          </a:prstGeom>
        </p:spPr>
      </p:pic>
      <p:pic>
        <p:nvPicPr>
          <p:cNvPr id="7" name="Picture 6" descr="weight.difference.1.5.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3306" y="4218077"/>
            <a:ext cx="3172755" cy="2379567"/>
          </a:xfrm>
          <a:prstGeom prst="rect">
            <a:avLst/>
          </a:prstGeom>
        </p:spPr>
      </p:pic>
      <p:pic>
        <p:nvPicPr>
          <p:cNvPr id="4" name="Picture 3" descr="density.age.weight.heigh.bmi.fat.waist.pdf"/>
          <p:cNvPicPr>
            <a:picLocks noChangeAspect="1"/>
          </p:cNvPicPr>
          <p:nvPr/>
        </p:nvPicPr>
        <p:blipFill rotWithShape="1">
          <a:blip r:embed="rId4">
            <a:extLst>
              <a:ext uri="{28A0092B-C50C-407E-A947-70E740481C1C}">
                <a14:useLocalDpi xmlns:a14="http://schemas.microsoft.com/office/drawing/2010/main" val="0"/>
              </a:ext>
            </a:extLst>
          </a:blip>
          <a:srcRect t="49678" r="67274"/>
          <a:stretch/>
        </p:blipFill>
        <p:spPr>
          <a:xfrm>
            <a:off x="1805790" y="1603630"/>
            <a:ext cx="2017674" cy="2216093"/>
          </a:xfrm>
          <a:prstGeom prst="rect">
            <a:avLst/>
          </a:prstGeom>
        </p:spPr>
      </p:pic>
    </p:spTree>
    <p:extLst>
      <p:ext uri="{BB962C8B-B14F-4D97-AF65-F5344CB8AC3E}">
        <p14:creationId xmlns:p14="http://schemas.microsoft.com/office/powerpoint/2010/main" val="3743890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915583" y="205678"/>
            <a:ext cx="6270884" cy="578604"/>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3200" dirty="0">
                <a:solidFill>
                  <a:prstClr val="black">
                    <a:lumMod val="65000"/>
                    <a:lumOff val="35000"/>
                  </a:prstClr>
                </a:solidFill>
                <a:latin typeface="Arial"/>
              </a:rPr>
              <a:t>SciLifeLab </a:t>
            </a:r>
            <a:r>
              <a:rPr lang="sv-SE" sz="3200" dirty="0" err="1">
                <a:solidFill>
                  <a:prstClr val="black">
                    <a:lumMod val="65000"/>
                    <a:lumOff val="35000"/>
                  </a:prstClr>
                </a:solidFill>
                <a:latin typeface="Arial"/>
              </a:rPr>
              <a:t>profiling</a:t>
            </a:r>
            <a:endParaRPr lang="en-US" sz="3200" dirty="0">
              <a:solidFill>
                <a:prstClr val="black">
                  <a:lumMod val="65000"/>
                  <a:lumOff val="35000"/>
                </a:prstClr>
              </a:solidFill>
              <a:latin typeface="Arial"/>
            </a:endParaRPr>
          </a:p>
        </p:txBody>
      </p:sp>
      <p:sp>
        <p:nvSpPr>
          <p:cNvPr id="6" name="object 4">
            <a:extLst>
              <a:ext uri="{FF2B5EF4-FFF2-40B4-BE49-F238E27FC236}">
                <a16:creationId xmlns:a16="http://schemas.microsoft.com/office/drawing/2014/main" id="{32AFB48D-C225-A744-B2A2-4BC6C5881AE4}"/>
              </a:ext>
            </a:extLst>
          </p:cNvPr>
          <p:cNvSpPr/>
          <p:nvPr/>
        </p:nvSpPr>
        <p:spPr>
          <a:xfrm>
            <a:off x="1606249" y="6724167"/>
            <a:ext cx="8955313" cy="133833"/>
          </a:xfrm>
          <a:prstGeom prst="rect">
            <a:avLst/>
          </a:prstGeom>
          <a:blipFill>
            <a:blip r:embed="rId2" cstate="print"/>
            <a:stretch>
              <a:fillRect/>
            </a:stretch>
          </a:blipFill>
        </p:spPr>
        <p:txBody>
          <a:bodyPr wrap="square" lIns="0" tIns="0" rIns="0" bIns="0" rtlCol="0"/>
          <a:lstStyle/>
          <a:p>
            <a:pPr defTabSz="914400"/>
            <a:endParaRPr>
              <a:solidFill>
                <a:prstClr val="black"/>
              </a:solidFill>
              <a:latin typeface="Calibri"/>
            </a:endParaRPr>
          </a:p>
        </p:txBody>
      </p:sp>
      <p:sp>
        <p:nvSpPr>
          <p:cNvPr id="7" name="object 5">
            <a:extLst>
              <a:ext uri="{FF2B5EF4-FFF2-40B4-BE49-F238E27FC236}">
                <a16:creationId xmlns:a16="http://schemas.microsoft.com/office/drawing/2014/main" id="{837361EC-8F63-E842-83CD-EF01FD20DB35}"/>
              </a:ext>
            </a:extLst>
          </p:cNvPr>
          <p:cNvSpPr/>
          <p:nvPr/>
        </p:nvSpPr>
        <p:spPr>
          <a:xfrm>
            <a:off x="1657049" y="6755916"/>
            <a:ext cx="8853805" cy="0"/>
          </a:xfrm>
          <a:custGeom>
            <a:avLst/>
            <a:gdLst/>
            <a:ahLst/>
            <a:cxnLst/>
            <a:rect l="l" t="t" r="r" b="b"/>
            <a:pathLst>
              <a:path w="8853805">
                <a:moveTo>
                  <a:pt x="0" y="0"/>
                </a:moveTo>
                <a:lnTo>
                  <a:pt x="8853713" y="0"/>
                </a:lnTo>
              </a:path>
            </a:pathLst>
          </a:custGeom>
          <a:ln w="38100">
            <a:solidFill>
              <a:srgbClr val="BFBFBF"/>
            </a:solidFill>
          </a:ln>
        </p:spPr>
        <p:txBody>
          <a:bodyPr wrap="square" lIns="0" tIns="0" rIns="0" bIns="0" rtlCol="0"/>
          <a:lstStyle/>
          <a:p>
            <a:pPr defTabSz="914400"/>
            <a:endParaRPr>
              <a:solidFill>
                <a:prstClr val="black"/>
              </a:solidFill>
              <a:latin typeface="Calibri"/>
            </a:endParaRPr>
          </a:p>
        </p:txBody>
      </p:sp>
      <p:sp>
        <p:nvSpPr>
          <p:cNvPr id="9" name="object 6">
            <a:extLst>
              <a:ext uri="{FF2B5EF4-FFF2-40B4-BE49-F238E27FC236}">
                <a16:creationId xmlns:a16="http://schemas.microsoft.com/office/drawing/2014/main" id="{6F853857-75B6-4346-BE05-0FBD657BD8DD}"/>
              </a:ext>
            </a:extLst>
          </p:cNvPr>
          <p:cNvSpPr/>
          <p:nvPr/>
        </p:nvSpPr>
        <p:spPr>
          <a:xfrm>
            <a:off x="4457700" y="1600200"/>
            <a:ext cx="889000" cy="876300"/>
          </a:xfrm>
          <a:prstGeom prst="rect">
            <a:avLst/>
          </a:prstGeom>
          <a:blipFill>
            <a:blip r:embed="rId3" cstate="print"/>
            <a:stretch>
              <a:fillRect/>
            </a:stretch>
          </a:blipFill>
        </p:spPr>
        <p:txBody>
          <a:bodyPr wrap="square" lIns="0" tIns="0" rIns="0" bIns="0" rtlCol="0"/>
          <a:lstStyle/>
          <a:p>
            <a:pPr defTabSz="914400"/>
            <a:endParaRPr>
              <a:solidFill>
                <a:prstClr val="black"/>
              </a:solidFill>
              <a:latin typeface="Calibri"/>
            </a:endParaRPr>
          </a:p>
        </p:txBody>
      </p:sp>
      <p:sp>
        <p:nvSpPr>
          <p:cNvPr id="10" name="object 7">
            <a:extLst>
              <a:ext uri="{FF2B5EF4-FFF2-40B4-BE49-F238E27FC236}">
                <a16:creationId xmlns:a16="http://schemas.microsoft.com/office/drawing/2014/main" id="{B2C692BD-4008-D64C-A8D7-A73796A8CAA4}"/>
              </a:ext>
            </a:extLst>
          </p:cNvPr>
          <p:cNvSpPr/>
          <p:nvPr/>
        </p:nvSpPr>
        <p:spPr>
          <a:xfrm>
            <a:off x="5638800" y="1625600"/>
            <a:ext cx="1219200" cy="850900"/>
          </a:xfrm>
          <a:prstGeom prst="rect">
            <a:avLst/>
          </a:prstGeom>
          <a:blipFill>
            <a:blip r:embed="rId4" cstate="print"/>
            <a:stretch>
              <a:fillRect/>
            </a:stretch>
          </a:blipFill>
        </p:spPr>
        <p:txBody>
          <a:bodyPr wrap="square" lIns="0" tIns="0" rIns="0" bIns="0" rtlCol="0"/>
          <a:lstStyle/>
          <a:p>
            <a:pPr defTabSz="914400"/>
            <a:endParaRPr>
              <a:solidFill>
                <a:prstClr val="black"/>
              </a:solidFill>
              <a:latin typeface="Calibri"/>
            </a:endParaRPr>
          </a:p>
        </p:txBody>
      </p:sp>
      <p:sp>
        <p:nvSpPr>
          <p:cNvPr id="11" name="object 8">
            <a:extLst>
              <a:ext uri="{FF2B5EF4-FFF2-40B4-BE49-F238E27FC236}">
                <a16:creationId xmlns:a16="http://schemas.microsoft.com/office/drawing/2014/main" id="{511C282C-45C9-BC46-9392-F2345C4401CE}"/>
              </a:ext>
            </a:extLst>
          </p:cNvPr>
          <p:cNvSpPr/>
          <p:nvPr/>
        </p:nvSpPr>
        <p:spPr>
          <a:xfrm>
            <a:off x="3162300" y="1701800"/>
            <a:ext cx="914400" cy="698500"/>
          </a:xfrm>
          <a:prstGeom prst="rect">
            <a:avLst/>
          </a:prstGeom>
          <a:blipFill>
            <a:blip r:embed="rId5" cstate="print"/>
            <a:stretch>
              <a:fillRect/>
            </a:stretch>
          </a:blipFill>
        </p:spPr>
        <p:txBody>
          <a:bodyPr wrap="square" lIns="0" tIns="0" rIns="0" bIns="0" rtlCol="0"/>
          <a:lstStyle/>
          <a:p>
            <a:pPr defTabSz="914400"/>
            <a:endParaRPr>
              <a:solidFill>
                <a:prstClr val="black"/>
              </a:solidFill>
              <a:latin typeface="Calibri"/>
            </a:endParaRPr>
          </a:p>
        </p:txBody>
      </p:sp>
      <p:sp>
        <p:nvSpPr>
          <p:cNvPr id="12" name="object 9">
            <a:extLst>
              <a:ext uri="{FF2B5EF4-FFF2-40B4-BE49-F238E27FC236}">
                <a16:creationId xmlns:a16="http://schemas.microsoft.com/office/drawing/2014/main" id="{6A7C45C7-6C8D-1042-94AC-1591689C1895}"/>
              </a:ext>
            </a:extLst>
          </p:cNvPr>
          <p:cNvSpPr/>
          <p:nvPr/>
        </p:nvSpPr>
        <p:spPr>
          <a:xfrm>
            <a:off x="2032000" y="1574800"/>
            <a:ext cx="1117600" cy="901700"/>
          </a:xfrm>
          <a:prstGeom prst="rect">
            <a:avLst/>
          </a:prstGeom>
          <a:blipFill>
            <a:blip r:embed="rId6" cstate="print"/>
            <a:stretch>
              <a:fillRect/>
            </a:stretch>
          </a:blipFill>
        </p:spPr>
        <p:txBody>
          <a:bodyPr wrap="square" lIns="0" tIns="0" rIns="0" bIns="0" rtlCol="0"/>
          <a:lstStyle/>
          <a:p>
            <a:pPr defTabSz="914400"/>
            <a:endParaRPr>
              <a:solidFill>
                <a:prstClr val="black"/>
              </a:solidFill>
              <a:latin typeface="Calibri"/>
            </a:endParaRPr>
          </a:p>
        </p:txBody>
      </p:sp>
      <p:sp>
        <p:nvSpPr>
          <p:cNvPr id="13" name="object 10">
            <a:extLst>
              <a:ext uri="{FF2B5EF4-FFF2-40B4-BE49-F238E27FC236}">
                <a16:creationId xmlns:a16="http://schemas.microsoft.com/office/drawing/2014/main" id="{9DCC1680-3FE8-9344-B27D-B70055A03C19}"/>
              </a:ext>
            </a:extLst>
          </p:cNvPr>
          <p:cNvSpPr/>
          <p:nvPr/>
        </p:nvSpPr>
        <p:spPr>
          <a:xfrm>
            <a:off x="2006600" y="4241800"/>
            <a:ext cx="1346200" cy="1016000"/>
          </a:xfrm>
          <a:prstGeom prst="rect">
            <a:avLst/>
          </a:prstGeom>
          <a:blipFill>
            <a:blip r:embed="rId7" cstate="print"/>
            <a:stretch>
              <a:fillRect/>
            </a:stretch>
          </a:blipFill>
        </p:spPr>
        <p:txBody>
          <a:bodyPr wrap="square" lIns="0" tIns="0" rIns="0" bIns="0" rtlCol="0"/>
          <a:lstStyle/>
          <a:p>
            <a:pPr defTabSz="914400"/>
            <a:endParaRPr>
              <a:solidFill>
                <a:prstClr val="black"/>
              </a:solidFill>
              <a:latin typeface="Calibri"/>
            </a:endParaRPr>
          </a:p>
        </p:txBody>
      </p:sp>
      <p:sp>
        <p:nvSpPr>
          <p:cNvPr id="14" name="object 11">
            <a:extLst>
              <a:ext uri="{FF2B5EF4-FFF2-40B4-BE49-F238E27FC236}">
                <a16:creationId xmlns:a16="http://schemas.microsoft.com/office/drawing/2014/main" id="{1AC4D9EB-EA5E-BF46-ACEA-7243554958BF}"/>
              </a:ext>
            </a:extLst>
          </p:cNvPr>
          <p:cNvSpPr/>
          <p:nvPr/>
        </p:nvSpPr>
        <p:spPr>
          <a:xfrm>
            <a:off x="9588500" y="4737100"/>
            <a:ext cx="723900" cy="711200"/>
          </a:xfrm>
          <a:prstGeom prst="rect">
            <a:avLst/>
          </a:prstGeom>
          <a:blipFill>
            <a:blip r:embed="rId8" cstate="print"/>
            <a:stretch>
              <a:fillRect/>
            </a:stretch>
          </a:blipFill>
        </p:spPr>
        <p:txBody>
          <a:bodyPr wrap="square" lIns="0" tIns="0" rIns="0" bIns="0" rtlCol="0"/>
          <a:lstStyle/>
          <a:p>
            <a:pPr defTabSz="914400"/>
            <a:endParaRPr>
              <a:solidFill>
                <a:prstClr val="black"/>
              </a:solidFill>
              <a:latin typeface="Calibri"/>
            </a:endParaRPr>
          </a:p>
        </p:txBody>
      </p:sp>
      <p:sp>
        <p:nvSpPr>
          <p:cNvPr id="15" name="object 12">
            <a:extLst>
              <a:ext uri="{FF2B5EF4-FFF2-40B4-BE49-F238E27FC236}">
                <a16:creationId xmlns:a16="http://schemas.microsoft.com/office/drawing/2014/main" id="{D670CC43-5B2E-804C-9845-B87F1FC455BA}"/>
              </a:ext>
            </a:extLst>
          </p:cNvPr>
          <p:cNvSpPr txBox="1"/>
          <p:nvPr/>
        </p:nvSpPr>
        <p:spPr>
          <a:xfrm>
            <a:off x="5651501" y="2396219"/>
            <a:ext cx="1275715" cy="215444"/>
          </a:xfrm>
          <a:prstGeom prst="rect">
            <a:avLst/>
          </a:prstGeom>
        </p:spPr>
        <p:txBody>
          <a:bodyPr vert="horz" wrap="square" lIns="0" tIns="0" rIns="0" bIns="0" rtlCol="0">
            <a:spAutoFit/>
          </a:bodyPr>
          <a:lstStyle/>
          <a:p>
            <a:pPr marL="12700" defTabSz="914400"/>
            <a:r>
              <a:rPr sz="1400" dirty="0">
                <a:solidFill>
                  <a:prstClr val="black"/>
                </a:solidFill>
                <a:latin typeface="Trebuchet MS"/>
                <a:cs typeface="Trebuchet MS"/>
              </a:rPr>
              <a:t>RN</a:t>
            </a:r>
            <a:r>
              <a:rPr sz="1400" spc="-5" dirty="0">
                <a:solidFill>
                  <a:prstClr val="black"/>
                </a:solidFill>
                <a:latin typeface="Trebuchet MS"/>
                <a:cs typeface="Trebuchet MS"/>
              </a:rPr>
              <a:t>A</a:t>
            </a:r>
            <a:r>
              <a:rPr sz="1400" spc="-80" dirty="0">
                <a:solidFill>
                  <a:prstClr val="black"/>
                </a:solidFill>
                <a:latin typeface="Trebuchet MS"/>
                <a:cs typeface="Trebuchet MS"/>
              </a:rPr>
              <a:t> </a:t>
            </a:r>
            <a:r>
              <a:rPr sz="1400" spc="-5" dirty="0">
                <a:solidFill>
                  <a:prstClr val="black"/>
                </a:solidFill>
                <a:latin typeface="Trebuchet MS"/>
                <a:cs typeface="Trebuchet MS"/>
              </a:rPr>
              <a:t>s</a:t>
            </a:r>
            <a:r>
              <a:rPr sz="1400" dirty="0">
                <a:solidFill>
                  <a:prstClr val="black"/>
                </a:solidFill>
                <a:latin typeface="Trebuchet MS"/>
                <a:cs typeface="Trebuchet MS"/>
              </a:rPr>
              <a:t>eq (</a:t>
            </a:r>
            <a:r>
              <a:rPr sz="1400" spc="-5" dirty="0">
                <a:solidFill>
                  <a:prstClr val="black"/>
                </a:solidFill>
                <a:latin typeface="Trebuchet MS"/>
                <a:cs typeface="Trebuchet MS"/>
              </a:rPr>
              <a:t>PB</a:t>
            </a:r>
            <a:r>
              <a:rPr sz="1400" dirty="0">
                <a:solidFill>
                  <a:prstClr val="black"/>
                </a:solidFill>
                <a:latin typeface="Trebuchet MS"/>
                <a:cs typeface="Trebuchet MS"/>
              </a:rPr>
              <a:t>MC)</a:t>
            </a:r>
            <a:endParaRPr sz="1400">
              <a:solidFill>
                <a:prstClr val="black"/>
              </a:solidFill>
              <a:latin typeface="Trebuchet MS"/>
              <a:cs typeface="Trebuchet MS"/>
            </a:endParaRPr>
          </a:p>
        </p:txBody>
      </p:sp>
      <p:sp>
        <p:nvSpPr>
          <p:cNvPr id="16" name="object 13">
            <a:extLst>
              <a:ext uri="{FF2B5EF4-FFF2-40B4-BE49-F238E27FC236}">
                <a16:creationId xmlns:a16="http://schemas.microsoft.com/office/drawing/2014/main" id="{2E879A97-2238-1A42-A305-75A032022FE9}"/>
              </a:ext>
            </a:extLst>
          </p:cNvPr>
          <p:cNvSpPr txBox="1"/>
          <p:nvPr/>
        </p:nvSpPr>
        <p:spPr>
          <a:xfrm>
            <a:off x="7112000" y="2396219"/>
            <a:ext cx="1504950" cy="215444"/>
          </a:xfrm>
          <a:prstGeom prst="rect">
            <a:avLst/>
          </a:prstGeom>
        </p:spPr>
        <p:txBody>
          <a:bodyPr vert="horz" wrap="square" lIns="0" tIns="0" rIns="0" bIns="0" rtlCol="0">
            <a:spAutoFit/>
          </a:bodyPr>
          <a:lstStyle/>
          <a:p>
            <a:pPr marL="12700" defTabSz="914400"/>
            <a:r>
              <a:rPr sz="1400" dirty="0">
                <a:solidFill>
                  <a:prstClr val="black"/>
                </a:solidFill>
                <a:latin typeface="Trebuchet MS"/>
                <a:cs typeface="Trebuchet MS"/>
              </a:rPr>
              <a:t>WGS (b</a:t>
            </a:r>
            <a:r>
              <a:rPr sz="1400" spc="-5" dirty="0">
                <a:solidFill>
                  <a:prstClr val="black"/>
                </a:solidFill>
                <a:latin typeface="Trebuchet MS"/>
                <a:cs typeface="Trebuchet MS"/>
              </a:rPr>
              <a:t>loo</a:t>
            </a:r>
            <a:r>
              <a:rPr sz="1400" dirty="0">
                <a:solidFill>
                  <a:prstClr val="black"/>
                </a:solidFill>
                <a:latin typeface="Trebuchet MS"/>
                <a:cs typeface="Trebuchet MS"/>
              </a:rPr>
              <a:t>d, </a:t>
            </a:r>
            <a:r>
              <a:rPr sz="1400" spc="-5" dirty="0">
                <a:solidFill>
                  <a:prstClr val="black"/>
                </a:solidFill>
                <a:latin typeface="Trebuchet MS"/>
                <a:cs typeface="Trebuchet MS"/>
              </a:rPr>
              <a:t>o</a:t>
            </a:r>
            <a:r>
              <a:rPr sz="1400" dirty="0">
                <a:solidFill>
                  <a:prstClr val="black"/>
                </a:solidFill>
                <a:latin typeface="Trebuchet MS"/>
                <a:cs typeface="Trebuchet MS"/>
              </a:rPr>
              <a:t>nce)</a:t>
            </a:r>
            <a:endParaRPr sz="1400">
              <a:solidFill>
                <a:prstClr val="black"/>
              </a:solidFill>
              <a:latin typeface="Trebuchet MS"/>
              <a:cs typeface="Trebuchet MS"/>
            </a:endParaRPr>
          </a:p>
        </p:txBody>
      </p:sp>
      <p:sp>
        <p:nvSpPr>
          <p:cNvPr id="17" name="object 14">
            <a:extLst>
              <a:ext uri="{FF2B5EF4-FFF2-40B4-BE49-F238E27FC236}">
                <a16:creationId xmlns:a16="http://schemas.microsoft.com/office/drawing/2014/main" id="{FEB1928D-0EA0-3248-87BE-304B6DF89C3C}"/>
              </a:ext>
            </a:extLst>
          </p:cNvPr>
          <p:cNvSpPr txBox="1"/>
          <p:nvPr/>
        </p:nvSpPr>
        <p:spPr>
          <a:xfrm>
            <a:off x="1803400" y="3805919"/>
            <a:ext cx="2044700" cy="215444"/>
          </a:xfrm>
          <a:prstGeom prst="rect">
            <a:avLst/>
          </a:prstGeom>
        </p:spPr>
        <p:txBody>
          <a:bodyPr vert="horz" wrap="square" lIns="0" tIns="0" rIns="0" bIns="0" rtlCol="0">
            <a:spAutoFit/>
          </a:bodyPr>
          <a:lstStyle/>
          <a:p>
            <a:pPr marL="12700" defTabSz="914400"/>
            <a:r>
              <a:rPr sz="1400" spc="-75" dirty="0">
                <a:solidFill>
                  <a:prstClr val="black"/>
                </a:solidFill>
                <a:latin typeface="Trebuchet MS"/>
                <a:cs typeface="Trebuchet MS"/>
              </a:rPr>
              <a:t>P</a:t>
            </a:r>
            <a:r>
              <a:rPr sz="1400" spc="-5" dirty="0">
                <a:solidFill>
                  <a:prstClr val="black"/>
                </a:solidFill>
                <a:latin typeface="Trebuchet MS"/>
                <a:cs typeface="Trebuchet MS"/>
              </a:rPr>
              <a:t>ro</a:t>
            </a:r>
            <a:r>
              <a:rPr sz="1400" dirty="0">
                <a:solidFill>
                  <a:prstClr val="black"/>
                </a:solidFill>
                <a:latin typeface="Trebuchet MS"/>
                <a:cs typeface="Trebuchet MS"/>
              </a:rPr>
              <a:t>ximity a</a:t>
            </a:r>
            <a:r>
              <a:rPr sz="1400" spc="-5" dirty="0">
                <a:solidFill>
                  <a:prstClr val="black"/>
                </a:solidFill>
                <a:latin typeface="Trebuchet MS"/>
                <a:cs typeface="Trebuchet MS"/>
              </a:rPr>
              <a:t>ss</a:t>
            </a:r>
            <a:r>
              <a:rPr sz="1400" dirty="0">
                <a:solidFill>
                  <a:prstClr val="black"/>
                </a:solidFill>
                <a:latin typeface="Trebuchet MS"/>
                <a:cs typeface="Trebuchet MS"/>
              </a:rPr>
              <a:t>ay  (p</a:t>
            </a:r>
            <a:r>
              <a:rPr sz="1400" spc="-5" dirty="0">
                <a:solidFill>
                  <a:prstClr val="black"/>
                </a:solidFill>
                <a:latin typeface="Trebuchet MS"/>
                <a:cs typeface="Trebuchet MS"/>
              </a:rPr>
              <a:t>l</a:t>
            </a:r>
            <a:r>
              <a:rPr sz="1400" dirty="0">
                <a:solidFill>
                  <a:prstClr val="black"/>
                </a:solidFill>
                <a:latin typeface="Trebuchet MS"/>
                <a:cs typeface="Trebuchet MS"/>
              </a:rPr>
              <a:t>a</a:t>
            </a:r>
            <a:r>
              <a:rPr sz="1400" spc="-5" dirty="0">
                <a:solidFill>
                  <a:prstClr val="black"/>
                </a:solidFill>
                <a:latin typeface="Trebuchet MS"/>
                <a:cs typeface="Trebuchet MS"/>
              </a:rPr>
              <a:t>s</a:t>
            </a:r>
            <a:r>
              <a:rPr sz="1400" dirty="0">
                <a:solidFill>
                  <a:prstClr val="black"/>
                </a:solidFill>
                <a:latin typeface="Trebuchet MS"/>
                <a:cs typeface="Trebuchet MS"/>
              </a:rPr>
              <a:t>ma)</a:t>
            </a:r>
            <a:endParaRPr sz="1400">
              <a:solidFill>
                <a:prstClr val="black"/>
              </a:solidFill>
              <a:latin typeface="Trebuchet MS"/>
              <a:cs typeface="Trebuchet MS"/>
            </a:endParaRPr>
          </a:p>
        </p:txBody>
      </p:sp>
      <p:sp>
        <p:nvSpPr>
          <p:cNvPr id="18" name="object 15">
            <a:extLst>
              <a:ext uri="{FF2B5EF4-FFF2-40B4-BE49-F238E27FC236}">
                <a16:creationId xmlns:a16="http://schemas.microsoft.com/office/drawing/2014/main" id="{8E333343-FEF2-1547-AB62-255A00DCF0ED}"/>
              </a:ext>
            </a:extLst>
          </p:cNvPr>
          <p:cNvSpPr txBox="1"/>
          <p:nvPr/>
        </p:nvSpPr>
        <p:spPr>
          <a:xfrm>
            <a:off x="1803400" y="2396219"/>
            <a:ext cx="2396490" cy="406400"/>
          </a:xfrm>
          <a:prstGeom prst="rect">
            <a:avLst/>
          </a:prstGeom>
        </p:spPr>
        <p:txBody>
          <a:bodyPr vert="horz" wrap="square" lIns="0" tIns="0" rIns="0" bIns="0" rtlCol="0">
            <a:spAutoFit/>
          </a:bodyPr>
          <a:lstStyle/>
          <a:p>
            <a:pPr marL="12700" marR="5080" defTabSz="914400">
              <a:lnSpc>
                <a:spcPts val="1600"/>
              </a:lnSpc>
            </a:pPr>
            <a:r>
              <a:rPr sz="1400" spc="-5" dirty="0">
                <a:solidFill>
                  <a:prstClr val="black"/>
                </a:solidFill>
                <a:latin typeface="Trebuchet MS"/>
                <a:cs typeface="Trebuchet MS"/>
              </a:rPr>
              <a:t>Affini</a:t>
            </a:r>
            <a:r>
              <a:rPr sz="1400" dirty="0">
                <a:solidFill>
                  <a:prstClr val="black"/>
                </a:solidFill>
                <a:latin typeface="Trebuchet MS"/>
                <a:cs typeface="Trebuchet MS"/>
              </a:rPr>
              <a:t>nty </a:t>
            </a:r>
            <a:r>
              <a:rPr sz="1400" spc="-5" dirty="0">
                <a:solidFill>
                  <a:prstClr val="black"/>
                </a:solidFill>
                <a:latin typeface="Trebuchet MS"/>
                <a:cs typeface="Trebuchet MS"/>
              </a:rPr>
              <a:t>pro</a:t>
            </a:r>
            <a:r>
              <a:rPr sz="1400" dirty="0">
                <a:solidFill>
                  <a:prstClr val="black"/>
                </a:solidFill>
                <a:latin typeface="Trebuchet MS"/>
                <a:cs typeface="Trebuchet MS"/>
              </a:rPr>
              <a:t>teomics</a:t>
            </a:r>
            <a:r>
              <a:rPr sz="1400" spc="-5" dirty="0">
                <a:solidFill>
                  <a:prstClr val="black"/>
                </a:solidFill>
                <a:latin typeface="Trebuchet MS"/>
                <a:cs typeface="Trebuchet MS"/>
              </a:rPr>
              <a:t> (pl</a:t>
            </a:r>
            <a:r>
              <a:rPr sz="1400" dirty="0">
                <a:solidFill>
                  <a:prstClr val="black"/>
                </a:solidFill>
                <a:latin typeface="Trebuchet MS"/>
                <a:cs typeface="Trebuchet MS"/>
              </a:rPr>
              <a:t>asma) </a:t>
            </a:r>
            <a:r>
              <a:rPr sz="1400" spc="-180" dirty="0">
                <a:solidFill>
                  <a:prstClr val="black"/>
                </a:solidFill>
                <a:latin typeface="Trebuchet MS"/>
                <a:cs typeface="Trebuchet MS"/>
              </a:rPr>
              <a:t>T</a:t>
            </a:r>
            <a:r>
              <a:rPr sz="1400" dirty="0">
                <a:solidFill>
                  <a:prstClr val="black"/>
                </a:solidFill>
                <a:latin typeface="Trebuchet MS"/>
                <a:cs typeface="Trebuchet MS"/>
              </a:rPr>
              <a:t>a</a:t>
            </a:r>
            <a:r>
              <a:rPr sz="1400" spc="-5" dirty="0">
                <a:solidFill>
                  <a:prstClr val="black"/>
                </a:solidFill>
                <a:latin typeface="Trebuchet MS"/>
                <a:cs typeface="Trebuchet MS"/>
              </a:rPr>
              <a:t>r</a:t>
            </a:r>
            <a:r>
              <a:rPr sz="1400" dirty="0">
                <a:solidFill>
                  <a:prstClr val="black"/>
                </a:solidFill>
                <a:latin typeface="Trebuchet MS"/>
                <a:cs typeface="Trebuchet MS"/>
              </a:rPr>
              <a:t>gted p</a:t>
            </a:r>
            <a:r>
              <a:rPr sz="1400" spc="-5" dirty="0">
                <a:solidFill>
                  <a:prstClr val="black"/>
                </a:solidFill>
                <a:latin typeface="Trebuchet MS"/>
                <a:cs typeface="Trebuchet MS"/>
              </a:rPr>
              <a:t>ro</a:t>
            </a:r>
            <a:r>
              <a:rPr sz="1400" dirty="0">
                <a:solidFill>
                  <a:prstClr val="black"/>
                </a:solidFill>
                <a:latin typeface="Trebuchet MS"/>
                <a:cs typeface="Trebuchet MS"/>
              </a:rPr>
              <a:t>te</a:t>
            </a:r>
            <a:r>
              <a:rPr sz="1400" spc="-5" dirty="0">
                <a:solidFill>
                  <a:prstClr val="black"/>
                </a:solidFill>
                <a:latin typeface="Trebuchet MS"/>
                <a:cs typeface="Trebuchet MS"/>
              </a:rPr>
              <a:t>o</a:t>
            </a:r>
            <a:r>
              <a:rPr sz="1400" dirty="0">
                <a:solidFill>
                  <a:prstClr val="black"/>
                </a:solidFill>
                <a:latin typeface="Trebuchet MS"/>
                <a:cs typeface="Trebuchet MS"/>
              </a:rPr>
              <a:t>mic</a:t>
            </a:r>
            <a:r>
              <a:rPr sz="1400" spc="-5" dirty="0">
                <a:solidFill>
                  <a:prstClr val="black"/>
                </a:solidFill>
                <a:latin typeface="Trebuchet MS"/>
                <a:cs typeface="Trebuchet MS"/>
              </a:rPr>
              <a:t>s</a:t>
            </a:r>
            <a:r>
              <a:rPr sz="1400" dirty="0">
                <a:solidFill>
                  <a:prstClr val="black"/>
                </a:solidFill>
                <a:latin typeface="Trebuchet MS"/>
                <a:cs typeface="Trebuchet MS"/>
              </a:rPr>
              <a:t> (p</a:t>
            </a:r>
            <a:r>
              <a:rPr sz="1400" spc="-5" dirty="0">
                <a:solidFill>
                  <a:prstClr val="black"/>
                </a:solidFill>
                <a:latin typeface="Trebuchet MS"/>
                <a:cs typeface="Trebuchet MS"/>
              </a:rPr>
              <a:t>l</a:t>
            </a:r>
            <a:r>
              <a:rPr sz="1400" dirty="0">
                <a:solidFill>
                  <a:prstClr val="black"/>
                </a:solidFill>
                <a:latin typeface="Trebuchet MS"/>
                <a:cs typeface="Trebuchet MS"/>
              </a:rPr>
              <a:t>a</a:t>
            </a:r>
            <a:r>
              <a:rPr sz="1400" spc="-5" dirty="0">
                <a:solidFill>
                  <a:prstClr val="black"/>
                </a:solidFill>
                <a:latin typeface="Trebuchet MS"/>
                <a:cs typeface="Trebuchet MS"/>
              </a:rPr>
              <a:t>s</a:t>
            </a:r>
            <a:r>
              <a:rPr sz="1400" dirty="0">
                <a:solidFill>
                  <a:prstClr val="black"/>
                </a:solidFill>
                <a:latin typeface="Trebuchet MS"/>
                <a:cs typeface="Trebuchet MS"/>
              </a:rPr>
              <a:t>ma)</a:t>
            </a:r>
            <a:endParaRPr sz="1400">
              <a:solidFill>
                <a:prstClr val="black"/>
              </a:solidFill>
              <a:latin typeface="Trebuchet MS"/>
              <a:cs typeface="Trebuchet MS"/>
            </a:endParaRPr>
          </a:p>
        </p:txBody>
      </p:sp>
      <p:sp>
        <p:nvSpPr>
          <p:cNvPr id="19" name="object 16">
            <a:extLst>
              <a:ext uri="{FF2B5EF4-FFF2-40B4-BE49-F238E27FC236}">
                <a16:creationId xmlns:a16="http://schemas.microsoft.com/office/drawing/2014/main" id="{722C0677-2A8F-3F49-8320-889877D79CC6}"/>
              </a:ext>
            </a:extLst>
          </p:cNvPr>
          <p:cNvSpPr txBox="1"/>
          <p:nvPr/>
        </p:nvSpPr>
        <p:spPr>
          <a:xfrm>
            <a:off x="8826500" y="2320019"/>
            <a:ext cx="1262380" cy="406400"/>
          </a:xfrm>
          <a:prstGeom prst="rect">
            <a:avLst/>
          </a:prstGeom>
        </p:spPr>
        <p:txBody>
          <a:bodyPr vert="horz" wrap="square" lIns="0" tIns="0" rIns="0" bIns="0" rtlCol="0">
            <a:spAutoFit/>
          </a:bodyPr>
          <a:lstStyle/>
          <a:p>
            <a:pPr marL="12700" marR="5080" defTabSz="914400">
              <a:lnSpc>
                <a:spcPts val="1600"/>
              </a:lnSpc>
            </a:pPr>
            <a:r>
              <a:rPr sz="1400" dirty="0">
                <a:solidFill>
                  <a:prstClr val="black"/>
                </a:solidFill>
                <a:latin typeface="Trebuchet MS"/>
                <a:cs typeface="Trebuchet MS"/>
              </a:rPr>
              <a:t>Metabo</a:t>
            </a:r>
            <a:r>
              <a:rPr sz="1400" spc="-10" dirty="0">
                <a:solidFill>
                  <a:prstClr val="black"/>
                </a:solidFill>
                <a:latin typeface="Trebuchet MS"/>
                <a:cs typeface="Trebuchet MS"/>
              </a:rPr>
              <a:t>lo</a:t>
            </a:r>
            <a:r>
              <a:rPr sz="1400" dirty="0">
                <a:solidFill>
                  <a:prstClr val="black"/>
                </a:solidFill>
                <a:latin typeface="Trebuchet MS"/>
                <a:cs typeface="Trebuchet MS"/>
              </a:rPr>
              <a:t>mics </a:t>
            </a:r>
            <a:r>
              <a:rPr sz="1400" spc="-5" dirty="0">
                <a:solidFill>
                  <a:prstClr val="black"/>
                </a:solidFill>
                <a:latin typeface="Trebuchet MS"/>
                <a:cs typeface="Trebuchet MS"/>
              </a:rPr>
              <a:t>(plasma</a:t>
            </a:r>
            <a:r>
              <a:rPr sz="1400" dirty="0">
                <a:solidFill>
                  <a:prstClr val="black"/>
                </a:solidFill>
                <a:latin typeface="Trebuchet MS"/>
                <a:cs typeface="Trebuchet MS"/>
              </a:rPr>
              <a:t>, </a:t>
            </a:r>
            <a:r>
              <a:rPr sz="1400" spc="-5" dirty="0">
                <a:solidFill>
                  <a:prstClr val="black"/>
                </a:solidFill>
                <a:latin typeface="Trebuchet MS"/>
                <a:cs typeface="Trebuchet MS"/>
              </a:rPr>
              <a:t>Ur</a:t>
            </a:r>
            <a:r>
              <a:rPr sz="1400" dirty="0">
                <a:solidFill>
                  <a:prstClr val="black"/>
                </a:solidFill>
                <a:latin typeface="Trebuchet MS"/>
                <a:cs typeface="Trebuchet MS"/>
              </a:rPr>
              <a:t>ine)</a:t>
            </a:r>
            <a:endParaRPr sz="1400">
              <a:solidFill>
                <a:prstClr val="black"/>
              </a:solidFill>
              <a:latin typeface="Trebuchet MS"/>
              <a:cs typeface="Trebuchet MS"/>
            </a:endParaRPr>
          </a:p>
        </p:txBody>
      </p:sp>
      <p:sp>
        <p:nvSpPr>
          <p:cNvPr id="20" name="object 17">
            <a:extLst>
              <a:ext uri="{FF2B5EF4-FFF2-40B4-BE49-F238E27FC236}">
                <a16:creationId xmlns:a16="http://schemas.microsoft.com/office/drawing/2014/main" id="{7DCD24E7-25F7-374F-AACB-1580065E6F0E}"/>
              </a:ext>
            </a:extLst>
          </p:cNvPr>
          <p:cNvSpPr txBox="1"/>
          <p:nvPr/>
        </p:nvSpPr>
        <p:spPr>
          <a:xfrm>
            <a:off x="8826500" y="3920219"/>
            <a:ext cx="1466850" cy="406400"/>
          </a:xfrm>
          <a:prstGeom prst="rect">
            <a:avLst/>
          </a:prstGeom>
        </p:spPr>
        <p:txBody>
          <a:bodyPr vert="horz" wrap="square" lIns="0" tIns="0" rIns="0" bIns="0" rtlCol="0">
            <a:spAutoFit/>
          </a:bodyPr>
          <a:lstStyle/>
          <a:p>
            <a:pPr marL="12700" marR="5080" defTabSz="914400">
              <a:lnSpc>
                <a:spcPts val="1600"/>
              </a:lnSpc>
            </a:pPr>
            <a:r>
              <a:rPr sz="1400" dirty="0">
                <a:solidFill>
                  <a:prstClr val="black"/>
                </a:solidFill>
                <a:latin typeface="Trebuchet MS"/>
                <a:cs typeface="Trebuchet MS"/>
              </a:rPr>
              <a:t>Micr</a:t>
            </a:r>
            <a:r>
              <a:rPr sz="1400" spc="-10" dirty="0">
                <a:solidFill>
                  <a:prstClr val="black"/>
                </a:solidFill>
                <a:latin typeface="Trebuchet MS"/>
                <a:cs typeface="Trebuchet MS"/>
              </a:rPr>
              <a:t>o</a:t>
            </a:r>
            <a:r>
              <a:rPr sz="1400" dirty="0">
                <a:solidFill>
                  <a:prstClr val="black"/>
                </a:solidFill>
                <a:latin typeface="Trebuchet MS"/>
                <a:cs typeface="Trebuchet MS"/>
              </a:rPr>
              <a:t>bi</a:t>
            </a:r>
            <a:r>
              <a:rPr sz="1400" spc="-5" dirty="0">
                <a:solidFill>
                  <a:prstClr val="black"/>
                </a:solidFill>
                <a:latin typeface="Trebuchet MS"/>
                <a:cs typeface="Trebuchet MS"/>
              </a:rPr>
              <a:t>o</a:t>
            </a:r>
            <a:r>
              <a:rPr sz="1400" dirty="0">
                <a:solidFill>
                  <a:prstClr val="black"/>
                </a:solidFill>
                <a:latin typeface="Trebuchet MS"/>
                <a:cs typeface="Trebuchet MS"/>
              </a:rPr>
              <a:t>mics (</a:t>
            </a:r>
            <a:r>
              <a:rPr sz="1400" spc="-5" dirty="0">
                <a:solidFill>
                  <a:prstClr val="black"/>
                </a:solidFill>
                <a:latin typeface="Trebuchet MS"/>
                <a:cs typeface="Trebuchet MS"/>
              </a:rPr>
              <a:t>F</a:t>
            </a:r>
            <a:r>
              <a:rPr sz="1400" dirty="0">
                <a:solidFill>
                  <a:prstClr val="black"/>
                </a:solidFill>
                <a:latin typeface="Trebuchet MS"/>
                <a:cs typeface="Trebuchet MS"/>
              </a:rPr>
              <a:t>aece</a:t>
            </a:r>
            <a:r>
              <a:rPr sz="1400" spc="-5" dirty="0">
                <a:solidFill>
                  <a:prstClr val="black"/>
                </a:solidFill>
                <a:latin typeface="Trebuchet MS"/>
                <a:cs typeface="Trebuchet MS"/>
              </a:rPr>
              <a:t>s</a:t>
            </a:r>
            <a:r>
              <a:rPr sz="1400" dirty="0">
                <a:solidFill>
                  <a:prstClr val="black"/>
                </a:solidFill>
                <a:latin typeface="Trebuchet MS"/>
                <a:cs typeface="Trebuchet MS"/>
              </a:rPr>
              <a:t> 16S </a:t>
            </a:r>
            <a:r>
              <a:rPr sz="1400" spc="-5" dirty="0">
                <a:solidFill>
                  <a:prstClr val="black"/>
                </a:solidFill>
                <a:latin typeface="Trebuchet MS"/>
                <a:cs typeface="Trebuchet MS"/>
              </a:rPr>
              <a:t>r</a:t>
            </a:r>
            <a:r>
              <a:rPr sz="1400" dirty="0">
                <a:solidFill>
                  <a:prstClr val="black"/>
                </a:solidFill>
                <a:latin typeface="Trebuchet MS"/>
                <a:cs typeface="Trebuchet MS"/>
              </a:rPr>
              <a:t>RN</a:t>
            </a:r>
            <a:r>
              <a:rPr sz="1400" spc="-5" dirty="0">
                <a:solidFill>
                  <a:prstClr val="black"/>
                </a:solidFill>
                <a:latin typeface="Trebuchet MS"/>
                <a:cs typeface="Trebuchet MS"/>
              </a:rPr>
              <a:t>A</a:t>
            </a:r>
            <a:r>
              <a:rPr sz="1400" dirty="0">
                <a:solidFill>
                  <a:prstClr val="black"/>
                </a:solidFill>
                <a:latin typeface="Trebuchet MS"/>
                <a:cs typeface="Trebuchet MS"/>
              </a:rPr>
              <a:t>)</a:t>
            </a:r>
            <a:endParaRPr sz="1400">
              <a:solidFill>
                <a:prstClr val="black"/>
              </a:solidFill>
              <a:latin typeface="Trebuchet MS"/>
              <a:cs typeface="Trebuchet MS"/>
            </a:endParaRPr>
          </a:p>
        </p:txBody>
      </p:sp>
      <p:sp>
        <p:nvSpPr>
          <p:cNvPr id="21" name="object 18">
            <a:extLst>
              <a:ext uri="{FF2B5EF4-FFF2-40B4-BE49-F238E27FC236}">
                <a16:creationId xmlns:a16="http://schemas.microsoft.com/office/drawing/2014/main" id="{1836230A-DD66-7C4B-8579-AEE6AC9DE216}"/>
              </a:ext>
            </a:extLst>
          </p:cNvPr>
          <p:cNvSpPr/>
          <p:nvPr/>
        </p:nvSpPr>
        <p:spPr>
          <a:xfrm>
            <a:off x="7035800" y="1587500"/>
            <a:ext cx="1206500" cy="850900"/>
          </a:xfrm>
          <a:prstGeom prst="rect">
            <a:avLst/>
          </a:prstGeom>
          <a:blipFill>
            <a:blip r:embed="rId4" cstate="print"/>
            <a:stretch>
              <a:fillRect/>
            </a:stretch>
          </a:blipFill>
        </p:spPr>
        <p:txBody>
          <a:bodyPr wrap="square" lIns="0" tIns="0" rIns="0" bIns="0" rtlCol="0"/>
          <a:lstStyle/>
          <a:p>
            <a:pPr defTabSz="914400"/>
            <a:endParaRPr>
              <a:solidFill>
                <a:prstClr val="black"/>
              </a:solidFill>
              <a:latin typeface="Calibri"/>
            </a:endParaRPr>
          </a:p>
        </p:txBody>
      </p:sp>
      <p:sp>
        <p:nvSpPr>
          <p:cNvPr id="22" name="object 19">
            <a:extLst>
              <a:ext uri="{FF2B5EF4-FFF2-40B4-BE49-F238E27FC236}">
                <a16:creationId xmlns:a16="http://schemas.microsoft.com/office/drawing/2014/main" id="{632D612E-DB0C-8949-9CBE-FDE094BA9846}"/>
              </a:ext>
            </a:extLst>
          </p:cNvPr>
          <p:cNvSpPr/>
          <p:nvPr/>
        </p:nvSpPr>
        <p:spPr>
          <a:xfrm>
            <a:off x="8788400" y="3111500"/>
            <a:ext cx="1219200" cy="863600"/>
          </a:xfrm>
          <a:prstGeom prst="rect">
            <a:avLst/>
          </a:prstGeom>
          <a:blipFill>
            <a:blip r:embed="rId4" cstate="print"/>
            <a:stretch>
              <a:fillRect/>
            </a:stretch>
          </a:blipFill>
        </p:spPr>
        <p:txBody>
          <a:bodyPr wrap="square" lIns="0" tIns="0" rIns="0" bIns="0" rtlCol="0"/>
          <a:lstStyle/>
          <a:p>
            <a:pPr defTabSz="914400"/>
            <a:endParaRPr>
              <a:solidFill>
                <a:prstClr val="black"/>
              </a:solidFill>
              <a:latin typeface="Calibri"/>
            </a:endParaRPr>
          </a:p>
        </p:txBody>
      </p:sp>
      <p:sp>
        <p:nvSpPr>
          <p:cNvPr id="23" name="object 20">
            <a:extLst>
              <a:ext uri="{FF2B5EF4-FFF2-40B4-BE49-F238E27FC236}">
                <a16:creationId xmlns:a16="http://schemas.microsoft.com/office/drawing/2014/main" id="{C90635DC-D6FB-B54F-B2A3-421BB4446611}"/>
              </a:ext>
            </a:extLst>
          </p:cNvPr>
          <p:cNvSpPr/>
          <p:nvPr/>
        </p:nvSpPr>
        <p:spPr>
          <a:xfrm>
            <a:off x="2387600" y="2933700"/>
            <a:ext cx="952500" cy="901700"/>
          </a:xfrm>
          <a:prstGeom prst="rect">
            <a:avLst/>
          </a:prstGeom>
          <a:blipFill>
            <a:blip r:embed="rId9" cstate="print"/>
            <a:stretch>
              <a:fillRect/>
            </a:stretch>
          </a:blipFill>
        </p:spPr>
        <p:txBody>
          <a:bodyPr wrap="square" lIns="0" tIns="0" rIns="0" bIns="0" rtlCol="0"/>
          <a:lstStyle/>
          <a:p>
            <a:pPr defTabSz="914400"/>
            <a:endParaRPr>
              <a:solidFill>
                <a:prstClr val="black"/>
              </a:solidFill>
              <a:latin typeface="Calibri"/>
            </a:endParaRPr>
          </a:p>
        </p:txBody>
      </p:sp>
      <p:sp>
        <p:nvSpPr>
          <p:cNvPr id="24" name="object 21">
            <a:extLst>
              <a:ext uri="{FF2B5EF4-FFF2-40B4-BE49-F238E27FC236}">
                <a16:creationId xmlns:a16="http://schemas.microsoft.com/office/drawing/2014/main" id="{C5C9923C-97C0-BE44-B001-F9623BCEFE6E}"/>
              </a:ext>
            </a:extLst>
          </p:cNvPr>
          <p:cNvSpPr/>
          <p:nvPr/>
        </p:nvSpPr>
        <p:spPr>
          <a:xfrm>
            <a:off x="8686800" y="1524000"/>
            <a:ext cx="1498600" cy="825500"/>
          </a:xfrm>
          <a:prstGeom prst="rect">
            <a:avLst/>
          </a:prstGeom>
          <a:blipFill>
            <a:blip r:embed="rId10" cstate="print"/>
            <a:stretch>
              <a:fillRect/>
            </a:stretch>
          </a:blipFill>
        </p:spPr>
        <p:txBody>
          <a:bodyPr wrap="square" lIns="0" tIns="0" rIns="0" bIns="0" rtlCol="0"/>
          <a:lstStyle/>
          <a:p>
            <a:pPr defTabSz="914400"/>
            <a:endParaRPr>
              <a:solidFill>
                <a:prstClr val="black"/>
              </a:solidFill>
              <a:latin typeface="Calibri"/>
            </a:endParaRPr>
          </a:p>
        </p:txBody>
      </p:sp>
      <p:sp>
        <p:nvSpPr>
          <p:cNvPr id="25" name="object 22">
            <a:extLst>
              <a:ext uri="{FF2B5EF4-FFF2-40B4-BE49-F238E27FC236}">
                <a16:creationId xmlns:a16="http://schemas.microsoft.com/office/drawing/2014/main" id="{0E7651EB-E91D-A24A-97D7-594FFE4AF240}"/>
              </a:ext>
            </a:extLst>
          </p:cNvPr>
          <p:cNvSpPr/>
          <p:nvPr/>
        </p:nvSpPr>
        <p:spPr>
          <a:xfrm>
            <a:off x="4584700" y="2971800"/>
            <a:ext cx="2628900" cy="2616200"/>
          </a:xfrm>
          <a:prstGeom prst="rect">
            <a:avLst/>
          </a:prstGeom>
          <a:blipFill>
            <a:blip r:embed="rId11" cstate="print"/>
            <a:stretch>
              <a:fillRect/>
            </a:stretch>
          </a:blipFill>
        </p:spPr>
        <p:txBody>
          <a:bodyPr wrap="square" lIns="0" tIns="0" rIns="0" bIns="0" rtlCol="0"/>
          <a:lstStyle/>
          <a:p>
            <a:pPr defTabSz="914400"/>
            <a:endParaRPr>
              <a:solidFill>
                <a:prstClr val="black"/>
              </a:solidFill>
              <a:latin typeface="Calibri"/>
            </a:endParaRPr>
          </a:p>
        </p:txBody>
      </p:sp>
      <p:sp>
        <p:nvSpPr>
          <p:cNvPr id="26" name="object 23">
            <a:extLst>
              <a:ext uri="{FF2B5EF4-FFF2-40B4-BE49-F238E27FC236}">
                <a16:creationId xmlns:a16="http://schemas.microsoft.com/office/drawing/2014/main" id="{16D6532B-F4BD-7448-A443-52379DE9C687}"/>
              </a:ext>
            </a:extLst>
          </p:cNvPr>
          <p:cNvSpPr/>
          <p:nvPr/>
        </p:nvSpPr>
        <p:spPr>
          <a:xfrm>
            <a:off x="8064500" y="4533900"/>
            <a:ext cx="1079500" cy="990600"/>
          </a:xfrm>
          <a:prstGeom prst="rect">
            <a:avLst/>
          </a:prstGeom>
          <a:blipFill>
            <a:blip r:embed="rId12" cstate="print"/>
            <a:stretch>
              <a:fillRect/>
            </a:stretch>
          </a:blipFill>
        </p:spPr>
        <p:txBody>
          <a:bodyPr wrap="square" lIns="0" tIns="0" rIns="0" bIns="0" rtlCol="0"/>
          <a:lstStyle/>
          <a:p>
            <a:pPr defTabSz="914400"/>
            <a:endParaRPr>
              <a:solidFill>
                <a:prstClr val="black"/>
              </a:solidFill>
              <a:latin typeface="Calibri"/>
            </a:endParaRPr>
          </a:p>
        </p:txBody>
      </p:sp>
      <p:sp>
        <p:nvSpPr>
          <p:cNvPr id="27" name="object 24">
            <a:extLst>
              <a:ext uri="{FF2B5EF4-FFF2-40B4-BE49-F238E27FC236}">
                <a16:creationId xmlns:a16="http://schemas.microsoft.com/office/drawing/2014/main" id="{8EF930EE-98BD-5D42-8137-E1D75D7D9E50}"/>
              </a:ext>
            </a:extLst>
          </p:cNvPr>
          <p:cNvSpPr txBox="1"/>
          <p:nvPr/>
        </p:nvSpPr>
        <p:spPr>
          <a:xfrm>
            <a:off x="1803401" y="5266419"/>
            <a:ext cx="8416925" cy="1292662"/>
          </a:xfrm>
          <a:prstGeom prst="rect">
            <a:avLst/>
          </a:prstGeom>
        </p:spPr>
        <p:txBody>
          <a:bodyPr vert="horz" wrap="square" lIns="0" tIns="0" rIns="0" bIns="0" rtlCol="0">
            <a:spAutoFit/>
          </a:bodyPr>
          <a:lstStyle/>
          <a:p>
            <a:pPr marL="12700" defTabSz="914400"/>
            <a:r>
              <a:rPr sz="1400" spc="-5" dirty="0">
                <a:solidFill>
                  <a:prstClr val="black"/>
                </a:solidFill>
                <a:latin typeface="Trebuchet MS"/>
                <a:cs typeface="Trebuchet MS"/>
              </a:rPr>
              <a:t>Clinica</a:t>
            </a:r>
            <a:r>
              <a:rPr sz="1400" dirty="0">
                <a:solidFill>
                  <a:prstClr val="black"/>
                </a:solidFill>
                <a:latin typeface="Trebuchet MS"/>
                <a:cs typeface="Trebuchet MS"/>
              </a:rPr>
              <a:t>l </a:t>
            </a:r>
            <a:r>
              <a:rPr sz="1400" spc="-5" dirty="0">
                <a:solidFill>
                  <a:prstClr val="black"/>
                </a:solidFill>
                <a:latin typeface="Trebuchet MS"/>
                <a:cs typeface="Trebuchet MS"/>
              </a:rPr>
              <a:t>Chemistr</a:t>
            </a:r>
            <a:r>
              <a:rPr sz="1400" dirty="0">
                <a:solidFill>
                  <a:prstClr val="black"/>
                </a:solidFill>
                <a:latin typeface="Trebuchet MS"/>
                <a:cs typeface="Trebuchet MS"/>
              </a:rPr>
              <a:t>y </a:t>
            </a:r>
            <a:r>
              <a:rPr sz="1400" spc="-10" dirty="0">
                <a:solidFill>
                  <a:prstClr val="black"/>
                </a:solidFill>
                <a:latin typeface="Trebuchet MS"/>
                <a:cs typeface="Trebuchet MS"/>
              </a:rPr>
              <a:t>(Bl</a:t>
            </a:r>
            <a:r>
              <a:rPr sz="1400" spc="-5" dirty="0">
                <a:solidFill>
                  <a:prstClr val="black"/>
                </a:solidFill>
                <a:latin typeface="Trebuchet MS"/>
                <a:cs typeface="Trebuchet MS"/>
              </a:rPr>
              <a:t>o</a:t>
            </a:r>
            <a:r>
              <a:rPr sz="1400" spc="-10" dirty="0">
                <a:solidFill>
                  <a:prstClr val="black"/>
                </a:solidFill>
                <a:latin typeface="Trebuchet MS"/>
                <a:cs typeface="Trebuchet MS"/>
              </a:rPr>
              <a:t>o</a:t>
            </a:r>
            <a:r>
              <a:rPr sz="1400" dirty="0">
                <a:solidFill>
                  <a:prstClr val="black"/>
                </a:solidFill>
                <a:latin typeface="Trebuchet MS"/>
                <a:cs typeface="Trebuchet MS"/>
              </a:rPr>
              <a:t>d)</a:t>
            </a:r>
            <a:endParaRPr sz="1400">
              <a:solidFill>
                <a:prstClr val="black"/>
              </a:solidFill>
              <a:latin typeface="Trebuchet MS"/>
              <a:cs typeface="Trebuchet MS"/>
            </a:endParaRPr>
          </a:p>
          <a:p>
            <a:pPr marR="5080" algn="r" defTabSz="914400">
              <a:spcBef>
                <a:spcPts val="320"/>
              </a:spcBef>
            </a:pPr>
            <a:r>
              <a:rPr sz="1400" dirty="0">
                <a:solidFill>
                  <a:prstClr val="black"/>
                </a:solidFill>
                <a:latin typeface="Trebuchet MS"/>
                <a:cs typeface="Trebuchet MS"/>
              </a:rPr>
              <a:t>Bioimpe</a:t>
            </a:r>
            <a:r>
              <a:rPr sz="1400" spc="-5" dirty="0">
                <a:solidFill>
                  <a:prstClr val="black"/>
                </a:solidFill>
                <a:latin typeface="Trebuchet MS"/>
                <a:cs typeface="Trebuchet MS"/>
              </a:rPr>
              <a:t>d</a:t>
            </a:r>
            <a:r>
              <a:rPr sz="1400" dirty="0">
                <a:solidFill>
                  <a:prstClr val="black"/>
                </a:solidFill>
                <a:latin typeface="Trebuchet MS"/>
                <a:cs typeface="Trebuchet MS"/>
              </a:rPr>
              <a:t>an</a:t>
            </a:r>
            <a:r>
              <a:rPr sz="1400" spc="-5" dirty="0">
                <a:solidFill>
                  <a:prstClr val="black"/>
                </a:solidFill>
                <a:latin typeface="Trebuchet MS"/>
                <a:cs typeface="Trebuchet MS"/>
              </a:rPr>
              <a:t>c</a:t>
            </a:r>
            <a:r>
              <a:rPr sz="1400" dirty="0">
                <a:solidFill>
                  <a:prstClr val="black"/>
                </a:solidFill>
                <a:latin typeface="Trebuchet MS"/>
                <a:cs typeface="Trebuchet MS"/>
              </a:rPr>
              <a:t>e: </a:t>
            </a:r>
            <a:r>
              <a:rPr sz="1400" spc="-145" dirty="0">
                <a:solidFill>
                  <a:prstClr val="black"/>
                </a:solidFill>
                <a:latin typeface="Trebuchet MS"/>
                <a:cs typeface="Trebuchet MS"/>
              </a:rPr>
              <a:t> </a:t>
            </a:r>
            <a:r>
              <a:rPr sz="2100" spc="-120" baseline="-11904" dirty="0">
                <a:solidFill>
                  <a:prstClr val="black"/>
                </a:solidFill>
                <a:latin typeface="Trebuchet MS"/>
                <a:cs typeface="Trebuchet MS"/>
              </a:rPr>
              <a:t>W</a:t>
            </a:r>
            <a:r>
              <a:rPr sz="2100" spc="-7" baseline="-11904" dirty="0">
                <a:solidFill>
                  <a:prstClr val="black"/>
                </a:solidFill>
                <a:latin typeface="Trebuchet MS"/>
                <a:cs typeface="Trebuchet MS"/>
              </a:rPr>
              <a:t>ris</a:t>
            </a:r>
            <a:r>
              <a:rPr sz="2100" baseline="-11904" dirty="0">
                <a:solidFill>
                  <a:prstClr val="black"/>
                </a:solidFill>
                <a:latin typeface="Trebuchet MS"/>
                <a:cs typeface="Trebuchet MS"/>
              </a:rPr>
              <a:t>t </a:t>
            </a:r>
            <a:r>
              <a:rPr sz="2100" spc="-7" baseline="-11904" dirty="0">
                <a:solidFill>
                  <a:prstClr val="black"/>
                </a:solidFill>
                <a:latin typeface="Trebuchet MS"/>
                <a:cs typeface="Trebuchet MS"/>
              </a:rPr>
              <a:t>b</a:t>
            </a:r>
            <a:r>
              <a:rPr sz="2100" baseline="-11904" dirty="0">
                <a:solidFill>
                  <a:prstClr val="black"/>
                </a:solidFill>
                <a:latin typeface="Trebuchet MS"/>
                <a:cs typeface="Trebuchet MS"/>
              </a:rPr>
              <a:t>and</a:t>
            </a:r>
            <a:endParaRPr sz="2100" baseline="-11904">
              <a:solidFill>
                <a:prstClr val="black"/>
              </a:solidFill>
              <a:latin typeface="Trebuchet MS"/>
              <a:cs typeface="Trebuchet MS"/>
            </a:endParaRPr>
          </a:p>
          <a:p>
            <a:pPr defTabSz="914400"/>
            <a:endParaRPr sz="1700">
              <a:solidFill>
                <a:prstClr val="black"/>
              </a:solidFill>
              <a:latin typeface="Times New Roman"/>
              <a:cs typeface="Times New Roman"/>
            </a:endParaRPr>
          </a:p>
          <a:p>
            <a:pPr defTabSz="914400">
              <a:spcBef>
                <a:spcPts val="37"/>
              </a:spcBef>
            </a:pPr>
            <a:endParaRPr sz="1850">
              <a:solidFill>
                <a:prstClr val="black"/>
              </a:solidFill>
              <a:latin typeface="Times New Roman"/>
              <a:cs typeface="Times New Roman"/>
            </a:endParaRPr>
          </a:p>
          <a:p>
            <a:pPr marL="88900" defTabSz="914400"/>
            <a:r>
              <a:rPr dirty="0">
                <a:solidFill>
                  <a:prstClr val="black"/>
                </a:solidFill>
                <a:latin typeface="Trebuchet MS"/>
                <a:cs typeface="Trebuchet MS"/>
              </a:rPr>
              <a:t>Mu</a:t>
            </a:r>
            <a:r>
              <a:rPr spc="-5" dirty="0">
                <a:solidFill>
                  <a:prstClr val="black"/>
                </a:solidFill>
                <a:latin typeface="Trebuchet MS"/>
                <a:cs typeface="Trebuchet MS"/>
              </a:rPr>
              <a:t>l</a:t>
            </a:r>
            <a:r>
              <a:rPr dirty="0">
                <a:solidFill>
                  <a:prstClr val="black"/>
                </a:solidFill>
                <a:latin typeface="Trebuchet MS"/>
                <a:cs typeface="Trebuchet MS"/>
              </a:rPr>
              <a:t>tiple </a:t>
            </a:r>
            <a:r>
              <a:rPr spc="-10" dirty="0">
                <a:solidFill>
                  <a:prstClr val="black"/>
                </a:solidFill>
                <a:latin typeface="Trebuchet MS"/>
                <a:cs typeface="Trebuchet MS"/>
              </a:rPr>
              <a:t>s</a:t>
            </a:r>
            <a:r>
              <a:rPr dirty="0">
                <a:solidFill>
                  <a:prstClr val="black"/>
                </a:solidFill>
                <a:latin typeface="Trebuchet MS"/>
                <a:cs typeface="Trebuchet MS"/>
              </a:rPr>
              <a:t>amples </a:t>
            </a:r>
            <a:r>
              <a:rPr spc="-5" dirty="0">
                <a:solidFill>
                  <a:prstClr val="black"/>
                </a:solidFill>
                <a:latin typeface="Trebuchet MS"/>
                <a:cs typeface="Trebuchet MS"/>
              </a:rPr>
              <a:t>take</a:t>
            </a:r>
            <a:r>
              <a:rPr dirty="0">
                <a:solidFill>
                  <a:prstClr val="black"/>
                </a:solidFill>
                <a:latin typeface="Trebuchet MS"/>
                <a:cs typeface="Trebuchet MS"/>
              </a:rPr>
              <a:t>n</a:t>
            </a:r>
            <a:r>
              <a:rPr spc="5" dirty="0">
                <a:solidFill>
                  <a:prstClr val="black"/>
                </a:solidFill>
                <a:latin typeface="Trebuchet MS"/>
                <a:cs typeface="Trebuchet MS"/>
              </a:rPr>
              <a:t> </a:t>
            </a:r>
            <a:r>
              <a:rPr dirty="0">
                <a:solidFill>
                  <a:prstClr val="black"/>
                </a:solidFill>
                <a:latin typeface="Trebuchet MS"/>
                <a:cs typeface="Trebuchet MS"/>
              </a:rPr>
              <a:t>(b</a:t>
            </a:r>
            <a:r>
              <a:rPr spc="-5" dirty="0">
                <a:solidFill>
                  <a:prstClr val="black"/>
                </a:solidFill>
                <a:latin typeface="Trebuchet MS"/>
                <a:cs typeface="Trebuchet MS"/>
              </a:rPr>
              <a:t>l</a:t>
            </a:r>
            <a:r>
              <a:rPr spc="-10" dirty="0">
                <a:solidFill>
                  <a:prstClr val="black"/>
                </a:solidFill>
                <a:latin typeface="Trebuchet MS"/>
                <a:cs typeface="Trebuchet MS"/>
              </a:rPr>
              <a:t>oo</a:t>
            </a:r>
            <a:r>
              <a:rPr dirty="0">
                <a:solidFill>
                  <a:prstClr val="black"/>
                </a:solidFill>
                <a:latin typeface="Trebuchet MS"/>
                <a:cs typeface="Trebuchet MS"/>
              </a:rPr>
              <a:t>d, u</a:t>
            </a:r>
            <a:r>
              <a:rPr spc="-5" dirty="0">
                <a:solidFill>
                  <a:prstClr val="black"/>
                </a:solidFill>
                <a:latin typeface="Trebuchet MS"/>
                <a:cs typeface="Trebuchet MS"/>
              </a:rPr>
              <a:t>r</a:t>
            </a:r>
            <a:r>
              <a:rPr dirty="0">
                <a:solidFill>
                  <a:prstClr val="black"/>
                </a:solidFill>
                <a:latin typeface="Trebuchet MS"/>
                <a:cs typeface="Trebuchet MS"/>
              </a:rPr>
              <a:t>ine, </a:t>
            </a:r>
            <a:r>
              <a:rPr spc="-10" dirty="0">
                <a:solidFill>
                  <a:prstClr val="black"/>
                </a:solidFill>
                <a:latin typeface="Trebuchet MS"/>
                <a:cs typeface="Trebuchet MS"/>
              </a:rPr>
              <a:t>f</a:t>
            </a:r>
            <a:r>
              <a:rPr dirty="0">
                <a:solidFill>
                  <a:prstClr val="black"/>
                </a:solidFill>
                <a:latin typeface="Trebuchet MS"/>
                <a:cs typeface="Trebuchet MS"/>
              </a:rPr>
              <a:t>eces) e</a:t>
            </a:r>
            <a:r>
              <a:rPr spc="-5" dirty="0">
                <a:solidFill>
                  <a:prstClr val="black"/>
                </a:solidFill>
                <a:latin typeface="Trebuchet MS"/>
                <a:cs typeface="Trebuchet MS"/>
              </a:rPr>
              <a:t>v</a:t>
            </a:r>
            <a:r>
              <a:rPr dirty="0">
                <a:solidFill>
                  <a:prstClr val="black"/>
                </a:solidFill>
                <a:latin typeface="Trebuchet MS"/>
                <a:cs typeface="Trebuchet MS"/>
              </a:rPr>
              <a:t>e</a:t>
            </a:r>
            <a:r>
              <a:rPr spc="-5" dirty="0">
                <a:solidFill>
                  <a:prstClr val="black"/>
                </a:solidFill>
                <a:latin typeface="Trebuchet MS"/>
                <a:cs typeface="Trebuchet MS"/>
              </a:rPr>
              <a:t>r</a:t>
            </a:r>
            <a:r>
              <a:rPr dirty="0">
                <a:solidFill>
                  <a:prstClr val="black"/>
                </a:solidFill>
                <a:latin typeface="Trebuchet MS"/>
                <a:cs typeface="Trebuchet MS"/>
              </a:rPr>
              <a:t>y third </a:t>
            </a:r>
            <a:r>
              <a:rPr spc="-5" dirty="0">
                <a:solidFill>
                  <a:prstClr val="black"/>
                </a:solidFill>
                <a:latin typeface="Trebuchet MS"/>
                <a:cs typeface="Trebuchet MS"/>
              </a:rPr>
              <a:t>m</a:t>
            </a:r>
            <a:r>
              <a:rPr spc="-10" dirty="0">
                <a:solidFill>
                  <a:prstClr val="black"/>
                </a:solidFill>
                <a:latin typeface="Trebuchet MS"/>
                <a:cs typeface="Trebuchet MS"/>
              </a:rPr>
              <a:t>o</a:t>
            </a:r>
            <a:r>
              <a:rPr dirty="0">
                <a:solidFill>
                  <a:prstClr val="black"/>
                </a:solidFill>
                <a:latin typeface="Trebuchet MS"/>
                <a:cs typeface="Trebuchet MS"/>
              </a:rPr>
              <a:t>nth</a:t>
            </a:r>
            <a:endParaRPr>
              <a:solidFill>
                <a:prstClr val="black"/>
              </a:solidFill>
              <a:latin typeface="Trebuchet MS"/>
              <a:cs typeface="Trebuchet MS"/>
            </a:endParaRPr>
          </a:p>
        </p:txBody>
      </p:sp>
      <p:sp>
        <p:nvSpPr>
          <p:cNvPr id="28" name="object 25">
            <a:extLst>
              <a:ext uri="{FF2B5EF4-FFF2-40B4-BE49-F238E27FC236}">
                <a16:creationId xmlns:a16="http://schemas.microsoft.com/office/drawing/2014/main" id="{F5BC75AB-1DCE-C447-A0FC-F9653973B36C}"/>
              </a:ext>
            </a:extLst>
          </p:cNvPr>
          <p:cNvSpPr txBox="1"/>
          <p:nvPr/>
        </p:nvSpPr>
        <p:spPr>
          <a:xfrm>
            <a:off x="4419601" y="2396219"/>
            <a:ext cx="1156335" cy="215444"/>
          </a:xfrm>
          <a:prstGeom prst="rect">
            <a:avLst/>
          </a:prstGeom>
        </p:spPr>
        <p:txBody>
          <a:bodyPr vert="horz" wrap="square" lIns="0" tIns="0" rIns="0" bIns="0" rtlCol="0">
            <a:spAutoFit/>
          </a:bodyPr>
          <a:lstStyle/>
          <a:p>
            <a:pPr marL="12700" defTabSz="914400"/>
            <a:r>
              <a:rPr sz="1400" dirty="0">
                <a:solidFill>
                  <a:prstClr val="black"/>
                </a:solidFill>
                <a:latin typeface="Trebuchet MS"/>
                <a:cs typeface="Trebuchet MS"/>
              </a:rPr>
              <a:t>CY</a:t>
            </a:r>
            <a:r>
              <a:rPr sz="1400" spc="-80" dirty="0">
                <a:solidFill>
                  <a:prstClr val="black"/>
                </a:solidFill>
                <a:latin typeface="Trebuchet MS"/>
                <a:cs typeface="Trebuchet MS"/>
              </a:rPr>
              <a:t>T</a:t>
            </a:r>
            <a:r>
              <a:rPr sz="1400" spc="-5" dirty="0">
                <a:solidFill>
                  <a:prstClr val="black"/>
                </a:solidFill>
                <a:latin typeface="Trebuchet MS"/>
                <a:cs typeface="Trebuchet MS"/>
              </a:rPr>
              <a:t>OF</a:t>
            </a:r>
            <a:r>
              <a:rPr sz="1400" dirty="0">
                <a:solidFill>
                  <a:prstClr val="black"/>
                </a:solidFill>
                <a:latin typeface="Trebuchet MS"/>
                <a:cs typeface="Trebuchet MS"/>
              </a:rPr>
              <a:t> </a:t>
            </a:r>
            <a:r>
              <a:rPr sz="1400" spc="-10" dirty="0">
                <a:solidFill>
                  <a:prstClr val="black"/>
                </a:solidFill>
                <a:latin typeface="Trebuchet MS"/>
                <a:cs typeface="Trebuchet MS"/>
              </a:rPr>
              <a:t>(P</a:t>
            </a:r>
            <a:r>
              <a:rPr sz="1400" dirty="0">
                <a:solidFill>
                  <a:prstClr val="black"/>
                </a:solidFill>
                <a:latin typeface="Trebuchet MS"/>
                <a:cs typeface="Trebuchet MS"/>
              </a:rPr>
              <a:t>BMC)</a:t>
            </a:r>
            <a:endParaRPr sz="1400">
              <a:solidFill>
                <a:prstClr val="black"/>
              </a:solidFill>
              <a:latin typeface="Trebuchet MS"/>
              <a:cs typeface="Trebuchet MS"/>
            </a:endParaRPr>
          </a:p>
        </p:txBody>
      </p:sp>
    </p:spTree>
    <p:extLst>
      <p:ext uri="{BB962C8B-B14F-4D97-AF65-F5344CB8AC3E}">
        <p14:creationId xmlns:p14="http://schemas.microsoft.com/office/powerpoint/2010/main" val="1811603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12980" y="2575883"/>
            <a:ext cx="1956217" cy="1388970"/>
          </a:xfrm>
          <a:prstGeom prst="rect">
            <a:avLst/>
          </a:prstGeom>
          <a:noFill/>
        </p:spPr>
        <p:txBody>
          <a:bodyPr wrap="square" rtlCol="0">
            <a:spAutoFit/>
          </a:bodyPr>
          <a:lstStyle/>
          <a:p>
            <a:pPr marL="214308" marR="0" lvl="0" indent="-214308" algn="l" defTabSz="685783"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100 individuals analyzed every three months for two years</a:t>
            </a:r>
            <a:endParaRPr kumimoji="0" lang="en-US" sz="1013" b="0" i="0" u="none" strike="noStrike" kern="1200" cap="none" spc="0" normalizeH="0" baseline="0" noProof="0" dirty="0">
              <a:ln>
                <a:noFill/>
              </a:ln>
              <a:solidFill>
                <a:prstClr val="black"/>
              </a:solidFill>
              <a:effectLst/>
              <a:uLnTx/>
              <a:uFillTx/>
              <a:latin typeface="Arial"/>
              <a:ea typeface="+mn-ea"/>
              <a:cs typeface="+mn-cs"/>
            </a:endParaRPr>
          </a:p>
          <a:p>
            <a:pPr marL="214308" marR="0" lvl="0" indent="-214308" algn="l" defTabSz="685783" rtl="0" eaLnBrk="1" fontAlgn="auto" latinLnBrk="0" hangingPunct="1">
              <a:lnSpc>
                <a:spcPct val="100000"/>
              </a:lnSpc>
              <a:spcBef>
                <a:spcPts val="0"/>
              </a:spcBef>
              <a:spcAft>
                <a:spcPts val="0"/>
              </a:spcAft>
              <a:buClrTx/>
              <a:buSzTx/>
              <a:buFont typeface="Arial" charset="0"/>
              <a:buChar char="•"/>
              <a:tabLst/>
              <a:defRPr/>
            </a:pPr>
            <a:endParaRPr kumimoji="0" lang="en-US" sz="1013"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a:ea typeface="+mn-ea"/>
              <a:cs typeface="+mn-cs"/>
            </a:endParaRPr>
          </a:p>
        </p:txBody>
      </p:sp>
      <p:pic>
        <p:nvPicPr>
          <p:cNvPr id="71" name="Picture 70" descr="test-1.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96325" y="5182096"/>
            <a:ext cx="2492809" cy="726061"/>
          </a:xfrm>
          <a:prstGeom prst="rect">
            <a:avLst/>
          </a:prstGeom>
        </p:spPr>
      </p:pic>
      <p:sp>
        <p:nvSpPr>
          <p:cNvPr id="8" name="Title 1"/>
          <p:cNvSpPr txBox="1">
            <a:spLocks/>
          </p:cNvSpPr>
          <p:nvPr/>
        </p:nvSpPr>
        <p:spPr>
          <a:xfrm>
            <a:off x="1915583" y="205678"/>
            <a:ext cx="6270884" cy="578604"/>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v-SE" sz="3200" b="0" i="0" u="none" strike="noStrike" kern="1200" cap="none" spc="0" normalizeH="0" baseline="0" noProof="0" dirty="0" err="1">
                <a:ln>
                  <a:noFill/>
                </a:ln>
                <a:solidFill>
                  <a:prstClr val="black">
                    <a:lumMod val="65000"/>
                    <a:lumOff val="35000"/>
                  </a:prstClr>
                </a:solidFill>
                <a:effectLst/>
                <a:uLnTx/>
                <a:uFillTx/>
                <a:latin typeface="Arial"/>
                <a:ea typeface="+mj-ea"/>
                <a:cs typeface="+mj-cs"/>
              </a:rPr>
              <a:t>Comprehensive</a:t>
            </a:r>
            <a:r>
              <a:rPr kumimoji="0" lang="sv-SE" sz="3200" b="0" i="0" u="none" strike="noStrike" kern="1200" cap="none" spc="0" normalizeH="0" baseline="0" noProof="0" dirty="0">
                <a:ln>
                  <a:noFill/>
                </a:ln>
                <a:solidFill>
                  <a:prstClr val="black">
                    <a:lumMod val="65000"/>
                    <a:lumOff val="35000"/>
                  </a:prstClr>
                </a:solidFill>
                <a:effectLst/>
                <a:uLnTx/>
                <a:uFillTx/>
                <a:latin typeface="Arial"/>
                <a:ea typeface="+mj-ea"/>
                <a:cs typeface="+mj-cs"/>
              </a:rPr>
              <a:t> </a:t>
            </a:r>
            <a:r>
              <a:rPr kumimoji="0" lang="sv-SE" sz="3200" b="0" i="0" u="none" strike="noStrike" kern="1200" cap="none" spc="0" normalizeH="0" baseline="0" noProof="0" dirty="0" err="1">
                <a:ln>
                  <a:noFill/>
                </a:ln>
                <a:solidFill>
                  <a:prstClr val="black">
                    <a:lumMod val="65000"/>
                    <a:lumOff val="35000"/>
                  </a:prstClr>
                </a:solidFill>
                <a:effectLst/>
                <a:uLnTx/>
                <a:uFillTx/>
                <a:latin typeface="Arial"/>
                <a:ea typeface="+mj-ea"/>
                <a:cs typeface="+mj-cs"/>
              </a:rPr>
              <a:t>analysis</a:t>
            </a:r>
            <a:r>
              <a:rPr kumimoji="0" lang="sv-SE" sz="3200" b="0" i="0" u="none" strike="noStrike" kern="1200" cap="none" spc="0" normalizeH="0" baseline="0" noProof="0" dirty="0">
                <a:ln>
                  <a:noFill/>
                </a:ln>
                <a:solidFill>
                  <a:prstClr val="black">
                    <a:lumMod val="65000"/>
                    <a:lumOff val="35000"/>
                  </a:prstClr>
                </a:solidFill>
                <a:effectLst/>
                <a:uLnTx/>
                <a:uFillTx/>
                <a:latin typeface="Arial"/>
                <a:ea typeface="+mj-ea"/>
                <a:cs typeface="+mj-cs"/>
              </a:rPr>
              <a:t> </a:t>
            </a:r>
            <a:r>
              <a:rPr kumimoji="0" lang="sv-SE" sz="3200" b="0" i="0" u="none" strike="noStrike" kern="1200" cap="none" spc="0" normalizeH="0" baseline="0" noProof="0" dirty="0" err="1">
                <a:ln>
                  <a:noFill/>
                </a:ln>
                <a:solidFill>
                  <a:prstClr val="black">
                    <a:lumMod val="65000"/>
                    <a:lumOff val="35000"/>
                  </a:prstClr>
                </a:solidFill>
                <a:effectLst/>
                <a:uLnTx/>
                <a:uFillTx/>
                <a:latin typeface="Arial"/>
                <a:ea typeface="+mj-ea"/>
                <a:cs typeface="+mj-cs"/>
              </a:rPr>
              <a:t>of</a:t>
            </a:r>
            <a:r>
              <a:rPr kumimoji="0" lang="sv-SE" sz="3200" b="0" i="0" u="none" strike="noStrike" kern="1200" cap="none" spc="0" normalizeH="0" baseline="0" noProof="0" dirty="0">
                <a:ln>
                  <a:noFill/>
                </a:ln>
                <a:solidFill>
                  <a:prstClr val="black">
                    <a:lumMod val="65000"/>
                    <a:lumOff val="35000"/>
                  </a:prstClr>
                </a:solidFill>
                <a:effectLst/>
                <a:uLnTx/>
                <a:uFillTx/>
                <a:latin typeface="Arial"/>
                <a:ea typeface="+mj-ea"/>
                <a:cs typeface="+mj-cs"/>
              </a:rPr>
              <a:t> </a:t>
            </a:r>
            <a:r>
              <a:rPr kumimoji="0" lang="sv-SE" sz="3200" b="0" i="0" u="none" strike="noStrike" kern="1200" cap="none" spc="0" normalizeH="0" baseline="0" noProof="0" dirty="0" err="1">
                <a:ln>
                  <a:noFill/>
                </a:ln>
                <a:solidFill>
                  <a:prstClr val="black">
                    <a:lumMod val="65000"/>
                    <a:lumOff val="35000"/>
                  </a:prstClr>
                </a:solidFill>
                <a:effectLst/>
                <a:uLnTx/>
                <a:uFillTx/>
                <a:latin typeface="Arial"/>
                <a:ea typeface="+mj-ea"/>
                <a:cs typeface="+mj-cs"/>
              </a:rPr>
              <a:t>health</a:t>
            </a:r>
            <a:endParaRPr kumimoji="0" lang="en-US" sz="3200" b="0" i="0" u="none" strike="noStrike" kern="1200" cap="none" spc="0" normalizeH="0" baseline="0" noProof="0" dirty="0">
              <a:ln>
                <a:noFill/>
              </a:ln>
              <a:solidFill>
                <a:prstClr val="black">
                  <a:lumMod val="65000"/>
                  <a:lumOff val="35000"/>
                </a:prstClr>
              </a:solidFill>
              <a:effectLst/>
              <a:uLnTx/>
              <a:uFillTx/>
              <a:latin typeface="Arial"/>
              <a:ea typeface="+mj-ea"/>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72640" y="1273933"/>
            <a:ext cx="5459019" cy="5100741"/>
          </a:xfrm>
          <a:prstGeom prst="rect">
            <a:avLst/>
          </a:prstGeom>
        </p:spPr>
      </p:pic>
    </p:spTree>
    <p:extLst>
      <p:ext uri="{BB962C8B-B14F-4D97-AF65-F5344CB8AC3E}">
        <p14:creationId xmlns:p14="http://schemas.microsoft.com/office/powerpoint/2010/main" val="1651328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0273"/>
            <a:ext cx="8229600" cy="990600"/>
          </a:xfrm>
        </p:spPr>
        <p:txBody>
          <a:bodyPr>
            <a:normAutofit/>
          </a:bodyPr>
          <a:lstStyle/>
          <a:p>
            <a:r>
              <a:rPr lang="en-US" sz="2400"/>
              <a:t>Clinical chemistry</a:t>
            </a:r>
          </a:p>
        </p:txBody>
      </p:sp>
      <p:pic>
        <p:nvPicPr>
          <p:cNvPr id="4" name="Picture 3">
            <a:extLst>
              <a:ext uri="{FF2B5EF4-FFF2-40B4-BE49-F238E27FC236}">
                <a16:creationId xmlns:a16="http://schemas.microsoft.com/office/drawing/2014/main" id="{9953896D-CFAE-6943-8D41-B99BCEBF7EB1}"/>
              </a:ext>
            </a:extLst>
          </p:cNvPr>
          <p:cNvPicPr>
            <a:picLocks noChangeAspect="1"/>
          </p:cNvPicPr>
          <p:nvPr/>
        </p:nvPicPr>
        <p:blipFill>
          <a:blip r:embed="rId2"/>
          <a:stretch>
            <a:fillRect/>
          </a:stretch>
        </p:blipFill>
        <p:spPr>
          <a:xfrm>
            <a:off x="817333" y="1265689"/>
            <a:ext cx="4991040" cy="5379112"/>
          </a:xfrm>
          <a:prstGeom prst="rect">
            <a:avLst/>
          </a:prstGeom>
        </p:spPr>
      </p:pic>
    </p:spTree>
    <p:extLst>
      <p:ext uri="{BB962C8B-B14F-4D97-AF65-F5344CB8AC3E}">
        <p14:creationId xmlns:p14="http://schemas.microsoft.com/office/powerpoint/2010/main" val="1568467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71074" y="124715"/>
            <a:ext cx="7110190" cy="873425"/>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7F7F7F"/>
                </a:solidFill>
                <a:effectLst/>
                <a:uLnTx/>
                <a:uFillTx/>
                <a:latin typeface="Calibri Light"/>
                <a:ea typeface="+mj-ea"/>
                <a:cs typeface="+mj-cs"/>
              </a:rPr>
              <a:t>Global profiles – clinical chemistry (n=31)</a:t>
            </a:r>
            <a:endParaRPr kumimoji="0" lang="sv-SE" sz="3200" b="0" i="0" u="none" strike="noStrike" kern="1200" cap="none" spc="0" normalizeH="0" baseline="0" noProof="0" dirty="0">
              <a:ln>
                <a:noFill/>
              </a:ln>
              <a:solidFill>
                <a:srgbClr val="7F7F7F"/>
              </a:solidFill>
              <a:effectLst/>
              <a:uLnTx/>
              <a:uFillTx/>
              <a:latin typeface="Calibri Light"/>
              <a:ea typeface="+mj-ea"/>
              <a:cs typeface="+mj-cs"/>
            </a:endParaRPr>
          </a:p>
        </p:txBody>
      </p:sp>
      <p:pic>
        <p:nvPicPr>
          <p:cNvPr id="4" name="Picture 3" descr="pca.clinical.variables.visit1.4.person.col.pdf">
            <a:extLst>
              <a:ext uri="{FF2B5EF4-FFF2-40B4-BE49-F238E27FC236}">
                <a16:creationId xmlns:a16="http://schemas.microsoft.com/office/drawing/2014/main" id="{2522AFBB-5352-9D4B-92F6-1F06117E0F38}"/>
              </a:ext>
            </a:extLst>
          </p:cNvPr>
          <p:cNvPicPr>
            <a:picLocks noChangeAspect="1"/>
          </p:cNvPicPr>
          <p:nvPr/>
        </p:nvPicPr>
        <p:blipFill rotWithShape="1">
          <a:blip r:embed="rId3">
            <a:extLst>
              <a:ext uri="{28A0092B-C50C-407E-A947-70E740481C1C}">
                <a14:useLocalDpi xmlns:a14="http://schemas.microsoft.com/office/drawing/2010/main" val="0"/>
              </a:ext>
            </a:extLst>
          </a:blip>
          <a:srcRect l="49741" b="50923"/>
          <a:stretch/>
        </p:blipFill>
        <p:spPr>
          <a:xfrm>
            <a:off x="365760" y="1766723"/>
            <a:ext cx="4045084" cy="4410557"/>
          </a:xfrm>
          <a:prstGeom prst="rect">
            <a:avLst/>
          </a:prstGeom>
        </p:spPr>
      </p:pic>
      <p:pic>
        <p:nvPicPr>
          <p:cNvPr id="6" name="Picture 5">
            <a:extLst>
              <a:ext uri="{FF2B5EF4-FFF2-40B4-BE49-F238E27FC236}">
                <a16:creationId xmlns:a16="http://schemas.microsoft.com/office/drawing/2014/main" id="{D4ABD538-A518-4241-B3B5-0FC4EE5B09D9}"/>
              </a:ext>
            </a:extLst>
          </p:cNvPr>
          <p:cNvPicPr>
            <a:picLocks noChangeAspect="1"/>
          </p:cNvPicPr>
          <p:nvPr/>
        </p:nvPicPr>
        <p:blipFill rotWithShape="1">
          <a:blip r:embed="rId4">
            <a:extLst>
              <a:ext uri="{28A0092B-C50C-407E-A947-70E740481C1C}">
                <a14:useLocalDpi xmlns:a14="http://schemas.microsoft.com/office/drawing/2010/main" val="0"/>
              </a:ext>
            </a:extLst>
          </a:blip>
          <a:srcRect l="50139" t="8376"/>
          <a:stretch/>
        </p:blipFill>
        <p:spPr>
          <a:xfrm>
            <a:off x="5174417" y="1983508"/>
            <a:ext cx="5041300" cy="4631878"/>
          </a:xfrm>
          <a:prstGeom prst="rect">
            <a:avLst/>
          </a:prstGeom>
        </p:spPr>
      </p:pic>
      <p:sp>
        <p:nvSpPr>
          <p:cNvPr id="7" name="TextBox 6">
            <a:extLst>
              <a:ext uri="{FF2B5EF4-FFF2-40B4-BE49-F238E27FC236}">
                <a16:creationId xmlns:a16="http://schemas.microsoft.com/office/drawing/2014/main" id="{E9FF95B0-CA00-F143-B068-8E8EF2989FC2}"/>
              </a:ext>
            </a:extLst>
          </p:cNvPr>
          <p:cNvSpPr txBox="1"/>
          <p:nvPr/>
        </p:nvSpPr>
        <p:spPr>
          <a:xfrm>
            <a:off x="6581908" y="1340382"/>
            <a:ext cx="2963146" cy="523220"/>
          </a:xfrm>
          <a:prstGeom prst="rect">
            <a:avLst/>
          </a:prstGeom>
          <a:noFill/>
        </p:spPr>
        <p:txBody>
          <a:bodyPr wrap="square" rtlCol="0">
            <a:spAutoFit/>
          </a:bodyPr>
          <a:lstStyle/>
          <a:p>
            <a:pPr defTabSz="407504"/>
            <a:r>
              <a:rPr lang="en-US" sz="1400" dirty="0">
                <a:solidFill>
                  <a:srgbClr val="7F7F7F"/>
                </a:solidFill>
                <a:latin typeface="Calibri"/>
              </a:rPr>
              <a:t>Global profiles (t-SNE) for 99 individuals during one year </a:t>
            </a:r>
          </a:p>
        </p:txBody>
      </p:sp>
    </p:spTree>
    <p:extLst>
      <p:ext uri="{BB962C8B-B14F-4D97-AF65-F5344CB8AC3E}">
        <p14:creationId xmlns:p14="http://schemas.microsoft.com/office/powerpoint/2010/main" val="191942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chnologies2015_bio_small.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spTree>
    <p:extLst>
      <p:ext uri="{BB962C8B-B14F-4D97-AF65-F5344CB8AC3E}">
        <p14:creationId xmlns:p14="http://schemas.microsoft.com/office/powerpoint/2010/main" val="2265335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p:cNvSpPr>
          <p:nvPr/>
        </p:nvSpPr>
        <p:spPr bwMode="auto">
          <a:xfrm>
            <a:off x="1666418" y="148599"/>
            <a:ext cx="8750081" cy="566371"/>
          </a:xfrm>
          <a:prstGeom prst="rect">
            <a:avLst/>
          </a:prstGeom>
          <a:noFill/>
          <a:ln>
            <a:noFill/>
          </a:ln>
          <a:extLst/>
        </p:spPr>
        <p:txBody>
          <a:bodyPr lIns="0" tIns="0" rIns="50797" bIns="0"/>
          <a:lstStyle/>
          <a:p>
            <a:pPr marL="44901" algn="ctr" defTabSz="914328" fontAlgn="base">
              <a:spcBef>
                <a:spcPct val="0"/>
              </a:spcBef>
              <a:spcAft>
                <a:spcPct val="0"/>
              </a:spcAft>
            </a:pPr>
            <a:endParaRPr lang="en-US" sz="3200" dirty="0">
              <a:solidFill>
                <a:prstClr val="black"/>
              </a:solidFill>
              <a:latin typeface="Calibri" charset="0"/>
              <a:ea typeface="MS PGothic" charset="0"/>
              <a:cs typeface="Arial"/>
            </a:endParaRPr>
          </a:p>
        </p:txBody>
      </p:sp>
      <p:sp>
        <p:nvSpPr>
          <p:cNvPr id="3" name="TextBox 15"/>
          <p:cNvSpPr txBox="1">
            <a:spLocks noChangeArrowheads="1"/>
          </p:cNvSpPr>
          <p:nvPr/>
        </p:nvSpPr>
        <p:spPr bwMode="auto">
          <a:xfrm>
            <a:off x="6040468" y="808048"/>
            <a:ext cx="166191" cy="360099"/>
          </a:xfrm>
          <a:prstGeom prst="rect">
            <a:avLst/>
          </a:prstGeom>
          <a:noFill/>
          <a:ln w="9525">
            <a:noFill/>
            <a:miter lim="800000"/>
            <a:headEnd/>
            <a:tailEnd/>
          </a:ln>
        </p:spPr>
        <p:txBody>
          <a:bodyPr wrap="none" lIns="82292" tIns="41148" rIns="82292" bIns="41148">
            <a:prstTxWarp prst="textNoShape">
              <a:avLst/>
            </a:prstTxWarp>
            <a:spAutoFit/>
          </a:bodyPr>
          <a:lstStyle/>
          <a:p>
            <a:pPr defTabSz="914328" fontAlgn="base">
              <a:spcBef>
                <a:spcPct val="0"/>
              </a:spcBef>
              <a:spcAft>
                <a:spcPct val="0"/>
              </a:spcAft>
            </a:pPr>
            <a:endParaRPr lang="en-US" dirty="0">
              <a:solidFill>
                <a:prstClr val="black"/>
              </a:solidFill>
              <a:latin typeface="Calibri" charset="0"/>
              <a:ea typeface="MS PGothic" charset="0"/>
              <a:cs typeface="MS PGothic" charset="0"/>
            </a:endParaRPr>
          </a:p>
        </p:txBody>
      </p:sp>
      <p:grpSp>
        <p:nvGrpSpPr>
          <p:cNvPr id="4" name="Group 2"/>
          <p:cNvGrpSpPr>
            <a:grpSpLocks/>
          </p:cNvGrpSpPr>
          <p:nvPr/>
        </p:nvGrpSpPr>
        <p:grpSpPr bwMode="auto">
          <a:xfrm>
            <a:off x="1524002" y="182882"/>
            <a:ext cx="8725380" cy="525780"/>
            <a:chOff x="0" y="0"/>
            <a:chExt cx="5808" cy="368"/>
          </a:xfrm>
          <a:noFill/>
        </p:grpSpPr>
        <p:sp>
          <p:nvSpPr>
            <p:cNvPr id="5" name="Rectangle 3"/>
            <p:cNvSpPr>
              <a:spLocks/>
            </p:cNvSpPr>
            <p:nvPr/>
          </p:nvSpPr>
          <p:spPr bwMode="auto">
            <a:xfrm>
              <a:off x="0" y="0"/>
              <a:ext cx="5808" cy="368"/>
            </a:xfrm>
            <a:prstGeom prst="rect">
              <a:avLst/>
            </a:prstGeom>
            <a:grpFill/>
            <a:ln>
              <a:noFill/>
            </a:ln>
            <a:extLs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defTabSz="914328" fontAlgn="base">
                <a:spcBef>
                  <a:spcPct val="0"/>
                </a:spcBef>
                <a:spcAft>
                  <a:spcPct val="0"/>
                </a:spcAft>
              </a:pPr>
              <a:endParaRPr lang="en-US" sz="1100">
                <a:solidFill>
                  <a:srgbClr val="000000"/>
                </a:solidFill>
                <a:latin typeface="Hoefler Text" charset="0"/>
                <a:ea typeface="ヒラギノ明朝 ProN W3" charset="0"/>
                <a:cs typeface="ヒラギノ明朝 ProN W3" charset="0"/>
                <a:sym typeface="Hoefler Text" charset="0"/>
              </a:endParaRPr>
            </a:p>
          </p:txBody>
        </p:sp>
        <p:sp>
          <p:nvSpPr>
            <p:cNvPr id="6" name="Rectangle 4"/>
            <p:cNvSpPr>
              <a:spLocks/>
            </p:cNvSpPr>
            <p:nvPr/>
          </p:nvSpPr>
          <p:spPr bwMode="auto">
            <a:xfrm>
              <a:off x="0" y="0"/>
              <a:ext cx="5808" cy="304"/>
            </a:xfrm>
            <a:prstGeom prst="rect">
              <a:avLst/>
            </a:prstGeom>
            <a:grpFill/>
            <a:ln>
              <a:noFill/>
            </a:ln>
            <a:extLst>
              <a:ext uri="{91240B29-F687-4f45-9708-019B960494DF}">
                <a14:hiddenLine xmlns="" xmlns:a14="http://schemas.microsoft.com/office/drawing/2010/main" w="12700">
                  <a:solidFill>
                    <a:srgbClr val="000000"/>
                  </a:solidFill>
                  <a:miter lim="800000"/>
                  <a:headEnd/>
                  <a:tailEnd/>
                </a14:hiddenLine>
              </a:ext>
            </a:extLst>
          </p:spPr>
          <p:txBody>
            <a:bodyPr lIns="0" tIns="0" rIns="45155" bIns="0"/>
            <a:lstStyle/>
            <a:p>
              <a:pPr marL="38577" algn="ctr" defTabSz="914328" fontAlgn="base">
                <a:spcBef>
                  <a:spcPts val="1845"/>
                </a:spcBef>
                <a:spcAft>
                  <a:spcPct val="0"/>
                </a:spcAft>
              </a:pPr>
              <a:r>
                <a:rPr lang="en-US" sz="2800" b="1" dirty="0">
                  <a:solidFill>
                    <a:srgbClr val="000000"/>
                  </a:solidFill>
                  <a:latin typeface="Arial"/>
                  <a:ea typeface="ヒラギノ明朝 ProN W3" charset="0"/>
                  <a:cs typeface="Arial" charset="0"/>
                  <a:sym typeface="Arial" charset="0"/>
                </a:rPr>
                <a:t>S3WP Omics Program</a:t>
              </a:r>
            </a:p>
          </p:txBody>
        </p:sp>
      </p:grpSp>
      <p:pic>
        <p:nvPicPr>
          <p:cNvPr id="7" name="Picture 6" descr="logo_hea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82392" y="6204143"/>
            <a:ext cx="1766988" cy="565436"/>
          </a:xfrm>
          <a:prstGeom prst="rect">
            <a:avLst/>
          </a:prstGeom>
        </p:spPr>
      </p:pic>
      <p:cxnSp>
        <p:nvCxnSpPr>
          <p:cNvPr id="8" name="Straight Connector 7"/>
          <p:cNvCxnSpPr/>
          <p:nvPr/>
        </p:nvCxnSpPr>
        <p:spPr>
          <a:xfrm>
            <a:off x="1657048" y="5997353"/>
            <a:ext cx="8853714"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test-1.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8562" y="6204150"/>
            <a:ext cx="4058638" cy="343675"/>
          </a:xfrm>
          <a:prstGeom prst="rect">
            <a:avLst/>
          </a:prstGeom>
        </p:spPr>
      </p:pic>
      <p:sp>
        <p:nvSpPr>
          <p:cNvPr id="14" name="TextBox 13"/>
          <p:cNvSpPr txBox="1"/>
          <p:nvPr/>
        </p:nvSpPr>
        <p:spPr>
          <a:xfrm>
            <a:off x="6967818" y="1574808"/>
            <a:ext cx="3775384" cy="4616640"/>
          </a:xfrm>
          <a:prstGeom prst="rect">
            <a:avLst/>
          </a:prstGeom>
          <a:noFill/>
        </p:spPr>
        <p:txBody>
          <a:bodyPr wrap="none" lIns="91436" tIns="45716" rIns="91436" bIns="45716" rtlCol="0">
            <a:spAutoFit/>
          </a:bodyPr>
          <a:lstStyle/>
          <a:p>
            <a:pPr marL="285726" indent="-285726" defTabSz="457164">
              <a:buFont typeface="Arial"/>
              <a:buChar char="•"/>
            </a:pPr>
            <a:r>
              <a:rPr lang="en-US" sz="1400" dirty="0">
                <a:solidFill>
                  <a:prstClr val="black"/>
                </a:solidFill>
                <a:latin typeface="Calibri"/>
              </a:rPr>
              <a:t>Whole genome sequencing (DNA from blood)</a:t>
            </a:r>
          </a:p>
          <a:p>
            <a:pPr marL="285726" indent="-285726" defTabSz="457164">
              <a:buFont typeface="Arial"/>
              <a:buChar char="•"/>
            </a:pPr>
            <a:endParaRPr lang="en-US" sz="1400" dirty="0">
              <a:solidFill>
                <a:prstClr val="black"/>
              </a:solidFill>
              <a:latin typeface="Calibri"/>
            </a:endParaRPr>
          </a:p>
          <a:p>
            <a:pPr marL="285726" indent="-285726" defTabSz="457164">
              <a:buFont typeface="Arial"/>
              <a:buChar char="•"/>
            </a:pPr>
            <a:r>
              <a:rPr lang="en-US" sz="1400" dirty="0">
                <a:solidFill>
                  <a:prstClr val="black"/>
                </a:solidFill>
                <a:latin typeface="Calibri"/>
              </a:rPr>
              <a:t>Transcriptome (mRNA in PBMC)</a:t>
            </a:r>
          </a:p>
          <a:p>
            <a:pPr marL="285726" indent="-285726" defTabSz="457164">
              <a:buFont typeface="Arial"/>
              <a:buChar char="•"/>
            </a:pPr>
            <a:endParaRPr lang="en-US" sz="1400" dirty="0">
              <a:solidFill>
                <a:prstClr val="black"/>
              </a:solidFill>
              <a:latin typeface="Calibri"/>
            </a:endParaRPr>
          </a:p>
          <a:p>
            <a:pPr marL="285726" indent="-285726" defTabSz="457164">
              <a:buFont typeface="Arial"/>
              <a:buChar char="•"/>
            </a:pPr>
            <a:r>
              <a:rPr lang="en-US" sz="1400" dirty="0" err="1">
                <a:solidFill>
                  <a:prstClr val="black"/>
                </a:solidFill>
                <a:latin typeface="Calibri"/>
              </a:rPr>
              <a:t>Microbiome</a:t>
            </a:r>
            <a:r>
              <a:rPr lang="en-US" sz="1400" dirty="0">
                <a:solidFill>
                  <a:prstClr val="black"/>
                </a:solidFill>
                <a:latin typeface="Calibri"/>
              </a:rPr>
              <a:t> (feces)</a:t>
            </a:r>
          </a:p>
          <a:p>
            <a:pPr defTabSz="457164"/>
            <a:endParaRPr lang="en-US" sz="1400" dirty="0">
              <a:solidFill>
                <a:prstClr val="black"/>
              </a:solidFill>
              <a:latin typeface="Calibri"/>
            </a:endParaRPr>
          </a:p>
          <a:p>
            <a:pPr marL="285726" indent="-285726" defTabSz="457164">
              <a:buFont typeface="Arial"/>
              <a:buChar char="•"/>
            </a:pPr>
            <a:r>
              <a:rPr lang="en-US" sz="1400" dirty="0">
                <a:solidFill>
                  <a:prstClr val="black"/>
                </a:solidFill>
                <a:latin typeface="Calibri"/>
              </a:rPr>
              <a:t>Proteomics (</a:t>
            </a:r>
            <a:r>
              <a:rPr lang="en-US" sz="1400" dirty="0" err="1">
                <a:solidFill>
                  <a:prstClr val="black"/>
                </a:solidFill>
                <a:latin typeface="Calibri"/>
              </a:rPr>
              <a:t>ProSeek</a:t>
            </a:r>
            <a:r>
              <a:rPr lang="en-US" sz="1400" dirty="0">
                <a:solidFill>
                  <a:prstClr val="black"/>
                </a:solidFill>
                <a:latin typeface="Calibri"/>
              </a:rPr>
              <a:t>)</a:t>
            </a:r>
          </a:p>
          <a:p>
            <a:pPr defTabSz="457164"/>
            <a:endParaRPr lang="en-US" sz="1400" dirty="0">
              <a:solidFill>
                <a:prstClr val="black"/>
              </a:solidFill>
              <a:latin typeface="Calibri"/>
            </a:endParaRPr>
          </a:p>
          <a:p>
            <a:pPr marL="285726" indent="-285726" defTabSz="457164">
              <a:buFont typeface="Arial"/>
              <a:buChar char="•"/>
            </a:pPr>
            <a:r>
              <a:rPr lang="en-US" sz="1400" dirty="0">
                <a:solidFill>
                  <a:prstClr val="black"/>
                </a:solidFill>
                <a:latin typeface="Calibri"/>
              </a:rPr>
              <a:t>Blood cell status (</a:t>
            </a:r>
            <a:r>
              <a:rPr lang="en-US" sz="1400" dirty="0" err="1">
                <a:solidFill>
                  <a:prstClr val="black"/>
                </a:solidFill>
                <a:latin typeface="Calibri"/>
              </a:rPr>
              <a:t>CyTOF</a:t>
            </a:r>
            <a:r>
              <a:rPr lang="en-US" sz="1400" dirty="0">
                <a:solidFill>
                  <a:prstClr val="black"/>
                </a:solidFill>
                <a:latin typeface="Calibri"/>
              </a:rPr>
              <a:t>) (PBMC)</a:t>
            </a:r>
          </a:p>
          <a:p>
            <a:pPr defTabSz="457164"/>
            <a:endParaRPr lang="en-US" sz="1400" dirty="0">
              <a:solidFill>
                <a:prstClr val="black"/>
              </a:solidFill>
              <a:latin typeface="Calibri"/>
            </a:endParaRPr>
          </a:p>
          <a:p>
            <a:pPr marL="285726" indent="-285726" defTabSz="457164">
              <a:buFont typeface="Arial"/>
              <a:buChar char="•"/>
            </a:pPr>
            <a:r>
              <a:rPr lang="en-US" sz="1400" dirty="0">
                <a:solidFill>
                  <a:prstClr val="black"/>
                </a:solidFill>
                <a:latin typeface="Calibri"/>
              </a:rPr>
              <a:t>Proteomics (</a:t>
            </a:r>
            <a:r>
              <a:rPr lang="en-US" sz="1400" dirty="0" err="1">
                <a:solidFill>
                  <a:prstClr val="black"/>
                </a:solidFill>
                <a:latin typeface="Calibri"/>
              </a:rPr>
              <a:t>automimmunity</a:t>
            </a:r>
            <a:r>
              <a:rPr lang="en-US" sz="1400" dirty="0">
                <a:solidFill>
                  <a:prstClr val="black"/>
                </a:solidFill>
                <a:latin typeface="Calibri"/>
              </a:rPr>
              <a:t>)</a:t>
            </a:r>
          </a:p>
          <a:p>
            <a:pPr marL="285726" indent="-285726" defTabSz="457164">
              <a:buFont typeface="Arial"/>
              <a:buChar char="•"/>
            </a:pPr>
            <a:endParaRPr lang="en-US" sz="1400" dirty="0">
              <a:solidFill>
                <a:prstClr val="black"/>
              </a:solidFill>
              <a:latin typeface="Calibri"/>
            </a:endParaRPr>
          </a:p>
          <a:p>
            <a:pPr marL="285726" indent="-285726" defTabSz="457164">
              <a:buFont typeface="Arial"/>
              <a:buChar char="•"/>
            </a:pPr>
            <a:r>
              <a:rPr lang="en-US" sz="1400" dirty="0">
                <a:solidFill>
                  <a:prstClr val="black"/>
                </a:solidFill>
                <a:latin typeface="Calibri"/>
              </a:rPr>
              <a:t>Proteomics (</a:t>
            </a:r>
            <a:r>
              <a:rPr lang="en-US" sz="1400" dirty="0" err="1">
                <a:solidFill>
                  <a:prstClr val="black"/>
                </a:solidFill>
                <a:latin typeface="Calibri"/>
              </a:rPr>
              <a:t>Luminex</a:t>
            </a:r>
            <a:r>
              <a:rPr lang="en-US" sz="1400" dirty="0">
                <a:solidFill>
                  <a:prstClr val="black"/>
                </a:solidFill>
                <a:latin typeface="Calibri"/>
              </a:rPr>
              <a:t>)</a:t>
            </a:r>
          </a:p>
          <a:p>
            <a:pPr marL="285726" indent="-285726" defTabSz="457164">
              <a:buFont typeface="Arial"/>
              <a:buChar char="•"/>
            </a:pPr>
            <a:endParaRPr lang="en-US" sz="1400" dirty="0">
              <a:solidFill>
                <a:prstClr val="black"/>
              </a:solidFill>
              <a:latin typeface="Calibri"/>
            </a:endParaRPr>
          </a:p>
          <a:p>
            <a:pPr marL="285726" indent="-285726" defTabSz="457164">
              <a:buFont typeface="Arial"/>
              <a:buChar char="•"/>
            </a:pPr>
            <a:r>
              <a:rPr lang="en-US" sz="1400" dirty="0">
                <a:solidFill>
                  <a:prstClr val="black"/>
                </a:solidFill>
                <a:latin typeface="Calibri"/>
              </a:rPr>
              <a:t>Proteomics (</a:t>
            </a:r>
            <a:r>
              <a:rPr lang="en-US" sz="1400" dirty="0" err="1">
                <a:solidFill>
                  <a:prstClr val="black"/>
                </a:solidFill>
                <a:latin typeface="Calibri"/>
              </a:rPr>
              <a:t>QPrESTs</a:t>
            </a:r>
            <a:r>
              <a:rPr lang="en-US" sz="1400" dirty="0">
                <a:solidFill>
                  <a:prstClr val="black"/>
                </a:solidFill>
                <a:latin typeface="Calibri"/>
              </a:rPr>
              <a:t>)</a:t>
            </a:r>
          </a:p>
          <a:p>
            <a:pPr marL="285726" indent="-285726" defTabSz="457164">
              <a:buFont typeface="Arial"/>
              <a:buChar char="•"/>
            </a:pPr>
            <a:endParaRPr lang="en-US" sz="1400" dirty="0">
              <a:solidFill>
                <a:prstClr val="black"/>
              </a:solidFill>
              <a:latin typeface="Calibri"/>
            </a:endParaRPr>
          </a:p>
          <a:p>
            <a:pPr marL="285726" indent="-285726" defTabSz="457164">
              <a:buFont typeface="Arial"/>
              <a:buChar char="•"/>
            </a:pPr>
            <a:r>
              <a:rPr lang="en-US" sz="1400" dirty="0">
                <a:solidFill>
                  <a:prstClr val="black"/>
                </a:solidFill>
                <a:latin typeface="Calibri"/>
              </a:rPr>
              <a:t>Metabolomics (</a:t>
            </a:r>
            <a:r>
              <a:rPr lang="en-US" sz="1400" dirty="0" err="1">
                <a:solidFill>
                  <a:prstClr val="black"/>
                </a:solidFill>
                <a:latin typeface="Calibri"/>
              </a:rPr>
              <a:t>Umeå</a:t>
            </a:r>
            <a:r>
              <a:rPr lang="en-US" sz="1400" dirty="0">
                <a:solidFill>
                  <a:prstClr val="black"/>
                </a:solidFill>
                <a:latin typeface="Calibri"/>
              </a:rPr>
              <a:t>)</a:t>
            </a:r>
          </a:p>
          <a:p>
            <a:pPr marL="285726" indent="-285726" defTabSz="457164">
              <a:buFont typeface="Arial"/>
              <a:buChar char="•"/>
            </a:pPr>
            <a:endParaRPr lang="en-US" sz="1400" dirty="0">
              <a:solidFill>
                <a:prstClr val="black"/>
              </a:solidFill>
              <a:latin typeface="Calibri"/>
            </a:endParaRPr>
          </a:p>
          <a:p>
            <a:pPr marL="285726" indent="-285726" defTabSz="457164">
              <a:buFont typeface="Arial"/>
              <a:buChar char="•"/>
            </a:pPr>
            <a:r>
              <a:rPr lang="en-US" sz="1400" dirty="0">
                <a:solidFill>
                  <a:prstClr val="black"/>
                </a:solidFill>
                <a:latin typeface="Calibri"/>
              </a:rPr>
              <a:t>Systems biology (Chalmers, Stockholm)</a:t>
            </a:r>
          </a:p>
          <a:p>
            <a:pPr defTabSz="457164"/>
            <a:endParaRPr lang="en-US" sz="1400" dirty="0">
              <a:solidFill>
                <a:prstClr val="black"/>
              </a:solidFill>
              <a:latin typeface="Calibri"/>
            </a:endParaRPr>
          </a:p>
          <a:p>
            <a:pPr defTabSz="457164"/>
            <a:endParaRPr lang="en-US" sz="1400" dirty="0">
              <a:solidFill>
                <a:prstClr val="black"/>
              </a:solidFill>
              <a:latin typeface="Calibri"/>
            </a:endParaRPr>
          </a:p>
        </p:txBody>
      </p:sp>
      <p:pic>
        <p:nvPicPr>
          <p:cNvPr id="16" name="Picture 15" descr="Screen Shot 2015-03-18 at 16.56.1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5982" y="973930"/>
            <a:ext cx="4709938" cy="4976339"/>
          </a:xfrm>
          <a:prstGeom prst="rect">
            <a:avLst/>
          </a:prstGeom>
        </p:spPr>
      </p:pic>
      <p:cxnSp>
        <p:nvCxnSpPr>
          <p:cNvPr id="17" name="Straight Arrow Connector 16"/>
          <p:cNvCxnSpPr/>
          <p:nvPr/>
        </p:nvCxnSpPr>
        <p:spPr>
          <a:xfrm flipV="1">
            <a:off x="6006124" y="1778010"/>
            <a:ext cx="889976" cy="1488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006124" y="2197106"/>
            <a:ext cx="801076" cy="1069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006124" y="2603514"/>
            <a:ext cx="978876" cy="6631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006124" y="2197100"/>
            <a:ext cx="889976" cy="1244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006124" y="2197100"/>
            <a:ext cx="889976" cy="162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006124" y="2197103"/>
            <a:ext cx="889976" cy="2044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006124" y="2197103"/>
            <a:ext cx="978876" cy="2451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006124" y="2197103"/>
            <a:ext cx="889976"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006124" y="3537462"/>
            <a:ext cx="889976" cy="15171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006124" y="2743679"/>
            <a:ext cx="889976" cy="2804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6006124" y="2197110"/>
            <a:ext cx="889976" cy="21341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376233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955160" y="268826"/>
            <a:ext cx="10182729" cy="789294"/>
          </a:xfrm>
          <a:prstGeom prst="rect">
            <a:avLst/>
          </a:prstGeom>
        </p:spPr>
        <p:txBody>
          <a:bodyPr lIns="82635" tIns="45719" rIns="82635" bIns="45719">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3200" dirty="0">
                <a:solidFill>
                  <a:prstClr val="black">
                    <a:lumMod val="65000"/>
                    <a:lumOff val="35000"/>
                  </a:prstClr>
                </a:solidFill>
                <a:latin typeface="Calibri Light" panose="020F0302020204030204"/>
              </a:rPr>
              <a:t>Data </a:t>
            </a:r>
            <a:r>
              <a:rPr lang="sv-SE" sz="3200" dirty="0" err="1">
                <a:solidFill>
                  <a:prstClr val="black">
                    <a:lumMod val="65000"/>
                    <a:lumOff val="35000"/>
                  </a:prstClr>
                </a:solidFill>
                <a:latin typeface="Calibri Light" panose="020F0302020204030204"/>
              </a:rPr>
              <a:t>warehouse</a:t>
            </a:r>
            <a:r>
              <a:rPr lang="sv-SE" sz="3200" dirty="0">
                <a:solidFill>
                  <a:prstClr val="black">
                    <a:lumMod val="65000"/>
                    <a:lumOff val="35000"/>
                  </a:prstClr>
                </a:solidFill>
                <a:latin typeface="Calibri Light" panose="020F0302020204030204"/>
              </a:rPr>
              <a:t> </a:t>
            </a:r>
            <a:r>
              <a:rPr lang="sv-SE" sz="3200" dirty="0" err="1">
                <a:solidFill>
                  <a:prstClr val="black">
                    <a:lumMod val="65000"/>
                    <a:lumOff val="35000"/>
                  </a:prstClr>
                </a:solidFill>
                <a:latin typeface="Calibri Light" panose="020F0302020204030204"/>
              </a:rPr>
              <a:t>wellness</a:t>
            </a:r>
            <a:r>
              <a:rPr lang="sv-SE" sz="3200" dirty="0">
                <a:solidFill>
                  <a:prstClr val="black">
                    <a:lumMod val="65000"/>
                    <a:lumOff val="35000"/>
                  </a:prstClr>
                </a:solidFill>
                <a:latin typeface="Calibri Light" panose="020F0302020204030204"/>
              </a:rPr>
              <a:t> </a:t>
            </a:r>
            <a:r>
              <a:rPr lang="sv-SE" sz="3200" dirty="0" err="1">
                <a:solidFill>
                  <a:prstClr val="black">
                    <a:lumMod val="65000"/>
                    <a:lumOff val="35000"/>
                  </a:prstClr>
                </a:solidFill>
                <a:latin typeface="Calibri Light" panose="020F0302020204030204"/>
              </a:rPr>
              <a:t>profiling</a:t>
            </a:r>
            <a:endParaRPr lang="en-US" sz="3200" dirty="0">
              <a:solidFill>
                <a:prstClr val="black">
                  <a:lumMod val="65000"/>
                  <a:lumOff val="35000"/>
                </a:prstClr>
              </a:solidFill>
              <a:latin typeface="Calibri Light" panose="020F0302020204030204"/>
            </a:endParaRPr>
          </a:p>
        </p:txBody>
      </p:sp>
      <p:sp>
        <p:nvSpPr>
          <p:cNvPr id="11" name="Content Placeholder 2"/>
          <p:cNvSpPr txBox="1">
            <a:spLocks/>
          </p:cNvSpPr>
          <p:nvPr/>
        </p:nvSpPr>
        <p:spPr>
          <a:xfrm>
            <a:off x="1953809" y="1133867"/>
            <a:ext cx="8543861" cy="5460568"/>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Clinical data </a:t>
            </a:r>
          </a:p>
          <a:p>
            <a:pPr lvl="1">
              <a:lnSpc>
                <a:spcPct val="150000"/>
              </a:lnSpc>
              <a:spcBef>
                <a:spcPts val="0"/>
              </a:spcBef>
              <a:buClr>
                <a:srgbClr val="663366">
                  <a:lumMod val="50000"/>
                </a:srgbClr>
              </a:buClr>
              <a:buFont typeface="Wingdings" charset="2"/>
              <a:buChar char="u"/>
              <a:defRPr/>
            </a:pPr>
            <a:r>
              <a:rPr lang="en-US" sz="1200" dirty="0">
                <a:solidFill>
                  <a:sysClr val="windowText" lastClr="000000">
                    <a:lumMod val="65000"/>
                    <a:lumOff val="35000"/>
                  </a:sysClr>
                </a:solidFill>
                <a:latin typeface="Century Gothic"/>
              </a:rPr>
              <a:t>Anthropometry (weight, height, fat, hip </a:t>
            </a:r>
            <a:r>
              <a:rPr lang="en-US" sz="1200" dirty="0" err="1">
                <a:solidFill>
                  <a:sysClr val="windowText" lastClr="000000">
                    <a:lumMod val="65000"/>
                    <a:lumOff val="35000"/>
                  </a:sysClr>
                </a:solidFill>
                <a:latin typeface="Century Gothic"/>
              </a:rPr>
              <a:t>etc</a:t>
            </a:r>
            <a:r>
              <a:rPr lang="en-US" sz="1200" dirty="0">
                <a:solidFill>
                  <a:sysClr val="windowText" lastClr="000000">
                    <a:lumMod val="65000"/>
                    <a:lumOff val="35000"/>
                  </a:sysClr>
                </a:solidFill>
                <a:latin typeface="Century Gothic"/>
              </a:rPr>
              <a:t>)</a:t>
            </a:r>
          </a:p>
          <a:p>
            <a:pPr lvl="1">
              <a:lnSpc>
                <a:spcPct val="150000"/>
              </a:lnSpc>
              <a:spcBef>
                <a:spcPts val="0"/>
              </a:spcBef>
              <a:buClr>
                <a:srgbClr val="663366">
                  <a:lumMod val="50000"/>
                </a:srgbClr>
              </a:buClr>
              <a:buFont typeface="Wingdings" charset="2"/>
              <a:buChar char="u"/>
              <a:defRPr/>
            </a:pPr>
            <a:r>
              <a:rPr lang="en-US" sz="1200" dirty="0">
                <a:solidFill>
                  <a:sysClr val="windowText" lastClr="000000">
                    <a:lumMod val="65000"/>
                    <a:lumOff val="35000"/>
                  </a:sysClr>
                </a:solidFill>
                <a:latin typeface="Century Gothic"/>
              </a:rPr>
              <a:t>Clinical chemistry and hematology variables (31 variables)</a:t>
            </a:r>
          </a:p>
          <a:p>
            <a:pPr lvl="1">
              <a:lnSpc>
                <a:spcPct val="150000"/>
              </a:lnSpc>
              <a:spcBef>
                <a:spcPts val="0"/>
              </a:spcBef>
              <a:buClr>
                <a:srgbClr val="663366">
                  <a:lumMod val="50000"/>
                </a:srgbClr>
              </a:buClr>
              <a:buFont typeface="Wingdings" charset="2"/>
              <a:buChar char="u"/>
              <a:defRPr/>
            </a:pPr>
            <a:r>
              <a:rPr lang="en-US" sz="1200" dirty="0">
                <a:solidFill>
                  <a:sysClr val="windowText" lastClr="000000">
                    <a:lumMod val="65000"/>
                    <a:lumOff val="35000"/>
                  </a:sysClr>
                </a:solidFill>
                <a:latin typeface="Century Gothic"/>
              </a:rPr>
              <a:t>Questionnaire (lifestyle changes, health status, antibiotics)</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Medical imaging data (MRI, US, stenosis, plaque </a:t>
            </a:r>
            <a:r>
              <a:rPr lang="en-US" sz="1600" dirty="0" err="1">
                <a:solidFill>
                  <a:sysClr val="windowText" lastClr="000000">
                    <a:lumMod val="65000"/>
                    <a:lumOff val="35000"/>
                  </a:sysClr>
                </a:solidFill>
                <a:latin typeface="Century Gothic"/>
              </a:rPr>
              <a:t>etc</a:t>
            </a:r>
            <a:r>
              <a:rPr lang="en-US" sz="1600" dirty="0">
                <a:solidFill>
                  <a:sysClr val="windowText" lastClr="000000">
                    <a:lumMod val="65000"/>
                    <a:lumOff val="35000"/>
                  </a:sysClr>
                </a:solidFill>
                <a:latin typeface="Century Gothic"/>
              </a:rPr>
              <a:t>)</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Activity (sleep, steps, activity, exercise info)</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WGS (variability)</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RNA-seq (12,297 detected genes)</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CYTOF (115 cell types)</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Olink </a:t>
            </a:r>
            <a:r>
              <a:rPr lang="en-US" sz="1600" dirty="0" err="1">
                <a:solidFill>
                  <a:sysClr val="windowText" lastClr="000000">
                    <a:lumMod val="65000"/>
                    <a:lumOff val="35000"/>
                  </a:sysClr>
                </a:solidFill>
                <a:latin typeface="Century Gothic"/>
              </a:rPr>
              <a:t>Proseek</a:t>
            </a:r>
            <a:r>
              <a:rPr lang="en-US" sz="1600" dirty="0">
                <a:solidFill>
                  <a:sysClr val="windowText" lastClr="000000">
                    <a:lumMod val="65000"/>
                    <a:lumOff val="35000"/>
                  </a:sysClr>
                </a:solidFill>
                <a:latin typeface="Century Gothic"/>
              </a:rPr>
              <a:t> (11 panels, 750 proteins)</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Autoantibody reactivity profiling </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Microbiome (16s RNA and metagenomics) </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Targeted proteomics (100 proteins)</a:t>
            </a:r>
          </a:p>
          <a:p>
            <a:pPr>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Metabolomics and </a:t>
            </a:r>
            <a:r>
              <a:rPr lang="en-US" sz="1600" dirty="0" err="1">
                <a:solidFill>
                  <a:sysClr val="windowText" lastClr="000000">
                    <a:lumMod val="65000"/>
                    <a:lumOff val="35000"/>
                  </a:sysClr>
                </a:solidFill>
                <a:latin typeface="Century Gothic"/>
              </a:rPr>
              <a:t>lipidomics</a:t>
            </a:r>
            <a:endParaRPr lang="en-US" sz="1600" dirty="0">
              <a:solidFill>
                <a:sysClr val="windowText" lastClr="000000">
                  <a:lumMod val="65000"/>
                  <a:lumOff val="35000"/>
                </a:sysClr>
              </a:solidFill>
              <a:latin typeface="Century Gothic"/>
            </a:endParaRPr>
          </a:p>
          <a:p>
            <a:pPr marL="342900" lvl="1" indent="-342900">
              <a:lnSpc>
                <a:spcPct val="150000"/>
              </a:lnSpc>
              <a:spcBef>
                <a:spcPts val="0"/>
              </a:spcBef>
              <a:buClr>
                <a:srgbClr val="663366"/>
              </a:buClr>
              <a:buFont typeface="Wingdings" charset="2"/>
              <a:buChar char="u"/>
              <a:defRPr/>
            </a:pPr>
            <a:r>
              <a:rPr lang="en-US" sz="1600" dirty="0">
                <a:solidFill>
                  <a:sysClr val="windowText" lastClr="000000">
                    <a:lumMod val="65000"/>
                    <a:lumOff val="35000"/>
                  </a:sysClr>
                </a:solidFill>
                <a:latin typeface="Century Gothic"/>
              </a:rPr>
              <a:t>Extensive questionnaires (food, travel, diseases, social </a:t>
            </a:r>
            <a:r>
              <a:rPr lang="en-US" sz="1600" dirty="0" err="1">
                <a:solidFill>
                  <a:sysClr val="windowText" lastClr="000000">
                    <a:lumMod val="65000"/>
                    <a:lumOff val="35000"/>
                  </a:sysClr>
                </a:solidFill>
                <a:latin typeface="Century Gothic"/>
              </a:rPr>
              <a:t>etc</a:t>
            </a:r>
            <a:r>
              <a:rPr lang="en-US" sz="1600" dirty="0">
                <a:solidFill>
                  <a:sysClr val="windowText" lastClr="000000">
                    <a:lumMod val="65000"/>
                    <a:lumOff val="35000"/>
                  </a:sysClr>
                </a:solidFill>
                <a:latin typeface="Century Gothic"/>
              </a:rPr>
              <a:t>)</a:t>
            </a:r>
          </a:p>
          <a:p>
            <a:pPr>
              <a:lnSpc>
                <a:spcPct val="150000"/>
              </a:lnSpc>
              <a:spcBef>
                <a:spcPts val="0"/>
              </a:spcBef>
              <a:buClr>
                <a:srgbClr val="663366"/>
              </a:buClr>
              <a:buFont typeface="Wingdings" charset="2"/>
              <a:buChar char="u"/>
              <a:defRPr/>
            </a:pPr>
            <a:endParaRPr lang="en-US" sz="1600" dirty="0">
              <a:solidFill>
                <a:sysClr val="windowText" lastClr="000000">
                  <a:lumMod val="65000"/>
                  <a:lumOff val="35000"/>
                </a:sysClr>
              </a:solidFill>
              <a:latin typeface="Century Gothic"/>
            </a:endParaRPr>
          </a:p>
        </p:txBody>
      </p:sp>
      <p:sp>
        <p:nvSpPr>
          <p:cNvPr id="12" name="Rounded Rectangle 11"/>
          <p:cNvSpPr/>
          <p:nvPr/>
        </p:nvSpPr>
        <p:spPr>
          <a:xfrm>
            <a:off x="8065247" y="2184299"/>
            <a:ext cx="2432423" cy="956235"/>
          </a:xfrm>
          <a:prstGeom prst="roundRect">
            <a:avLst/>
          </a:prstGeom>
          <a:solidFill>
            <a:srgbClr val="663366">
              <a:shade val="80000"/>
            </a:srgbClr>
          </a:solidFill>
          <a:ln w="12700" cap="flat" cmpd="sng" algn="ctr">
            <a:solidFill>
              <a:srgbClr val="663366">
                <a:satMod val="105000"/>
              </a:srgbClr>
            </a:solidFill>
            <a:prstDash val="solid"/>
          </a:ln>
          <a:effectLst/>
          <a:scene3d>
            <a:camera prst="obliqueTopRight"/>
            <a:lightRig rig="threePt" dir="tl"/>
          </a:scene3d>
          <a:sp3d>
            <a:bevelT w="25400" h="25400"/>
          </a:sp3d>
        </p:spPr>
        <p:txBody>
          <a:bodyPr rtlCol="0" anchor="ctr"/>
          <a:lstStyle/>
          <a:p>
            <a:pPr algn="ctr">
              <a:defRPr/>
            </a:pPr>
            <a:r>
              <a:rPr lang="en-US" kern="0" dirty="0">
                <a:solidFill>
                  <a:prstClr val="white"/>
                </a:solidFill>
                <a:latin typeface="Century Gothic"/>
              </a:rPr>
              <a:t>0,5 petabyte of processed data</a:t>
            </a:r>
          </a:p>
        </p:txBody>
      </p:sp>
      <p:pic>
        <p:nvPicPr>
          <p:cNvPr id="5" name="Picture 4" descr="Linn150x200.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12588" y="3667312"/>
            <a:ext cx="650965" cy="867953"/>
          </a:xfrm>
          <a:prstGeom prst="rect">
            <a:avLst/>
          </a:prstGeom>
        </p:spPr>
      </p:pic>
      <p:sp>
        <p:nvSpPr>
          <p:cNvPr id="6" name="TextBox 5"/>
          <p:cNvSpPr txBox="1"/>
          <p:nvPr/>
        </p:nvSpPr>
        <p:spPr>
          <a:xfrm>
            <a:off x="8954200" y="4676485"/>
            <a:ext cx="1167738" cy="523218"/>
          </a:xfrm>
          <a:prstGeom prst="rect">
            <a:avLst/>
          </a:prstGeom>
          <a:noFill/>
        </p:spPr>
        <p:txBody>
          <a:bodyPr wrap="square" lIns="82185" tIns="45719" rIns="82185" bIns="45719" rtlCol="0">
            <a:spAutoFit/>
          </a:bodyPr>
          <a:lstStyle/>
          <a:p>
            <a:pPr algn="ctr" defTabSz="405877"/>
            <a:r>
              <a:rPr lang="en-US" sz="1400" dirty="0">
                <a:solidFill>
                  <a:prstClr val="black"/>
                </a:solidFill>
                <a:latin typeface="Calibri" panose="020F0502020204030204"/>
              </a:rPr>
              <a:t>Linn Fagerberg</a:t>
            </a:r>
          </a:p>
        </p:txBody>
      </p:sp>
    </p:spTree>
    <p:extLst>
      <p:ext uri="{BB962C8B-B14F-4D97-AF65-F5344CB8AC3E}">
        <p14:creationId xmlns:p14="http://schemas.microsoft.com/office/powerpoint/2010/main" val="1705912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922472" y="124715"/>
            <a:ext cx="6358792" cy="873425"/>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7F7F7F"/>
                </a:solidFill>
                <a:effectLst/>
                <a:uLnTx/>
                <a:uFillTx/>
                <a:latin typeface="Calibri Light"/>
                <a:ea typeface="+mj-ea"/>
                <a:cs typeface="+mj-cs"/>
              </a:rPr>
              <a:t>Auto-immunity profiles (n=349)</a:t>
            </a:r>
            <a:endParaRPr kumimoji="0" lang="sv-SE" sz="3200" b="0" i="0" u="none" strike="noStrike" kern="1200" cap="none" spc="0" normalizeH="0" baseline="0" noProof="0" dirty="0">
              <a:ln>
                <a:noFill/>
              </a:ln>
              <a:solidFill>
                <a:srgbClr val="7F7F7F"/>
              </a:solidFill>
              <a:effectLst/>
              <a:uLnTx/>
              <a:uFillTx/>
              <a:latin typeface="Calibri Light"/>
              <a:ea typeface="+mj-ea"/>
              <a:cs typeface="+mj-cs"/>
            </a:endParaRPr>
          </a:p>
        </p:txBody>
      </p:sp>
      <p:sp>
        <p:nvSpPr>
          <p:cNvPr id="5" name="TextBox 4">
            <a:extLst>
              <a:ext uri="{FF2B5EF4-FFF2-40B4-BE49-F238E27FC236}">
                <a16:creationId xmlns:a16="http://schemas.microsoft.com/office/drawing/2014/main" id="{D41F6EAF-4080-5F4F-BEA4-0FED397BB475}"/>
              </a:ext>
            </a:extLst>
          </p:cNvPr>
          <p:cNvSpPr txBox="1"/>
          <p:nvPr/>
        </p:nvSpPr>
        <p:spPr>
          <a:xfrm>
            <a:off x="701311" y="1801301"/>
            <a:ext cx="2442321" cy="523220"/>
          </a:xfrm>
          <a:prstGeom prst="rect">
            <a:avLst/>
          </a:prstGeom>
          <a:noFill/>
        </p:spPr>
        <p:txBody>
          <a:bodyPr wrap="square" rtlCol="0">
            <a:spAutoFit/>
          </a:bodyPr>
          <a:lstStyle/>
          <a:p>
            <a:pPr defTabSz="407504"/>
            <a:r>
              <a:rPr lang="en-US" sz="1400" dirty="0">
                <a:solidFill>
                  <a:srgbClr val="7F7F7F"/>
                </a:solidFill>
                <a:latin typeface="Calibri"/>
              </a:rPr>
              <a:t>Auto-antibodies</a:t>
            </a:r>
          </a:p>
          <a:p>
            <a:pPr defTabSz="407504"/>
            <a:r>
              <a:rPr lang="en-US" sz="1400" dirty="0">
                <a:solidFill>
                  <a:srgbClr val="7F7F7F"/>
                </a:solidFill>
                <a:latin typeface="Calibri"/>
              </a:rPr>
              <a:t>in blood </a:t>
            </a:r>
          </a:p>
        </p:txBody>
      </p:sp>
      <p:pic>
        <p:nvPicPr>
          <p:cNvPr id="6" name="Picture 5">
            <a:extLst>
              <a:ext uri="{FF2B5EF4-FFF2-40B4-BE49-F238E27FC236}">
                <a16:creationId xmlns:a16="http://schemas.microsoft.com/office/drawing/2014/main" id="{3999A524-1426-4447-9D8F-494D389E17EE}"/>
              </a:ext>
            </a:extLst>
          </p:cNvPr>
          <p:cNvPicPr>
            <a:picLocks noChangeAspect="1"/>
          </p:cNvPicPr>
          <p:nvPr/>
        </p:nvPicPr>
        <p:blipFill>
          <a:blip r:embed="rId3"/>
          <a:stretch>
            <a:fillRect/>
          </a:stretch>
        </p:blipFill>
        <p:spPr>
          <a:xfrm>
            <a:off x="3143632" y="1378037"/>
            <a:ext cx="5768932" cy="5319542"/>
          </a:xfrm>
          <a:prstGeom prst="rect">
            <a:avLst/>
          </a:prstGeom>
        </p:spPr>
      </p:pic>
      <p:pic>
        <p:nvPicPr>
          <p:cNvPr id="7" name="Picture 6" descr="images.jpeg">
            <a:extLst>
              <a:ext uri="{FF2B5EF4-FFF2-40B4-BE49-F238E27FC236}">
                <a16:creationId xmlns:a16="http://schemas.microsoft.com/office/drawing/2014/main" id="{EEE4E0D1-81E8-CF43-AC9C-D3555CA5850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652573" y="3607835"/>
            <a:ext cx="1064511" cy="1162241"/>
          </a:xfrm>
          <a:prstGeom prst="rect">
            <a:avLst/>
          </a:prstGeom>
        </p:spPr>
      </p:pic>
      <p:sp>
        <p:nvSpPr>
          <p:cNvPr id="8" name="TextBox 7">
            <a:extLst>
              <a:ext uri="{FF2B5EF4-FFF2-40B4-BE49-F238E27FC236}">
                <a16:creationId xmlns:a16="http://schemas.microsoft.com/office/drawing/2014/main" id="{540D7D01-5583-1E4E-8724-034CCA7B1600}"/>
              </a:ext>
            </a:extLst>
          </p:cNvPr>
          <p:cNvSpPr txBox="1"/>
          <p:nvPr/>
        </p:nvSpPr>
        <p:spPr>
          <a:xfrm>
            <a:off x="10600411" y="4882949"/>
            <a:ext cx="1168834" cy="738143"/>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Peter Nilsson</a:t>
            </a:r>
          </a:p>
          <a:p>
            <a:pPr algn="ctr" defTabSz="456919"/>
            <a:endParaRPr lang="en-US" sz="1400" b="1" dirty="0">
              <a:solidFill>
                <a:prstClr val="black"/>
              </a:solidFill>
              <a:latin typeface="Arial"/>
              <a:cs typeface="Arial"/>
            </a:endParaRPr>
          </a:p>
        </p:txBody>
      </p:sp>
      <p:pic>
        <p:nvPicPr>
          <p:cNvPr id="9" name="Picture 8" descr="Ljust porträtt.jpg">
            <a:extLst>
              <a:ext uri="{FF2B5EF4-FFF2-40B4-BE49-F238E27FC236}">
                <a16:creationId xmlns:a16="http://schemas.microsoft.com/office/drawing/2014/main" id="{F12487D4-7616-4A48-83B1-40F8768432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52573" y="1580618"/>
            <a:ext cx="935573" cy="1196273"/>
          </a:xfrm>
          <a:prstGeom prst="rect">
            <a:avLst/>
          </a:prstGeom>
        </p:spPr>
      </p:pic>
      <p:sp>
        <p:nvSpPr>
          <p:cNvPr id="10" name="TextBox 9">
            <a:extLst>
              <a:ext uri="{FF2B5EF4-FFF2-40B4-BE49-F238E27FC236}">
                <a16:creationId xmlns:a16="http://schemas.microsoft.com/office/drawing/2014/main" id="{DDBB553F-9331-804F-B9C1-6579C2BCEA24}"/>
              </a:ext>
            </a:extLst>
          </p:cNvPr>
          <p:cNvSpPr txBox="1"/>
          <p:nvPr/>
        </p:nvSpPr>
        <p:spPr>
          <a:xfrm>
            <a:off x="10535942" y="2869692"/>
            <a:ext cx="1168834" cy="738143"/>
          </a:xfrm>
          <a:prstGeom prst="rect">
            <a:avLst/>
          </a:prstGeom>
          <a:noFill/>
        </p:spPr>
        <p:txBody>
          <a:bodyPr wrap="square" lIns="90943" tIns="45462" rIns="90943" bIns="45462" rtlCol="0">
            <a:spAutoFit/>
          </a:bodyPr>
          <a:lstStyle/>
          <a:p>
            <a:pPr algn="ctr" defTabSz="456919"/>
            <a:r>
              <a:rPr lang="en-US" sz="1400" b="1" dirty="0" err="1">
                <a:solidFill>
                  <a:prstClr val="black"/>
                </a:solidFill>
                <a:latin typeface="Arial"/>
                <a:cs typeface="Arial"/>
              </a:rPr>
              <a:t>Maja</a:t>
            </a:r>
            <a:r>
              <a:rPr lang="en-US" sz="1400" b="1" dirty="0">
                <a:solidFill>
                  <a:prstClr val="black"/>
                </a:solidFill>
                <a:latin typeface="Arial"/>
                <a:cs typeface="Arial"/>
              </a:rPr>
              <a:t> Neiman</a:t>
            </a:r>
          </a:p>
          <a:p>
            <a:pPr algn="ctr" defTabSz="456919"/>
            <a:endParaRPr lang="en-US" sz="1400" b="1" dirty="0">
              <a:solidFill>
                <a:prstClr val="black"/>
              </a:solidFill>
              <a:latin typeface="Arial"/>
              <a:cs typeface="Arial"/>
            </a:endParaRPr>
          </a:p>
        </p:txBody>
      </p:sp>
      <p:pic>
        <p:nvPicPr>
          <p:cNvPr id="11" name="Picture 18" descr="KTH_eng_CMYK.eps">
            <a:extLst>
              <a:ext uri="{FF2B5EF4-FFF2-40B4-BE49-F238E27FC236}">
                <a16:creationId xmlns:a16="http://schemas.microsoft.com/office/drawing/2014/main" id="{506E7457-68D6-8645-9783-29009B23BDFC}"/>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887098" y="5733966"/>
            <a:ext cx="762000" cy="963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20812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088281" y="220967"/>
            <a:ext cx="7317781" cy="873425"/>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7F7F7F"/>
                </a:solidFill>
                <a:effectLst/>
                <a:uLnTx/>
                <a:uFillTx/>
                <a:latin typeface="Calibri Light"/>
                <a:ea typeface="+mj-ea"/>
                <a:cs typeface="+mj-cs"/>
              </a:rPr>
              <a:t>Global profiles – metabolome (n=1490)</a:t>
            </a:r>
            <a:endParaRPr kumimoji="0" lang="sv-SE" sz="3200" b="0" i="0" u="none" strike="noStrike" kern="1200" cap="none" spc="0" normalizeH="0" baseline="0" noProof="0" dirty="0">
              <a:ln>
                <a:noFill/>
              </a:ln>
              <a:solidFill>
                <a:srgbClr val="7F7F7F"/>
              </a:solidFill>
              <a:effectLst/>
              <a:uLnTx/>
              <a:uFillTx/>
              <a:latin typeface="Calibri Light"/>
              <a:ea typeface="+mj-ea"/>
              <a:cs typeface="+mj-cs"/>
            </a:endParaRPr>
          </a:p>
        </p:txBody>
      </p:sp>
      <p:pic>
        <p:nvPicPr>
          <p:cNvPr id="3" name="Picture 2">
            <a:extLst>
              <a:ext uri="{FF2B5EF4-FFF2-40B4-BE49-F238E27FC236}">
                <a16:creationId xmlns:a16="http://schemas.microsoft.com/office/drawing/2014/main" id="{4CCF7F7F-FD88-384E-B7ED-E9500E0660EC}"/>
              </a:ext>
            </a:extLst>
          </p:cNvPr>
          <p:cNvPicPr>
            <a:picLocks noChangeAspect="1"/>
          </p:cNvPicPr>
          <p:nvPr/>
        </p:nvPicPr>
        <p:blipFill>
          <a:blip r:embed="rId3"/>
          <a:stretch>
            <a:fillRect/>
          </a:stretch>
        </p:blipFill>
        <p:spPr>
          <a:xfrm>
            <a:off x="3057398" y="1274939"/>
            <a:ext cx="5909621" cy="5450506"/>
          </a:xfrm>
          <a:prstGeom prst="rect">
            <a:avLst/>
          </a:prstGeom>
        </p:spPr>
      </p:pic>
      <p:sp>
        <p:nvSpPr>
          <p:cNvPr id="4" name="TextBox 3">
            <a:extLst>
              <a:ext uri="{FF2B5EF4-FFF2-40B4-BE49-F238E27FC236}">
                <a16:creationId xmlns:a16="http://schemas.microsoft.com/office/drawing/2014/main" id="{CA1337BC-DAB7-EA47-9486-7A2AE1EEF5F8}"/>
              </a:ext>
            </a:extLst>
          </p:cNvPr>
          <p:cNvSpPr txBox="1"/>
          <p:nvPr/>
        </p:nvSpPr>
        <p:spPr>
          <a:xfrm>
            <a:off x="597411" y="2221606"/>
            <a:ext cx="2135958" cy="523220"/>
          </a:xfrm>
          <a:prstGeom prst="rect">
            <a:avLst/>
          </a:prstGeom>
          <a:noFill/>
        </p:spPr>
        <p:txBody>
          <a:bodyPr wrap="square" rtlCol="0">
            <a:spAutoFit/>
          </a:bodyPr>
          <a:lstStyle/>
          <a:p>
            <a:pPr defTabSz="407504"/>
            <a:r>
              <a:rPr lang="en-US" sz="1400" dirty="0">
                <a:solidFill>
                  <a:srgbClr val="7F7F7F"/>
                </a:solidFill>
                <a:latin typeface="Calibri"/>
              </a:rPr>
              <a:t>Metabolites in blood </a:t>
            </a:r>
            <a:br>
              <a:rPr lang="en-US" sz="1400" dirty="0">
                <a:solidFill>
                  <a:srgbClr val="7F7F7F"/>
                </a:solidFill>
                <a:latin typeface="Calibri"/>
              </a:rPr>
            </a:br>
            <a:r>
              <a:rPr lang="en-US" sz="1400" dirty="0">
                <a:solidFill>
                  <a:srgbClr val="7F7F7F"/>
                </a:solidFill>
                <a:latin typeface="Calibri"/>
              </a:rPr>
              <a:t>(LCMS)  </a:t>
            </a:r>
          </a:p>
        </p:txBody>
      </p:sp>
      <p:pic>
        <p:nvPicPr>
          <p:cNvPr id="5" name="Picture 4" descr="Unknown.jpeg">
            <a:extLst>
              <a:ext uri="{FF2B5EF4-FFF2-40B4-BE49-F238E27FC236}">
                <a16:creationId xmlns:a16="http://schemas.microsoft.com/office/drawing/2014/main" id="{5A94E3EC-F3CD-FA4D-AAF4-D067C8DA6F1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635341" y="2744826"/>
            <a:ext cx="1096595" cy="1179695"/>
          </a:xfrm>
          <a:prstGeom prst="rect">
            <a:avLst/>
          </a:prstGeom>
        </p:spPr>
      </p:pic>
      <p:sp>
        <p:nvSpPr>
          <p:cNvPr id="6" name="TextBox 5">
            <a:extLst>
              <a:ext uri="{FF2B5EF4-FFF2-40B4-BE49-F238E27FC236}">
                <a16:creationId xmlns:a16="http://schemas.microsoft.com/office/drawing/2014/main" id="{2C7906B5-532F-B24B-8224-F213D005B5D1}"/>
              </a:ext>
            </a:extLst>
          </p:cNvPr>
          <p:cNvSpPr txBox="1"/>
          <p:nvPr/>
        </p:nvSpPr>
        <p:spPr>
          <a:xfrm>
            <a:off x="10570798" y="3968981"/>
            <a:ext cx="1168834" cy="738143"/>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Thomas Moritz</a:t>
            </a:r>
          </a:p>
          <a:p>
            <a:pPr algn="ctr" defTabSz="456919"/>
            <a:endParaRPr lang="en-US" sz="1400" b="1" dirty="0">
              <a:solidFill>
                <a:prstClr val="black"/>
              </a:solidFill>
              <a:latin typeface="Arial"/>
              <a:cs typeface="Arial"/>
            </a:endParaRPr>
          </a:p>
        </p:txBody>
      </p:sp>
      <p:pic>
        <p:nvPicPr>
          <p:cNvPr id="7" name="Picture 6" descr="test-2.tiff">
            <a:extLst>
              <a:ext uri="{FF2B5EF4-FFF2-40B4-BE49-F238E27FC236}">
                <a16:creationId xmlns:a16="http://schemas.microsoft.com/office/drawing/2014/main" id="{04CF1B4E-47BC-3D4B-BF85-07392ACAE84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635341" y="4751584"/>
            <a:ext cx="1117600" cy="939800"/>
          </a:xfrm>
          <a:prstGeom prst="rect">
            <a:avLst/>
          </a:prstGeom>
        </p:spPr>
      </p:pic>
    </p:spTree>
    <p:extLst>
      <p:ext uri="{BB962C8B-B14F-4D97-AF65-F5344CB8AC3E}">
        <p14:creationId xmlns:p14="http://schemas.microsoft.com/office/powerpoint/2010/main" val="657861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27291" y="124715"/>
            <a:ext cx="7153973" cy="873425"/>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7F7F7F"/>
                </a:solidFill>
                <a:effectLst/>
                <a:uLnTx/>
                <a:uFillTx/>
                <a:latin typeface="Calibri Light"/>
                <a:ea typeface="+mj-ea"/>
                <a:cs typeface="+mj-cs"/>
              </a:rPr>
              <a:t>Global profile – immune </a:t>
            </a:r>
            <a:r>
              <a:rPr kumimoji="0" lang="en-US" sz="3200" b="0" i="0" u="none" strike="noStrike" kern="1200" cap="none" spc="0" normalizeH="0" baseline="0" noProof="0" dirty="0" err="1">
                <a:ln>
                  <a:noFill/>
                </a:ln>
                <a:solidFill>
                  <a:srgbClr val="7F7F7F"/>
                </a:solidFill>
                <a:effectLst/>
                <a:uLnTx/>
                <a:uFillTx/>
                <a:latin typeface="Calibri Light"/>
                <a:ea typeface="+mj-ea"/>
                <a:cs typeface="+mj-cs"/>
              </a:rPr>
              <a:t>cytome</a:t>
            </a:r>
            <a:r>
              <a:rPr kumimoji="0" lang="en-US" sz="3200" b="0" i="0" u="none" strike="noStrike" kern="1200" cap="none" spc="0" normalizeH="0" baseline="0" noProof="0" dirty="0">
                <a:ln>
                  <a:noFill/>
                </a:ln>
                <a:solidFill>
                  <a:srgbClr val="7F7F7F"/>
                </a:solidFill>
                <a:effectLst/>
                <a:uLnTx/>
                <a:uFillTx/>
                <a:latin typeface="Calibri Light"/>
                <a:ea typeface="+mj-ea"/>
                <a:cs typeface="+mj-cs"/>
              </a:rPr>
              <a:t> (n=117)</a:t>
            </a:r>
            <a:endParaRPr kumimoji="0" lang="sv-SE" sz="3200" b="0" i="0" u="none" strike="noStrike" kern="1200" cap="none" spc="0" normalizeH="0" baseline="0" noProof="0" dirty="0">
              <a:ln>
                <a:noFill/>
              </a:ln>
              <a:solidFill>
                <a:srgbClr val="7F7F7F"/>
              </a:solidFill>
              <a:effectLst/>
              <a:uLnTx/>
              <a:uFillTx/>
              <a:latin typeface="Calibri Light"/>
              <a:ea typeface="+mj-ea"/>
              <a:cs typeface="+mj-cs"/>
            </a:endParaRPr>
          </a:p>
        </p:txBody>
      </p:sp>
      <p:sp>
        <p:nvSpPr>
          <p:cNvPr id="6" name="TextBox 5">
            <a:extLst>
              <a:ext uri="{FF2B5EF4-FFF2-40B4-BE49-F238E27FC236}">
                <a16:creationId xmlns:a16="http://schemas.microsoft.com/office/drawing/2014/main" id="{868DAD7B-7FB0-C14B-A330-E91A2264CAA3}"/>
              </a:ext>
            </a:extLst>
          </p:cNvPr>
          <p:cNvSpPr txBox="1"/>
          <p:nvPr/>
        </p:nvSpPr>
        <p:spPr>
          <a:xfrm>
            <a:off x="332280" y="4417191"/>
            <a:ext cx="3288080" cy="900246"/>
          </a:xfrm>
          <a:prstGeom prst="rect">
            <a:avLst/>
          </a:prstGeom>
          <a:noFill/>
        </p:spPr>
        <p:txBody>
          <a:bodyPr wrap="none" rtlCol="0">
            <a:spAutoFit/>
          </a:bodyPr>
          <a:lstStyle/>
          <a:p>
            <a:pPr marL="285750" indent="-285750">
              <a:lnSpc>
                <a:spcPct val="150000"/>
              </a:lnSpc>
              <a:buFont typeface="Arial"/>
              <a:buChar char="•"/>
            </a:pPr>
            <a:r>
              <a:rPr lang="en-US" dirty="0">
                <a:solidFill>
                  <a:prstClr val="black"/>
                </a:solidFill>
                <a:latin typeface="Century Gothic"/>
              </a:rPr>
              <a:t>117 cell types (</a:t>
            </a:r>
            <a:r>
              <a:rPr lang="en-US" dirty="0" err="1">
                <a:solidFill>
                  <a:prstClr val="black"/>
                </a:solidFill>
                <a:latin typeface="Century Gothic"/>
              </a:rPr>
              <a:t>CyTOF</a:t>
            </a:r>
            <a:r>
              <a:rPr lang="en-US" dirty="0">
                <a:solidFill>
                  <a:prstClr val="black"/>
                </a:solidFill>
                <a:latin typeface="Century Gothic"/>
              </a:rPr>
              <a:t>) </a:t>
            </a:r>
          </a:p>
          <a:p>
            <a:pPr marL="285750" indent="-285750">
              <a:lnSpc>
                <a:spcPct val="150000"/>
              </a:lnSpc>
              <a:buFont typeface="Arial"/>
              <a:buChar char="•"/>
            </a:pPr>
            <a:r>
              <a:rPr lang="en-US" dirty="0">
                <a:solidFill>
                  <a:prstClr val="black"/>
                </a:solidFill>
                <a:latin typeface="Century Gothic"/>
              </a:rPr>
              <a:t>39 million cells annotated</a:t>
            </a:r>
          </a:p>
        </p:txBody>
      </p:sp>
      <p:pic>
        <p:nvPicPr>
          <p:cNvPr id="7" name="Picture 6" descr="Unknown-2.jpeg">
            <a:extLst>
              <a:ext uri="{FF2B5EF4-FFF2-40B4-BE49-F238E27FC236}">
                <a16:creationId xmlns:a16="http://schemas.microsoft.com/office/drawing/2014/main" id="{21EA89AB-52B8-454B-B507-DCB2D53A522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697546" y="2131895"/>
            <a:ext cx="992344" cy="1169939"/>
          </a:xfrm>
          <a:prstGeom prst="rect">
            <a:avLst/>
          </a:prstGeom>
        </p:spPr>
      </p:pic>
      <p:sp>
        <p:nvSpPr>
          <p:cNvPr id="8" name="TextBox 7">
            <a:extLst>
              <a:ext uri="{FF2B5EF4-FFF2-40B4-BE49-F238E27FC236}">
                <a16:creationId xmlns:a16="http://schemas.microsoft.com/office/drawing/2014/main" id="{770F3B5E-2D4B-A24C-B6D4-B493B3E71349}"/>
              </a:ext>
            </a:extLst>
          </p:cNvPr>
          <p:cNvSpPr txBox="1"/>
          <p:nvPr/>
        </p:nvSpPr>
        <p:spPr>
          <a:xfrm>
            <a:off x="10638193" y="3346294"/>
            <a:ext cx="1168834" cy="738143"/>
          </a:xfrm>
          <a:prstGeom prst="rect">
            <a:avLst/>
          </a:prstGeom>
          <a:noFill/>
        </p:spPr>
        <p:txBody>
          <a:bodyPr wrap="square" lIns="90943" tIns="45462" rIns="90943" bIns="45462" rtlCol="0">
            <a:spAutoFit/>
          </a:bodyPr>
          <a:lstStyle/>
          <a:p>
            <a:pPr algn="ctr" defTabSz="456919"/>
            <a:r>
              <a:rPr lang="en-US" sz="1400" b="1" dirty="0" err="1">
                <a:solidFill>
                  <a:prstClr val="black"/>
                </a:solidFill>
                <a:latin typeface="Arial"/>
                <a:cs typeface="Arial"/>
              </a:rPr>
              <a:t>Petter</a:t>
            </a:r>
            <a:endParaRPr lang="en-US" sz="1400" b="1" dirty="0">
              <a:solidFill>
                <a:prstClr val="black"/>
              </a:solidFill>
              <a:latin typeface="Arial"/>
              <a:cs typeface="Arial"/>
            </a:endParaRPr>
          </a:p>
          <a:p>
            <a:pPr algn="ctr" defTabSz="456919"/>
            <a:r>
              <a:rPr lang="en-US" sz="1400" b="1" dirty="0" err="1">
                <a:solidFill>
                  <a:prstClr val="black"/>
                </a:solidFill>
                <a:latin typeface="Arial"/>
                <a:cs typeface="Arial"/>
              </a:rPr>
              <a:t>Brodin</a:t>
            </a:r>
            <a:endParaRPr lang="en-US" sz="1400" b="1" dirty="0">
              <a:solidFill>
                <a:prstClr val="black"/>
              </a:solidFill>
              <a:latin typeface="Arial"/>
              <a:cs typeface="Arial"/>
            </a:endParaRPr>
          </a:p>
          <a:p>
            <a:pPr algn="ctr" defTabSz="456919"/>
            <a:endParaRPr lang="en-US" sz="1400" b="1" dirty="0">
              <a:solidFill>
                <a:prstClr val="black"/>
              </a:solidFill>
              <a:latin typeface="Arial"/>
              <a:cs typeface="Arial"/>
            </a:endParaRPr>
          </a:p>
        </p:txBody>
      </p:sp>
      <p:pic>
        <p:nvPicPr>
          <p:cNvPr id="9" name="Picture 19" descr="KI-Logo_cmyk.eps">
            <a:extLst>
              <a:ext uri="{FF2B5EF4-FFF2-40B4-BE49-F238E27FC236}">
                <a16:creationId xmlns:a16="http://schemas.microsoft.com/office/drawing/2014/main" id="{E85A61A6-B5E5-8C45-8F85-15E8055A2AA8}"/>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15563" y="4128897"/>
            <a:ext cx="1976437"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a:extLst>
              <a:ext uri="{FF2B5EF4-FFF2-40B4-BE49-F238E27FC236}">
                <a16:creationId xmlns:a16="http://schemas.microsoft.com/office/drawing/2014/main" id="{174533C8-2733-2D4E-8AF8-9EBE96A2839C}"/>
              </a:ext>
            </a:extLst>
          </p:cNvPr>
          <p:cNvPicPr>
            <a:picLocks noChangeAspect="1"/>
          </p:cNvPicPr>
          <p:nvPr/>
        </p:nvPicPr>
        <p:blipFill rotWithShape="1">
          <a:blip r:embed="rId5"/>
          <a:srcRect l="49420" t="7749"/>
          <a:stretch/>
        </p:blipFill>
        <p:spPr>
          <a:xfrm>
            <a:off x="3620360" y="1638787"/>
            <a:ext cx="5461194" cy="4980219"/>
          </a:xfrm>
          <a:prstGeom prst="rect">
            <a:avLst/>
          </a:prstGeom>
        </p:spPr>
      </p:pic>
    </p:spTree>
    <p:extLst>
      <p:ext uri="{BB962C8B-B14F-4D97-AF65-F5344CB8AC3E}">
        <p14:creationId xmlns:p14="http://schemas.microsoft.com/office/powerpoint/2010/main" val="4142047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664960"/>
          </a:xfrm>
          <a:prstGeom prst="rect">
            <a:avLst/>
          </a:prstGeom>
          <a:blipFill>
            <a:blip r:embed="rId2" cstate="print"/>
            <a:stretch>
              <a:fillRect/>
            </a:stretch>
          </a:blipFill>
        </p:spPr>
        <p:txBody>
          <a:bodyPr wrap="square" lIns="0" tIns="0" rIns="0" bIns="0" rtlCol="0"/>
          <a:lstStyle/>
          <a:p>
            <a:pPr defTabSz="914400"/>
            <a:endParaRPr>
              <a:solidFill>
                <a:prstClr val="black"/>
              </a:solidFill>
              <a:latin typeface="Calibri"/>
            </a:endParaRPr>
          </a:p>
        </p:txBody>
      </p:sp>
      <p:sp>
        <p:nvSpPr>
          <p:cNvPr id="3" name="object 3"/>
          <p:cNvSpPr txBox="1">
            <a:spLocks noGrp="1"/>
          </p:cNvSpPr>
          <p:nvPr>
            <p:ph type="title"/>
          </p:nvPr>
        </p:nvSpPr>
        <p:spPr>
          <a:xfrm>
            <a:off x="745067" y="152320"/>
            <a:ext cx="11616267" cy="492443"/>
          </a:xfrm>
          <a:prstGeom prst="rect">
            <a:avLst/>
          </a:prstGeom>
        </p:spPr>
        <p:txBody>
          <a:bodyPr vert="horz" wrap="square" lIns="0" tIns="57372" rIns="0" bIns="0" rtlCol="0">
            <a:spAutoFit/>
          </a:bodyPr>
          <a:lstStyle/>
          <a:p>
            <a:pPr marL="25400"/>
            <a:r>
              <a:rPr sz="2800" spc="-5" dirty="0">
                <a:solidFill>
                  <a:srgbClr val="000000"/>
                </a:solidFill>
              </a:rPr>
              <a:t>Pl</a:t>
            </a:r>
            <a:r>
              <a:rPr sz="2800" dirty="0">
                <a:solidFill>
                  <a:srgbClr val="000000"/>
                </a:solidFill>
              </a:rPr>
              <a:t>asma</a:t>
            </a:r>
            <a:r>
              <a:rPr sz="2800" spc="-5" dirty="0">
                <a:solidFill>
                  <a:srgbClr val="000000"/>
                </a:solidFill>
              </a:rPr>
              <a:t> </a:t>
            </a:r>
            <a:r>
              <a:rPr sz="2800" spc="-10" dirty="0">
                <a:solidFill>
                  <a:srgbClr val="000000"/>
                </a:solidFill>
              </a:rPr>
              <a:t>p</a:t>
            </a:r>
            <a:r>
              <a:rPr sz="2800" dirty="0">
                <a:solidFill>
                  <a:srgbClr val="000000"/>
                </a:solidFill>
              </a:rPr>
              <a:t>r</a:t>
            </a:r>
            <a:r>
              <a:rPr sz="2800" spc="-10" dirty="0">
                <a:solidFill>
                  <a:srgbClr val="000000"/>
                </a:solidFill>
              </a:rPr>
              <a:t>o</a:t>
            </a:r>
            <a:r>
              <a:rPr sz="2800" spc="-5" dirty="0">
                <a:solidFill>
                  <a:srgbClr val="000000"/>
                </a:solidFill>
              </a:rPr>
              <a:t>fili</a:t>
            </a:r>
            <a:r>
              <a:rPr sz="2800" spc="-10" dirty="0">
                <a:solidFill>
                  <a:srgbClr val="000000"/>
                </a:solidFill>
              </a:rPr>
              <a:t>n</a:t>
            </a:r>
            <a:r>
              <a:rPr sz="2800" spc="-5" dirty="0">
                <a:solidFill>
                  <a:srgbClr val="000000"/>
                </a:solidFill>
              </a:rPr>
              <a:t>g </a:t>
            </a:r>
            <a:r>
              <a:rPr sz="2800" dirty="0">
                <a:solidFill>
                  <a:srgbClr val="000000"/>
                </a:solidFill>
              </a:rPr>
              <a:t>-</a:t>
            </a:r>
            <a:r>
              <a:rPr sz="2800" spc="-5" dirty="0">
                <a:solidFill>
                  <a:srgbClr val="000000"/>
                </a:solidFill>
              </a:rPr>
              <a:t> </a:t>
            </a:r>
            <a:r>
              <a:rPr sz="2800" dirty="0">
                <a:solidFill>
                  <a:srgbClr val="000000"/>
                </a:solidFill>
              </a:rPr>
              <a:t>tec</a:t>
            </a:r>
            <a:r>
              <a:rPr sz="2800" spc="-10" dirty="0">
                <a:solidFill>
                  <a:srgbClr val="000000"/>
                </a:solidFill>
              </a:rPr>
              <a:t>hno</a:t>
            </a:r>
            <a:r>
              <a:rPr sz="2800" spc="-5" dirty="0">
                <a:solidFill>
                  <a:srgbClr val="000000"/>
                </a:solidFill>
              </a:rPr>
              <a:t>l</a:t>
            </a:r>
            <a:r>
              <a:rPr sz="2800" spc="-10" dirty="0">
                <a:solidFill>
                  <a:srgbClr val="000000"/>
                </a:solidFill>
              </a:rPr>
              <a:t>og</a:t>
            </a:r>
            <a:r>
              <a:rPr sz="2800" dirty="0">
                <a:solidFill>
                  <a:srgbClr val="000000"/>
                </a:solidFill>
              </a:rPr>
              <a:t>y</a:t>
            </a:r>
            <a:r>
              <a:rPr sz="2800" spc="-5" dirty="0">
                <a:solidFill>
                  <a:srgbClr val="000000"/>
                </a:solidFill>
              </a:rPr>
              <a:t> </a:t>
            </a:r>
            <a:r>
              <a:rPr sz="2800" spc="-10" dirty="0">
                <a:solidFill>
                  <a:srgbClr val="000000"/>
                </a:solidFill>
              </a:rPr>
              <a:t>p</a:t>
            </a:r>
            <a:r>
              <a:rPr sz="2800" spc="-5" dirty="0">
                <a:solidFill>
                  <a:srgbClr val="000000"/>
                </a:solidFill>
              </a:rPr>
              <a:t>l</a:t>
            </a:r>
            <a:r>
              <a:rPr sz="2800" dirty="0">
                <a:solidFill>
                  <a:srgbClr val="000000"/>
                </a:solidFill>
              </a:rPr>
              <a:t>a</a:t>
            </a:r>
            <a:r>
              <a:rPr sz="2800" spc="-5" dirty="0">
                <a:solidFill>
                  <a:srgbClr val="000000"/>
                </a:solidFill>
              </a:rPr>
              <a:t>tf</a:t>
            </a:r>
            <a:r>
              <a:rPr sz="2800" spc="-10" dirty="0">
                <a:solidFill>
                  <a:srgbClr val="000000"/>
                </a:solidFill>
              </a:rPr>
              <a:t>o</a:t>
            </a:r>
            <a:r>
              <a:rPr sz="2800" dirty="0">
                <a:solidFill>
                  <a:srgbClr val="000000"/>
                </a:solidFill>
              </a:rPr>
              <a:t>rms</a:t>
            </a:r>
            <a:endParaRPr sz="2800" dirty="0"/>
          </a:p>
        </p:txBody>
      </p:sp>
      <p:graphicFrame>
        <p:nvGraphicFramePr>
          <p:cNvPr id="4" name="object 4"/>
          <p:cNvGraphicFramePr>
            <a:graphicFrameLocks noGrp="1"/>
          </p:cNvGraphicFramePr>
          <p:nvPr>
            <p:extLst>
              <p:ext uri="{D42A27DB-BD31-4B8C-83A1-F6EECF244321}">
                <p14:modId xmlns:p14="http://schemas.microsoft.com/office/powerpoint/2010/main" val="665088433"/>
              </p:ext>
            </p:extLst>
          </p:nvPr>
        </p:nvGraphicFramePr>
        <p:xfrm>
          <a:off x="745067" y="1936751"/>
          <a:ext cx="9983893" cy="4243917"/>
        </p:xfrm>
        <a:graphic>
          <a:graphicData uri="http://schemas.openxmlformats.org/drawingml/2006/table">
            <a:tbl>
              <a:tblPr firstRow="1" bandRow="1">
                <a:tableStyleId>{2D5ABB26-0587-4C30-8999-92F81FD0307C}</a:tableStyleId>
              </a:tblPr>
              <a:tblGrid>
                <a:gridCol w="4329558">
                  <a:extLst>
                    <a:ext uri="{9D8B030D-6E8A-4147-A177-3AD203B41FA5}">
                      <a16:colId xmlns:a16="http://schemas.microsoft.com/office/drawing/2014/main" val="20000"/>
                    </a:ext>
                  </a:extLst>
                </a:gridCol>
                <a:gridCol w="2049837">
                  <a:extLst>
                    <a:ext uri="{9D8B030D-6E8A-4147-A177-3AD203B41FA5}">
                      <a16:colId xmlns:a16="http://schemas.microsoft.com/office/drawing/2014/main" val="20001"/>
                    </a:ext>
                  </a:extLst>
                </a:gridCol>
                <a:gridCol w="3604498">
                  <a:extLst>
                    <a:ext uri="{9D8B030D-6E8A-4147-A177-3AD203B41FA5}">
                      <a16:colId xmlns:a16="http://schemas.microsoft.com/office/drawing/2014/main" val="20002"/>
                    </a:ext>
                  </a:extLst>
                </a:gridCol>
              </a:tblGrid>
              <a:tr h="714591">
                <a:tc>
                  <a:txBody>
                    <a:bodyPr/>
                    <a:lstStyle/>
                    <a:p>
                      <a:pPr marL="31750">
                        <a:lnSpc>
                          <a:spcPct val="100000"/>
                        </a:lnSpc>
                      </a:pPr>
                      <a:r>
                        <a:rPr sz="2000" b="1" dirty="0">
                          <a:solidFill>
                            <a:srgbClr val="FFFFFF"/>
                          </a:solidFill>
                          <a:latin typeface="Arial"/>
                          <a:cs typeface="Arial"/>
                        </a:rPr>
                        <a:t>Initiative</a:t>
                      </a:r>
                      <a:endParaRPr sz="2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8C000"/>
                    </a:solidFill>
                  </a:tcPr>
                </a:tc>
                <a:tc>
                  <a:txBody>
                    <a:bodyPr/>
                    <a:lstStyle/>
                    <a:p>
                      <a:pPr marL="215900">
                        <a:lnSpc>
                          <a:spcPct val="100000"/>
                        </a:lnSpc>
                      </a:pPr>
                      <a:r>
                        <a:rPr sz="2000" b="1" dirty="0">
                          <a:solidFill>
                            <a:srgbClr val="FFFFFF"/>
                          </a:solidFill>
                          <a:latin typeface="Arial"/>
                          <a:cs typeface="Arial"/>
                        </a:rPr>
                        <a:t>No</a:t>
                      </a:r>
                      <a:r>
                        <a:rPr sz="2000" b="1" spc="-5" dirty="0">
                          <a:solidFill>
                            <a:srgbClr val="FFFFFF"/>
                          </a:solidFill>
                          <a:latin typeface="Arial"/>
                          <a:cs typeface="Arial"/>
                        </a:rPr>
                        <a:t> </a:t>
                      </a:r>
                      <a:r>
                        <a:rPr sz="2000" b="1" dirty="0">
                          <a:solidFill>
                            <a:srgbClr val="FFFFFF"/>
                          </a:solidFill>
                          <a:latin typeface="Arial"/>
                          <a:cs typeface="Arial"/>
                        </a:rPr>
                        <a:t>of</a:t>
                      </a:r>
                      <a:r>
                        <a:rPr sz="2000" b="1" spc="-5" dirty="0">
                          <a:solidFill>
                            <a:srgbClr val="FFFFFF"/>
                          </a:solidFill>
                          <a:latin typeface="Arial"/>
                          <a:cs typeface="Arial"/>
                        </a:rPr>
                        <a:t> </a:t>
                      </a:r>
                      <a:r>
                        <a:rPr sz="2000" b="1" dirty="0">
                          <a:solidFill>
                            <a:srgbClr val="FFFFFF"/>
                          </a:solidFill>
                          <a:latin typeface="Arial"/>
                          <a:cs typeface="Arial"/>
                        </a:rPr>
                        <a:t>targets</a:t>
                      </a:r>
                      <a:endParaRPr sz="2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8C000"/>
                    </a:solidFill>
                  </a:tcPr>
                </a:tc>
                <a:tc>
                  <a:txBody>
                    <a:bodyPr/>
                    <a:lstStyle/>
                    <a:p>
                      <a:pPr algn="ctr">
                        <a:lnSpc>
                          <a:spcPct val="100000"/>
                        </a:lnSpc>
                      </a:pPr>
                      <a:r>
                        <a:rPr sz="2000" b="1" dirty="0">
                          <a:solidFill>
                            <a:srgbClr val="FFFFFF"/>
                          </a:solidFill>
                          <a:latin typeface="Arial"/>
                          <a:cs typeface="Arial"/>
                        </a:rPr>
                        <a:t>Status</a:t>
                      </a:r>
                      <a:endParaRPr sz="2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8C000"/>
                    </a:solidFill>
                  </a:tcPr>
                </a:tc>
                <a:extLst>
                  <a:ext uri="{0D108BD9-81ED-4DB2-BD59-A6C34878D82A}">
                    <a16:rowId xmlns:a16="http://schemas.microsoft.com/office/drawing/2014/main" val="10000"/>
                  </a:ext>
                </a:extLst>
              </a:tr>
              <a:tr h="787178">
                <a:tc>
                  <a:txBody>
                    <a:bodyPr/>
                    <a:lstStyle/>
                    <a:p>
                      <a:pPr marL="19050">
                        <a:lnSpc>
                          <a:spcPct val="100000"/>
                        </a:lnSpc>
                      </a:pPr>
                      <a:r>
                        <a:rPr sz="2000" dirty="0">
                          <a:latin typeface="Arial"/>
                          <a:cs typeface="Arial"/>
                        </a:rPr>
                        <a:t>Luminex</a:t>
                      </a:r>
                      <a:r>
                        <a:rPr sz="2000" spc="-5" dirty="0">
                          <a:latin typeface="Arial"/>
                          <a:cs typeface="Arial"/>
                        </a:rPr>
                        <a:t> </a:t>
                      </a:r>
                      <a:r>
                        <a:rPr sz="2000" dirty="0">
                          <a:latin typeface="Arial"/>
                          <a:cs typeface="Arial"/>
                        </a:rPr>
                        <a:t>(suspension</a:t>
                      </a:r>
                      <a:r>
                        <a:rPr sz="2000" spc="-5" dirty="0">
                          <a:latin typeface="Arial"/>
                          <a:cs typeface="Arial"/>
                        </a:rPr>
                        <a:t> </a:t>
                      </a:r>
                      <a:r>
                        <a:rPr sz="2000" dirty="0">
                          <a:latin typeface="Arial"/>
                          <a:cs typeface="Arial"/>
                        </a:rPr>
                        <a:t>beads)</a:t>
                      </a:r>
                      <a:endParaRPr sz="20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E8CA"/>
                    </a:solidFill>
                  </a:tcPr>
                </a:tc>
                <a:tc>
                  <a:txBody>
                    <a:bodyPr/>
                    <a:lstStyle/>
                    <a:p>
                      <a:pPr algn="ctr">
                        <a:lnSpc>
                          <a:spcPct val="100000"/>
                        </a:lnSpc>
                      </a:pPr>
                      <a:r>
                        <a:rPr sz="2000" dirty="0">
                          <a:latin typeface="Arial"/>
                          <a:cs typeface="Arial"/>
                        </a:rPr>
                        <a:t>2000</a:t>
                      </a:r>
                      <a:endParaRPr sz="20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E8CA"/>
                    </a:solidFill>
                  </a:tcPr>
                </a:tc>
                <a:tc>
                  <a:txBody>
                    <a:bodyPr/>
                    <a:lstStyle/>
                    <a:p>
                      <a:pPr marL="452755">
                        <a:lnSpc>
                          <a:spcPct val="100000"/>
                        </a:lnSpc>
                      </a:pPr>
                      <a:r>
                        <a:rPr sz="2000" dirty="0">
                          <a:latin typeface="Arial"/>
                          <a:cs typeface="Arial"/>
                        </a:rPr>
                        <a:t>National</a:t>
                      </a:r>
                      <a:r>
                        <a:rPr sz="2000" spc="-5" dirty="0">
                          <a:latin typeface="Arial"/>
                          <a:cs typeface="Arial"/>
                        </a:rPr>
                        <a:t> </a:t>
                      </a:r>
                      <a:r>
                        <a:rPr sz="2000" dirty="0">
                          <a:latin typeface="Arial"/>
                          <a:cs typeface="Arial"/>
                        </a:rPr>
                        <a:t>facility</a:t>
                      </a:r>
                      <a:r>
                        <a:rPr sz="2000" spc="-5" dirty="0">
                          <a:latin typeface="Arial"/>
                          <a:cs typeface="Arial"/>
                        </a:rPr>
                        <a:t> </a:t>
                      </a:r>
                      <a:r>
                        <a:rPr sz="2000" dirty="0">
                          <a:latin typeface="Arial"/>
                          <a:cs typeface="Arial"/>
                        </a:rPr>
                        <a:t>(Solna)</a:t>
                      </a:r>
                      <a:endParaRPr sz="20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E8CA"/>
                    </a:solidFill>
                  </a:tcPr>
                </a:tc>
                <a:extLst>
                  <a:ext uri="{0D108BD9-81ED-4DB2-BD59-A6C34878D82A}">
                    <a16:rowId xmlns:a16="http://schemas.microsoft.com/office/drawing/2014/main" val="10001"/>
                  </a:ext>
                </a:extLst>
              </a:tr>
              <a:tr h="605091">
                <a:tc>
                  <a:txBody>
                    <a:bodyPr/>
                    <a:lstStyle/>
                    <a:p>
                      <a:pPr marL="19050">
                        <a:lnSpc>
                          <a:spcPct val="100000"/>
                        </a:lnSpc>
                      </a:pPr>
                      <a:r>
                        <a:rPr sz="2000" dirty="0">
                          <a:latin typeface="Arial"/>
                          <a:cs typeface="Arial"/>
                        </a:rPr>
                        <a:t>Olink</a:t>
                      </a:r>
                      <a:r>
                        <a:rPr sz="2000" spc="-5" dirty="0">
                          <a:latin typeface="Arial"/>
                          <a:cs typeface="Arial"/>
                        </a:rPr>
                        <a:t> </a:t>
                      </a:r>
                      <a:r>
                        <a:rPr sz="2000" dirty="0">
                          <a:latin typeface="Arial"/>
                          <a:cs typeface="Arial"/>
                        </a:rPr>
                        <a:t>(padlock</a:t>
                      </a:r>
                      <a:r>
                        <a:rPr sz="2000" spc="-5" dirty="0">
                          <a:latin typeface="Arial"/>
                          <a:cs typeface="Arial"/>
                        </a:rPr>
                        <a:t> </a:t>
                      </a:r>
                      <a:r>
                        <a:rPr sz="2000" dirty="0">
                          <a:latin typeface="Arial"/>
                          <a:cs typeface="Arial"/>
                        </a:rPr>
                        <a:t>probes)</a:t>
                      </a:r>
                      <a:endParaRPr sz="2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4E6"/>
                    </a:solidFill>
                  </a:tcPr>
                </a:tc>
                <a:tc>
                  <a:txBody>
                    <a:bodyPr/>
                    <a:lstStyle/>
                    <a:p>
                      <a:pPr algn="ctr">
                        <a:lnSpc>
                          <a:spcPct val="100000"/>
                        </a:lnSpc>
                      </a:pPr>
                      <a:r>
                        <a:rPr sz="2000" dirty="0">
                          <a:latin typeface="Arial"/>
                          <a:cs typeface="Arial"/>
                        </a:rPr>
                        <a:t>750</a:t>
                      </a:r>
                      <a:endParaRPr sz="2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4E6"/>
                    </a:solidFill>
                  </a:tcPr>
                </a:tc>
                <a:tc>
                  <a:txBody>
                    <a:bodyPr/>
                    <a:lstStyle/>
                    <a:p>
                      <a:pPr marL="452755">
                        <a:lnSpc>
                          <a:spcPct val="100000"/>
                        </a:lnSpc>
                      </a:pPr>
                      <a:r>
                        <a:rPr sz="2000" dirty="0">
                          <a:latin typeface="Arial"/>
                          <a:cs typeface="Arial"/>
                        </a:rPr>
                        <a:t>National</a:t>
                      </a:r>
                      <a:r>
                        <a:rPr sz="2000" spc="-5" dirty="0">
                          <a:latin typeface="Arial"/>
                          <a:cs typeface="Arial"/>
                        </a:rPr>
                        <a:t> </a:t>
                      </a:r>
                      <a:r>
                        <a:rPr sz="2000" dirty="0">
                          <a:latin typeface="Arial"/>
                          <a:cs typeface="Arial"/>
                        </a:rPr>
                        <a:t>facility</a:t>
                      </a:r>
                      <a:r>
                        <a:rPr sz="2000" spc="-5" dirty="0">
                          <a:latin typeface="Arial"/>
                          <a:cs typeface="Arial"/>
                        </a:rPr>
                        <a:t> </a:t>
                      </a:r>
                      <a:r>
                        <a:rPr sz="2000" dirty="0">
                          <a:latin typeface="Arial"/>
                          <a:cs typeface="Arial"/>
                        </a:rPr>
                        <a:t>(Solna)</a:t>
                      </a:r>
                      <a:endParaRPr sz="2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4E6"/>
                    </a:solidFill>
                  </a:tcPr>
                </a:tc>
                <a:extLst>
                  <a:ext uri="{0D108BD9-81ED-4DB2-BD59-A6C34878D82A}">
                    <a16:rowId xmlns:a16="http://schemas.microsoft.com/office/drawing/2014/main" val="10002"/>
                  </a:ext>
                </a:extLst>
              </a:tr>
              <a:tr h="907697">
                <a:tc>
                  <a:txBody>
                    <a:bodyPr/>
                    <a:lstStyle/>
                    <a:p>
                      <a:pPr marL="19050">
                        <a:lnSpc>
                          <a:spcPct val="100000"/>
                        </a:lnSpc>
                      </a:pPr>
                      <a:r>
                        <a:rPr sz="2000" spc="-160" dirty="0">
                          <a:latin typeface="Arial"/>
                          <a:cs typeface="Arial"/>
                        </a:rPr>
                        <a:t>T</a:t>
                      </a:r>
                      <a:r>
                        <a:rPr sz="2000" dirty="0">
                          <a:latin typeface="Arial"/>
                          <a:cs typeface="Arial"/>
                        </a:rPr>
                        <a:t>arget</a:t>
                      </a:r>
                      <a:r>
                        <a:rPr sz="2000" spc="-5" dirty="0">
                          <a:latin typeface="Arial"/>
                          <a:cs typeface="Arial"/>
                        </a:rPr>
                        <a:t> </a:t>
                      </a:r>
                      <a:r>
                        <a:rPr sz="2000" dirty="0">
                          <a:latin typeface="Arial"/>
                          <a:cs typeface="Arial"/>
                        </a:rPr>
                        <a:t>proteomics</a:t>
                      </a:r>
                      <a:r>
                        <a:rPr sz="2000" spc="-5" dirty="0">
                          <a:latin typeface="Arial"/>
                          <a:cs typeface="Arial"/>
                        </a:rPr>
                        <a:t> </a:t>
                      </a:r>
                      <a:r>
                        <a:rPr sz="2000" dirty="0">
                          <a:latin typeface="Arial"/>
                          <a:cs typeface="Arial"/>
                        </a:rPr>
                        <a:t>(mass</a:t>
                      </a:r>
                      <a:r>
                        <a:rPr sz="2000" spc="-5" dirty="0">
                          <a:latin typeface="Arial"/>
                          <a:cs typeface="Arial"/>
                        </a:rPr>
                        <a:t> </a:t>
                      </a:r>
                      <a:r>
                        <a:rPr sz="2000" dirty="0">
                          <a:latin typeface="Arial"/>
                          <a:cs typeface="Arial"/>
                        </a:rPr>
                        <a:t>spectrometry)</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E8CA"/>
                    </a:solidFill>
                  </a:tcPr>
                </a:tc>
                <a:tc>
                  <a:txBody>
                    <a:bodyPr/>
                    <a:lstStyle/>
                    <a:p>
                      <a:pPr algn="ctr">
                        <a:lnSpc>
                          <a:spcPct val="100000"/>
                        </a:lnSpc>
                      </a:pPr>
                      <a:r>
                        <a:rPr sz="2000" dirty="0">
                          <a:latin typeface="Arial"/>
                          <a:cs typeface="Arial"/>
                        </a:rPr>
                        <a:t>200</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E8CA"/>
                    </a:solidFill>
                  </a:tcPr>
                </a:tc>
                <a:tc>
                  <a:txBody>
                    <a:bodyPr/>
                    <a:lstStyle/>
                    <a:p>
                      <a:pPr marL="11430" algn="ctr">
                        <a:lnSpc>
                          <a:spcPct val="100000"/>
                        </a:lnSpc>
                      </a:pPr>
                      <a:r>
                        <a:rPr lang="sv-SE" sz="2000" dirty="0">
                          <a:latin typeface="Arial"/>
                          <a:cs typeface="Arial"/>
                        </a:rPr>
                        <a:t>”In-house” </a:t>
                      </a:r>
                      <a:r>
                        <a:rPr lang="sv-SE" sz="2000" dirty="0" err="1">
                          <a:latin typeface="Arial"/>
                          <a:cs typeface="Arial"/>
                        </a:rPr>
                        <a:t>development</a:t>
                      </a:r>
                      <a:endParaRPr sz="2000" dirty="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E8CA"/>
                    </a:solidFill>
                  </a:tcPr>
                </a:tc>
                <a:extLst>
                  <a:ext uri="{0D108BD9-81ED-4DB2-BD59-A6C34878D82A}">
                    <a16:rowId xmlns:a16="http://schemas.microsoft.com/office/drawing/2014/main" val="10003"/>
                  </a:ext>
                </a:extLst>
              </a:tr>
              <a:tr h="614681">
                <a:tc>
                  <a:txBody>
                    <a:bodyPr/>
                    <a:lstStyle/>
                    <a:p>
                      <a:pPr marL="19050">
                        <a:lnSpc>
                          <a:spcPct val="100000"/>
                        </a:lnSpc>
                      </a:pPr>
                      <a:endParaRPr sz="2000" dirty="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4E6"/>
                    </a:solidFill>
                  </a:tcPr>
                </a:tc>
                <a:tc>
                  <a:txBody>
                    <a:bodyPr/>
                    <a:lstStyle/>
                    <a:p>
                      <a:pPr marL="9525" algn="ctr">
                        <a:lnSpc>
                          <a:spcPct val="100000"/>
                        </a:lnSpc>
                      </a:pPr>
                      <a:endParaRPr sz="2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4E6"/>
                    </a:solidFill>
                  </a:tcPr>
                </a:tc>
                <a:tc>
                  <a:txBody>
                    <a:bodyPr/>
                    <a:lstStyle/>
                    <a:p>
                      <a:pPr marL="617855">
                        <a:lnSpc>
                          <a:spcPct val="100000"/>
                        </a:lnSpc>
                      </a:pPr>
                      <a:endParaRPr sz="2000" dirty="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FF4E6"/>
                    </a:solidFill>
                  </a:tcPr>
                </a:tc>
                <a:extLst>
                  <a:ext uri="{0D108BD9-81ED-4DB2-BD59-A6C34878D82A}">
                    <a16:rowId xmlns:a16="http://schemas.microsoft.com/office/drawing/2014/main" val="10004"/>
                  </a:ext>
                </a:extLst>
              </a:tr>
              <a:tr h="614679">
                <a:tc>
                  <a:txBody>
                    <a:bodyPr/>
                    <a:lstStyle/>
                    <a:p>
                      <a:pPr marL="19050">
                        <a:lnSpc>
                          <a:spcPct val="100000"/>
                        </a:lnSpc>
                      </a:pPr>
                      <a:endParaRPr sz="2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E8CA"/>
                    </a:solidFill>
                  </a:tcPr>
                </a:tc>
                <a:tc>
                  <a:txBody>
                    <a:bodyPr/>
                    <a:lstStyle/>
                    <a:p>
                      <a:pPr algn="ctr">
                        <a:lnSpc>
                          <a:spcPct val="100000"/>
                        </a:lnSpc>
                      </a:pPr>
                      <a:endParaRPr sz="2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E8CA"/>
                    </a:solidFill>
                  </a:tcPr>
                </a:tc>
                <a:tc>
                  <a:txBody>
                    <a:bodyPr/>
                    <a:lstStyle/>
                    <a:p>
                      <a:pPr marL="338455">
                        <a:lnSpc>
                          <a:spcPct val="100000"/>
                        </a:lnSpc>
                      </a:pPr>
                      <a:endParaRPr sz="2000" dirty="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E8CA"/>
                    </a:solidFill>
                  </a:tcPr>
                </a:tc>
                <a:extLst>
                  <a:ext uri="{0D108BD9-81ED-4DB2-BD59-A6C34878D82A}">
                    <a16:rowId xmlns:a16="http://schemas.microsoft.com/office/drawing/2014/main" val="10005"/>
                  </a:ext>
                </a:extLst>
              </a:tr>
            </a:tbl>
          </a:graphicData>
        </a:graphic>
      </p:graphicFrame>
      <p:sp>
        <p:nvSpPr>
          <p:cNvPr id="5" name="Rectangle 4">
            <a:extLst>
              <a:ext uri="{FF2B5EF4-FFF2-40B4-BE49-F238E27FC236}">
                <a16:creationId xmlns:a16="http://schemas.microsoft.com/office/drawing/2014/main" id="{6096980D-2081-A749-848F-BC6FA25E60CE}"/>
              </a:ext>
            </a:extLst>
          </p:cNvPr>
          <p:cNvSpPr/>
          <p:nvPr/>
        </p:nvSpPr>
        <p:spPr>
          <a:xfrm>
            <a:off x="508000" y="4944533"/>
            <a:ext cx="10854267"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075469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922472" y="272323"/>
            <a:ext cx="6809077" cy="1019162"/>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7F7F7F"/>
                </a:solidFill>
                <a:latin typeface="Calibri Light"/>
              </a:rPr>
              <a:t>Antibody-based proteomics profiling</a:t>
            </a:r>
            <a:endParaRPr lang="sv-SE" sz="3200" dirty="0">
              <a:solidFill>
                <a:srgbClr val="7F7F7F"/>
              </a:solidFill>
              <a:latin typeface="Calibri Light"/>
            </a:endParaRPr>
          </a:p>
        </p:txBody>
      </p:sp>
      <p:sp>
        <p:nvSpPr>
          <p:cNvPr id="10" name="Content Placeholder 9"/>
          <p:cNvSpPr>
            <a:spLocks noGrp="1"/>
          </p:cNvSpPr>
          <p:nvPr>
            <p:ph idx="1"/>
          </p:nvPr>
        </p:nvSpPr>
        <p:spPr>
          <a:xfrm>
            <a:off x="1020583" y="1613052"/>
            <a:ext cx="3005420" cy="4351338"/>
          </a:xfrm>
        </p:spPr>
        <p:txBody>
          <a:bodyPr>
            <a:normAutofit/>
          </a:bodyPr>
          <a:lstStyle/>
          <a:p>
            <a:r>
              <a:rPr lang="en-US" sz="1800" dirty="0">
                <a:solidFill>
                  <a:srgbClr val="7F7F7F"/>
                </a:solidFill>
              </a:rPr>
              <a:t>Olink multiplex panels based on proximity extention assay (PEA) </a:t>
            </a:r>
            <a:endParaRPr lang="sv-SE" sz="1800" dirty="0">
              <a:solidFill>
                <a:srgbClr val="7F7F7F"/>
              </a:solidFill>
              <a:latin typeface="Calibri Light"/>
            </a:endParaRPr>
          </a:p>
          <a:p>
            <a:r>
              <a:rPr lang="en-US" sz="1800" dirty="0">
                <a:solidFill>
                  <a:srgbClr val="7F7F7F"/>
                </a:solidFill>
              </a:rPr>
              <a:t>397 samples run in 11 panels</a:t>
            </a:r>
          </a:p>
          <a:p>
            <a:r>
              <a:rPr lang="en-US" sz="1800" dirty="0">
                <a:solidFill>
                  <a:srgbClr val="7F7F7F"/>
                </a:solidFill>
                <a:sym typeface="Wingdings"/>
              </a:rPr>
              <a:t>Longitudinal and quantitative data for ~1000 proteins</a:t>
            </a:r>
          </a:p>
          <a:p>
            <a:pPr>
              <a:buFont typeface="Wingdings" charset="0"/>
              <a:buChar char="à"/>
            </a:pPr>
            <a:endParaRPr lang="en-US" sz="1800" dirty="0">
              <a:solidFill>
                <a:srgbClr val="7F7F7F"/>
              </a:solidFill>
              <a:sym typeface="Wingdings"/>
            </a:endParaRPr>
          </a:p>
          <a:p>
            <a:endParaRPr lang="en-US" sz="1800" dirty="0">
              <a:solidFill>
                <a:srgbClr val="7F7F7F"/>
              </a:solidFill>
            </a:endParaRPr>
          </a:p>
        </p:txBody>
      </p:sp>
      <p:sp>
        <p:nvSpPr>
          <p:cNvPr id="11" name="Slide Number Placeholder 4"/>
          <p:cNvSpPr>
            <a:spLocks noGrp="1"/>
          </p:cNvSpPr>
          <p:nvPr>
            <p:ph type="sldNum" sz="quarter" idx="12"/>
          </p:nvPr>
        </p:nvSpPr>
        <p:spPr>
          <a:xfrm>
            <a:off x="7712243" y="6302398"/>
            <a:ext cx="2743200" cy="365125"/>
          </a:xfrm>
        </p:spPr>
        <p:txBody>
          <a:bodyPr/>
          <a:lstStyle/>
          <a:p>
            <a:fld id="{97DED537-10C4-8C40-8E87-51060FF45365}" type="slidenum">
              <a:rPr lang="sv-SE">
                <a:solidFill>
                  <a:prstClr val="black">
                    <a:tint val="75000"/>
                  </a:prstClr>
                </a:solidFill>
                <a:latin typeface="Calibri"/>
              </a:rPr>
              <a:pPr/>
              <a:t>56</a:t>
            </a:fld>
            <a:endParaRPr lang="sv-SE">
              <a:solidFill>
                <a:prstClr val="black">
                  <a:tint val="75000"/>
                </a:prstClr>
              </a:solidFill>
              <a:latin typeface="Calibri"/>
            </a:endParaRPr>
          </a:p>
        </p:txBody>
      </p:sp>
      <p:pic>
        <p:nvPicPr>
          <p:cNvPr id="4" name="Picture 3" descr="beeswarm.olink.proteins.al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288" y="1291485"/>
            <a:ext cx="2726554" cy="2726554"/>
          </a:xfrm>
          <a:prstGeom prst="rect">
            <a:avLst/>
          </a:prstGeom>
        </p:spPr>
      </p:pic>
      <p:pic>
        <p:nvPicPr>
          <p:cNvPr id="6" name="Picture 5" descr="beeswarm.olink.proteins.all.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3593" y="1281662"/>
            <a:ext cx="2755534" cy="2755534"/>
          </a:xfrm>
          <a:prstGeom prst="rect">
            <a:avLst/>
          </a:prstGeom>
        </p:spPr>
      </p:pic>
      <p:pic>
        <p:nvPicPr>
          <p:cNvPr id="7" name="Picture 6"/>
          <p:cNvPicPr>
            <a:picLocks noChangeAspect="1"/>
          </p:cNvPicPr>
          <p:nvPr/>
        </p:nvPicPr>
        <p:blipFill>
          <a:blip r:embed="rId6"/>
          <a:stretch>
            <a:fillRect/>
          </a:stretch>
        </p:blipFill>
        <p:spPr>
          <a:xfrm>
            <a:off x="4452289" y="3976798"/>
            <a:ext cx="2537105" cy="2753198"/>
          </a:xfrm>
          <a:prstGeom prst="rect">
            <a:avLst/>
          </a:prstGeom>
        </p:spPr>
      </p:pic>
      <p:pic>
        <p:nvPicPr>
          <p:cNvPr id="8" name="Picture 7"/>
          <p:cNvPicPr>
            <a:picLocks noChangeAspect="1"/>
          </p:cNvPicPr>
          <p:nvPr/>
        </p:nvPicPr>
        <p:blipFill>
          <a:blip r:embed="rId7"/>
          <a:stretch>
            <a:fillRect/>
          </a:stretch>
        </p:blipFill>
        <p:spPr>
          <a:xfrm>
            <a:off x="7065841" y="4021203"/>
            <a:ext cx="2509889" cy="2699912"/>
          </a:xfrm>
          <a:prstGeom prst="rect">
            <a:avLst/>
          </a:prstGeom>
        </p:spPr>
      </p:pic>
      <p:sp>
        <p:nvSpPr>
          <p:cNvPr id="13" name="Rectangle 12"/>
          <p:cNvSpPr/>
          <p:nvPr/>
        </p:nvSpPr>
        <p:spPr>
          <a:xfrm>
            <a:off x="5685235" y="1385290"/>
            <a:ext cx="4060874" cy="239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7504"/>
            <a:endParaRPr lang="en-US">
              <a:solidFill>
                <a:prstClr val="white"/>
              </a:solidFill>
              <a:latin typeface="Calibri"/>
            </a:endParaRPr>
          </a:p>
        </p:txBody>
      </p:sp>
      <p:sp>
        <p:nvSpPr>
          <p:cNvPr id="3" name="TextBox 2"/>
          <p:cNvSpPr txBox="1"/>
          <p:nvPr/>
        </p:nvSpPr>
        <p:spPr>
          <a:xfrm>
            <a:off x="5504010" y="1305275"/>
            <a:ext cx="673832" cy="307777"/>
          </a:xfrm>
          <a:prstGeom prst="rect">
            <a:avLst/>
          </a:prstGeom>
          <a:noFill/>
        </p:spPr>
        <p:txBody>
          <a:bodyPr wrap="none" rtlCol="0">
            <a:spAutoFit/>
          </a:bodyPr>
          <a:lstStyle/>
          <a:p>
            <a:pPr defTabSz="914400"/>
            <a:r>
              <a:rPr lang="en-US" sz="1400" dirty="0" err="1">
                <a:solidFill>
                  <a:srgbClr val="7F7F7F"/>
                </a:solidFill>
                <a:latin typeface="Helvetica"/>
                <a:cs typeface="Helvetica"/>
              </a:rPr>
              <a:t>Leptin</a:t>
            </a:r>
            <a:endParaRPr lang="en-US" sz="1400" dirty="0">
              <a:solidFill>
                <a:srgbClr val="7F7F7F"/>
              </a:solidFill>
              <a:latin typeface="Helvetica"/>
              <a:cs typeface="Helvetica"/>
            </a:endParaRPr>
          </a:p>
        </p:txBody>
      </p:sp>
      <p:sp>
        <p:nvSpPr>
          <p:cNvPr id="14" name="TextBox 13"/>
          <p:cNvSpPr txBox="1"/>
          <p:nvPr/>
        </p:nvSpPr>
        <p:spPr>
          <a:xfrm>
            <a:off x="7744291" y="1305275"/>
            <a:ext cx="1611752" cy="307777"/>
          </a:xfrm>
          <a:prstGeom prst="rect">
            <a:avLst/>
          </a:prstGeom>
          <a:noFill/>
        </p:spPr>
        <p:txBody>
          <a:bodyPr wrap="none" rtlCol="0">
            <a:spAutoFit/>
          </a:bodyPr>
          <a:lstStyle/>
          <a:p>
            <a:pPr defTabSz="914400"/>
            <a:r>
              <a:rPr lang="en-US" sz="1400" dirty="0" err="1">
                <a:solidFill>
                  <a:srgbClr val="7F7F7F"/>
                </a:solidFill>
                <a:latin typeface="Helvetica"/>
                <a:cs typeface="Helvetica"/>
              </a:rPr>
              <a:t>Folate</a:t>
            </a:r>
            <a:r>
              <a:rPr lang="en-US" sz="1400" dirty="0">
                <a:solidFill>
                  <a:srgbClr val="7F7F7F"/>
                </a:solidFill>
                <a:latin typeface="Helvetica"/>
                <a:cs typeface="Helvetica"/>
              </a:rPr>
              <a:t> Receptor 3</a:t>
            </a:r>
          </a:p>
        </p:txBody>
      </p:sp>
      <p:sp>
        <p:nvSpPr>
          <p:cNvPr id="15" name="Rektangel 1"/>
          <p:cNvSpPr/>
          <p:nvPr/>
        </p:nvSpPr>
        <p:spPr>
          <a:xfrm>
            <a:off x="413937" y="5066880"/>
            <a:ext cx="1675191" cy="523220"/>
          </a:xfrm>
          <a:prstGeom prst="rect">
            <a:avLst/>
          </a:prstGeom>
          <a:solidFill>
            <a:schemeClr val="bg1"/>
          </a:solidFill>
        </p:spPr>
        <p:txBody>
          <a:bodyPr wrap="square">
            <a:spAutoFit/>
          </a:bodyPr>
          <a:lstStyle/>
          <a:p>
            <a:pPr eaLnBrk="0" fontAlgn="base" hangingPunct="0">
              <a:spcBef>
                <a:spcPct val="0"/>
              </a:spcBef>
              <a:spcAft>
                <a:spcPct val="0"/>
              </a:spcAft>
            </a:pPr>
            <a:r>
              <a:rPr lang="sv-SE" sz="1400" i="1" dirty="0" err="1">
                <a:solidFill>
                  <a:srgbClr val="7F7F7F"/>
                </a:solidFill>
                <a:latin typeface="Helvetica"/>
                <a:cs typeface="Helvetica"/>
              </a:rPr>
              <a:t>Fagerberg </a:t>
            </a:r>
            <a:r>
              <a:rPr lang="sv-SE" sz="1400" i="1" dirty="0">
                <a:solidFill>
                  <a:srgbClr val="7F7F7F"/>
                </a:solidFill>
                <a:latin typeface="Helvetica"/>
                <a:cs typeface="Helvetica"/>
              </a:rPr>
              <a:t>et al. Submitted</a:t>
            </a:r>
          </a:p>
        </p:txBody>
      </p:sp>
      <p:sp>
        <p:nvSpPr>
          <p:cNvPr id="21" name="Rectangle 20"/>
          <p:cNvSpPr/>
          <p:nvPr/>
        </p:nvSpPr>
        <p:spPr>
          <a:xfrm>
            <a:off x="5327553" y="3927040"/>
            <a:ext cx="4060874" cy="413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7504"/>
            <a:endParaRPr lang="en-US">
              <a:solidFill>
                <a:prstClr val="white"/>
              </a:solidFill>
              <a:latin typeface="Calibri"/>
            </a:endParaRPr>
          </a:p>
        </p:txBody>
      </p:sp>
      <p:sp>
        <p:nvSpPr>
          <p:cNvPr id="22" name="TextBox 21"/>
          <p:cNvSpPr txBox="1"/>
          <p:nvPr/>
        </p:nvSpPr>
        <p:spPr>
          <a:xfrm>
            <a:off x="5504011" y="3864150"/>
            <a:ext cx="698729" cy="523220"/>
          </a:xfrm>
          <a:prstGeom prst="rect">
            <a:avLst/>
          </a:prstGeom>
          <a:noFill/>
        </p:spPr>
        <p:txBody>
          <a:bodyPr wrap="none" rtlCol="0">
            <a:spAutoFit/>
          </a:bodyPr>
          <a:lstStyle/>
          <a:p>
            <a:pPr defTabSz="914400"/>
            <a:r>
              <a:rPr lang="en-US" sz="1400" dirty="0" err="1">
                <a:solidFill>
                  <a:srgbClr val="7F7F7F"/>
                </a:solidFill>
                <a:latin typeface="Helvetica"/>
                <a:cs typeface="Helvetica"/>
              </a:rPr>
              <a:t>Leptin</a:t>
            </a:r>
            <a:endParaRPr lang="en-US" sz="1400" dirty="0">
              <a:solidFill>
                <a:srgbClr val="7F7F7F"/>
              </a:solidFill>
              <a:latin typeface="Helvetica"/>
              <a:cs typeface="Helvetica"/>
            </a:endParaRPr>
          </a:p>
          <a:p>
            <a:pPr defTabSz="914400"/>
            <a:r>
              <a:rPr lang="en-US" sz="1400" dirty="0">
                <a:solidFill>
                  <a:srgbClr val="7F7F7F"/>
                </a:solidFill>
                <a:latin typeface="Helvetica"/>
                <a:cs typeface="Helvetica"/>
              </a:rPr>
              <a:t>r=0.89</a:t>
            </a:r>
          </a:p>
        </p:txBody>
      </p:sp>
      <p:sp>
        <p:nvSpPr>
          <p:cNvPr id="23" name="TextBox 22"/>
          <p:cNvSpPr txBox="1"/>
          <p:nvPr/>
        </p:nvSpPr>
        <p:spPr>
          <a:xfrm>
            <a:off x="7744291" y="3864150"/>
            <a:ext cx="1611752" cy="523220"/>
          </a:xfrm>
          <a:prstGeom prst="rect">
            <a:avLst/>
          </a:prstGeom>
          <a:noFill/>
        </p:spPr>
        <p:txBody>
          <a:bodyPr wrap="none" rtlCol="0">
            <a:spAutoFit/>
          </a:bodyPr>
          <a:lstStyle/>
          <a:p>
            <a:pPr defTabSz="914400"/>
            <a:r>
              <a:rPr lang="en-US" sz="1400" dirty="0" err="1">
                <a:solidFill>
                  <a:srgbClr val="7F7F7F"/>
                </a:solidFill>
                <a:latin typeface="Helvetica"/>
                <a:cs typeface="Helvetica"/>
              </a:rPr>
              <a:t>Folate</a:t>
            </a:r>
            <a:r>
              <a:rPr lang="en-US" sz="1400" dirty="0">
                <a:solidFill>
                  <a:srgbClr val="7F7F7F"/>
                </a:solidFill>
                <a:latin typeface="Helvetica"/>
                <a:cs typeface="Helvetica"/>
              </a:rPr>
              <a:t> Receptor 3</a:t>
            </a:r>
          </a:p>
          <a:p>
            <a:pPr defTabSz="914400"/>
            <a:r>
              <a:rPr lang="en-US" sz="1400" dirty="0">
                <a:solidFill>
                  <a:srgbClr val="7F7F7F"/>
                </a:solidFill>
                <a:latin typeface="Helvetica"/>
                <a:cs typeface="Helvetica"/>
              </a:rPr>
              <a:t>r=0.99</a:t>
            </a:r>
          </a:p>
        </p:txBody>
      </p:sp>
      <p:sp>
        <p:nvSpPr>
          <p:cNvPr id="16" name="TextBox 15">
            <a:extLst>
              <a:ext uri="{FF2B5EF4-FFF2-40B4-BE49-F238E27FC236}">
                <a16:creationId xmlns:a16="http://schemas.microsoft.com/office/drawing/2014/main" id="{85CC60DA-F161-A448-9C89-9163DB4E7EF5}"/>
              </a:ext>
            </a:extLst>
          </p:cNvPr>
          <p:cNvSpPr txBox="1"/>
          <p:nvPr/>
        </p:nvSpPr>
        <p:spPr>
          <a:xfrm>
            <a:off x="10745555" y="3649227"/>
            <a:ext cx="1130659" cy="738143"/>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Linn </a:t>
            </a:r>
            <a:r>
              <a:rPr lang="en-US" sz="1400" b="1" dirty="0" err="1">
                <a:solidFill>
                  <a:prstClr val="black"/>
                </a:solidFill>
                <a:latin typeface="Arial"/>
                <a:cs typeface="Arial"/>
              </a:rPr>
              <a:t>Fagerberg</a:t>
            </a:r>
            <a:endParaRPr lang="en-US" sz="1400" b="1" dirty="0">
              <a:solidFill>
                <a:prstClr val="black"/>
              </a:solidFill>
              <a:latin typeface="Arial"/>
              <a:cs typeface="Arial"/>
            </a:endParaRPr>
          </a:p>
          <a:p>
            <a:pPr algn="ctr" defTabSz="456919"/>
            <a:endParaRPr lang="en-US" sz="1400" b="1" dirty="0">
              <a:solidFill>
                <a:prstClr val="black"/>
              </a:solidFill>
              <a:latin typeface="Arial"/>
              <a:cs typeface="Arial"/>
            </a:endParaRPr>
          </a:p>
        </p:txBody>
      </p:sp>
      <p:pic>
        <p:nvPicPr>
          <p:cNvPr id="17" name="Picture 16" descr="profile_linn_900.jpg">
            <a:extLst>
              <a:ext uri="{FF2B5EF4-FFF2-40B4-BE49-F238E27FC236}">
                <a16:creationId xmlns:a16="http://schemas.microsoft.com/office/drawing/2014/main" id="{74038B24-1FD7-D040-AD45-CBCBD9E818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17027" y="2441522"/>
            <a:ext cx="800643" cy="1200964"/>
          </a:xfrm>
          <a:prstGeom prst="rect">
            <a:avLst/>
          </a:prstGeom>
        </p:spPr>
      </p:pic>
    </p:spTree>
    <p:extLst>
      <p:ext uri="{BB962C8B-B14F-4D97-AF65-F5344CB8AC3E}">
        <p14:creationId xmlns:p14="http://schemas.microsoft.com/office/powerpoint/2010/main" val="1092328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1785630" y="70433"/>
            <a:ext cx="9130920" cy="712387"/>
          </a:xfrm>
          <a:prstGeom prst="rect">
            <a:avLst/>
          </a:prstGeom>
        </p:spPr>
        <p:txBody>
          <a:bodyPr lIns="82635" tIns="45719" rIns="82635" bIns="45719">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3200" dirty="0" err="1">
                <a:solidFill>
                  <a:srgbClr val="7F7F7F"/>
                </a:solidFill>
                <a:latin typeface="Calibri Light"/>
              </a:rPr>
              <a:t>Protein plasma levels related to </a:t>
            </a:r>
            <a:br>
              <a:rPr lang="sv-SE" sz="3200" dirty="0" err="1">
                <a:solidFill>
                  <a:srgbClr val="7F7F7F"/>
                </a:solidFill>
                <a:latin typeface="Calibri Light"/>
              </a:rPr>
            </a:br>
            <a:r>
              <a:rPr lang="sv-SE" sz="3200" dirty="0" err="1">
                <a:solidFill>
                  <a:srgbClr val="7F7F7F"/>
                </a:solidFill>
                <a:latin typeface="Calibri Light"/>
              </a:rPr>
              <a:t>BMI, weight, waist and fat</a:t>
            </a:r>
            <a:endParaRPr lang="en-US" sz="3200" dirty="0">
              <a:solidFill>
                <a:srgbClr val="7F7F7F"/>
              </a:solidFill>
              <a:latin typeface="Calibri Light"/>
            </a:endParaRPr>
          </a:p>
        </p:txBody>
      </p:sp>
      <p:sp>
        <p:nvSpPr>
          <p:cNvPr id="7" name="Oval 6"/>
          <p:cNvSpPr/>
          <p:nvPr/>
        </p:nvSpPr>
        <p:spPr>
          <a:xfrm>
            <a:off x="12505693" y="997455"/>
            <a:ext cx="45719" cy="558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7504"/>
            <a:endParaRPr lang="en-US" dirty="0" err="1">
              <a:solidFill>
                <a:prstClr val="black"/>
              </a:solidFill>
              <a:latin typeface="Calibri"/>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75340" y="1385610"/>
            <a:ext cx="4723351" cy="4620504"/>
          </a:xfrm>
          <a:prstGeom prst="rect">
            <a:avLst/>
          </a:prstGeom>
        </p:spPr>
      </p:pic>
      <p:pic>
        <p:nvPicPr>
          <p:cNvPr id="5" name="Picture 4" descr="170914.upregulated.proteins.plot.visit.1.4.fat.mixed.effects.scal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1405" y="1497431"/>
            <a:ext cx="2464434" cy="2464434"/>
          </a:xfrm>
          <a:prstGeom prst="rect">
            <a:avLst/>
          </a:prstGeom>
        </p:spPr>
      </p:pic>
      <p:pic>
        <p:nvPicPr>
          <p:cNvPr id="6" name="Picture 5" descr="170914.downregulated.proteins.plot.visit.1.4.weight.mixed.effects.scaled.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8689" y="4128971"/>
            <a:ext cx="2558510" cy="2558510"/>
          </a:xfrm>
          <a:prstGeom prst="rect">
            <a:avLst/>
          </a:prstGeom>
        </p:spPr>
      </p:pic>
      <p:sp>
        <p:nvSpPr>
          <p:cNvPr id="9" name="TextBox 8"/>
          <p:cNvSpPr txBox="1"/>
          <p:nvPr/>
        </p:nvSpPr>
        <p:spPr>
          <a:xfrm>
            <a:off x="2266863" y="6238277"/>
            <a:ext cx="2787943" cy="369332"/>
          </a:xfrm>
          <a:prstGeom prst="rect">
            <a:avLst/>
          </a:prstGeom>
          <a:noFill/>
        </p:spPr>
        <p:txBody>
          <a:bodyPr wrap="none" rtlCol="0">
            <a:spAutoFit/>
          </a:bodyPr>
          <a:lstStyle/>
          <a:p>
            <a:pPr defTabSz="914400"/>
            <a:r>
              <a:rPr lang="en-US" dirty="0">
                <a:solidFill>
                  <a:srgbClr val="7F7F7F"/>
                </a:solidFill>
                <a:latin typeface="Calibri"/>
              </a:rPr>
              <a:t>50 most significant proteins</a:t>
            </a:r>
          </a:p>
        </p:txBody>
      </p:sp>
    </p:spTree>
    <p:extLst>
      <p:ext uri="{BB962C8B-B14F-4D97-AF65-F5344CB8AC3E}">
        <p14:creationId xmlns:p14="http://schemas.microsoft.com/office/powerpoint/2010/main" val="2905207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weight.bmi.radar.50.3834.negative.pdf"/>
          <p:cNvPicPr>
            <a:picLocks noChangeAspect="1"/>
          </p:cNvPicPr>
          <p:nvPr/>
        </p:nvPicPr>
        <p:blipFill rotWithShape="1">
          <a:blip r:embed="rId3">
            <a:extLst>
              <a:ext uri="{28A0092B-C50C-407E-A947-70E740481C1C}">
                <a14:useLocalDpi xmlns:a14="http://schemas.microsoft.com/office/drawing/2010/main" val="0"/>
              </a:ext>
            </a:extLst>
          </a:blip>
          <a:srcRect t="11185"/>
          <a:stretch/>
        </p:blipFill>
        <p:spPr>
          <a:xfrm>
            <a:off x="5387649" y="1036494"/>
            <a:ext cx="5506007" cy="4890146"/>
          </a:xfrm>
          <a:prstGeom prst="rect">
            <a:avLst/>
          </a:prstGeom>
        </p:spPr>
      </p:pic>
      <p:pic>
        <p:nvPicPr>
          <p:cNvPr id="8" name="Picture 7" descr="weight.bmi.radar.50.3834.positive.pdf"/>
          <p:cNvPicPr>
            <a:picLocks noChangeAspect="1"/>
          </p:cNvPicPr>
          <p:nvPr/>
        </p:nvPicPr>
        <p:blipFill rotWithShape="1">
          <a:blip r:embed="rId4">
            <a:extLst>
              <a:ext uri="{28A0092B-C50C-407E-A947-70E740481C1C}">
                <a14:useLocalDpi xmlns:a14="http://schemas.microsoft.com/office/drawing/2010/main" val="0"/>
              </a:ext>
            </a:extLst>
          </a:blip>
          <a:srcRect t="12934"/>
          <a:stretch/>
        </p:blipFill>
        <p:spPr>
          <a:xfrm>
            <a:off x="642337" y="1233984"/>
            <a:ext cx="5389762" cy="4692657"/>
          </a:xfrm>
          <a:prstGeom prst="rect">
            <a:avLst/>
          </a:prstGeom>
        </p:spPr>
      </p:pic>
      <p:sp>
        <p:nvSpPr>
          <p:cNvPr id="2" name="Title 1"/>
          <p:cNvSpPr txBox="1">
            <a:spLocks/>
          </p:cNvSpPr>
          <p:nvPr/>
        </p:nvSpPr>
        <p:spPr>
          <a:xfrm>
            <a:off x="1922473" y="124715"/>
            <a:ext cx="6852559" cy="873425"/>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prstClr val="white">
                    <a:lumMod val="50000"/>
                  </a:prstClr>
                </a:solidFill>
                <a:latin typeface="Calibri Light"/>
              </a:rPr>
              <a:t>17 kg weight loss in three months</a:t>
            </a:r>
            <a:endParaRPr lang="sv-SE" sz="3200" dirty="0">
              <a:solidFill>
                <a:prstClr val="white">
                  <a:lumMod val="50000"/>
                </a:prstClr>
              </a:solidFill>
              <a:latin typeface="Calibri Light"/>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13525" y="4884354"/>
            <a:ext cx="2327209" cy="1891869"/>
          </a:xfrm>
          <a:prstGeom prst="rect">
            <a:avLst/>
          </a:prstGeom>
        </p:spPr>
      </p:pic>
      <p:cxnSp>
        <p:nvCxnSpPr>
          <p:cNvPr id="6" name="Straight Arrow Connector 5"/>
          <p:cNvCxnSpPr/>
          <p:nvPr/>
        </p:nvCxnSpPr>
        <p:spPr>
          <a:xfrm flipH="1" flipV="1">
            <a:off x="6101228" y="5002883"/>
            <a:ext cx="541890" cy="12437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78997" y="5026844"/>
            <a:ext cx="1999090" cy="369332"/>
          </a:xfrm>
          <a:prstGeom prst="rect">
            <a:avLst/>
          </a:prstGeom>
          <a:noFill/>
        </p:spPr>
        <p:txBody>
          <a:bodyPr wrap="none" rtlCol="0">
            <a:spAutoFit/>
          </a:bodyPr>
          <a:lstStyle/>
          <a:p>
            <a:pPr defTabSz="914400"/>
            <a:r>
              <a:rPr lang="en-US" dirty="0">
                <a:solidFill>
                  <a:srgbClr val="7F7F7F"/>
                </a:solidFill>
                <a:latin typeface="Calibri"/>
              </a:rPr>
              <a:t>Positive correlation</a:t>
            </a:r>
          </a:p>
        </p:txBody>
      </p:sp>
      <p:sp>
        <p:nvSpPr>
          <p:cNvPr id="12" name="TextBox 11"/>
          <p:cNvSpPr txBox="1"/>
          <p:nvPr/>
        </p:nvSpPr>
        <p:spPr>
          <a:xfrm>
            <a:off x="7427594" y="5037733"/>
            <a:ext cx="2097938" cy="369332"/>
          </a:xfrm>
          <a:prstGeom prst="rect">
            <a:avLst/>
          </a:prstGeom>
          <a:noFill/>
        </p:spPr>
        <p:txBody>
          <a:bodyPr wrap="none" rtlCol="0">
            <a:spAutoFit/>
          </a:bodyPr>
          <a:lstStyle/>
          <a:p>
            <a:pPr defTabSz="914400"/>
            <a:r>
              <a:rPr lang="en-US" dirty="0">
                <a:solidFill>
                  <a:srgbClr val="7F7F7F"/>
                </a:solidFill>
                <a:latin typeface="Calibri"/>
              </a:rPr>
              <a:t>Negative correlation</a:t>
            </a:r>
          </a:p>
        </p:txBody>
      </p:sp>
    </p:spTree>
    <p:extLst>
      <p:ext uri="{BB962C8B-B14F-4D97-AF65-F5344CB8AC3E}">
        <p14:creationId xmlns:p14="http://schemas.microsoft.com/office/powerpoint/2010/main" val="2112038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87080" y="2194959"/>
            <a:ext cx="4279278" cy="4297107"/>
          </a:xfrm>
          <a:prstGeom prst="rect">
            <a:avLst/>
          </a:prstGeom>
        </p:spPr>
      </p:pic>
      <p:sp>
        <p:nvSpPr>
          <p:cNvPr id="9" name="Title 1"/>
          <p:cNvSpPr txBox="1">
            <a:spLocks/>
          </p:cNvSpPr>
          <p:nvPr/>
        </p:nvSpPr>
        <p:spPr>
          <a:xfrm>
            <a:off x="1955160" y="69146"/>
            <a:ext cx="10182729" cy="789294"/>
          </a:xfrm>
          <a:prstGeom prst="rect">
            <a:avLst/>
          </a:prstGeom>
        </p:spPr>
        <p:txBody>
          <a:bodyPr lIns="82635" tIns="45719" rIns="82635" bIns="45719">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3200" dirty="0" err="1">
                <a:solidFill>
                  <a:prstClr val="white">
                    <a:lumMod val="50000"/>
                  </a:prstClr>
                </a:solidFill>
                <a:latin typeface="Calibri Light"/>
              </a:rPr>
              <a:t>Protein plasma levels related </a:t>
            </a:r>
            <a:br>
              <a:rPr lang="sv-SE" sz="3200" dirty="0" err="1">
                <a:solidFill>
                  <a:prstClr val="white">
                    <a:lumMod val="50000"/>
                  </a:prstClr>
                </a:solidFill>
                <a:latin typeface="Calibri Light"/>
              </a:rPr>
            </a:br>
            <a:r>
              <a:rPr lang="sv-SE" sz="3200" dirty="0" err="1">
                <a:solidFill>
                  <a:prstClr val="white">
                    <a:lumMod val="50000"/>
                  </a:prstClr>
                </a:solidFill>
                <a:latin typeface="Calibri Light"/>
              </a:rPr>
              <a:t>to infection (high CRP)</a:t>
            </a:r>
            <a:endParaRPr lang="en-US" sz="3200" dirty="0">
              <a:solidFill>
                <a:prstClr val="white">
                  <a:lumMod val="50000"/>
                </a:prstClr>
              </a:solidFill>
              <a:latin typeface="Calibri Light"/>
            </a:endParaRPr>
          </a:p>
        </p:txBody>
      </p:sp>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t="3271" r="9522"/>
          <a:stretch/>
        </p:blipFill>
        <p:spPr>
          <a:xfrm>
            <a:off x="6056888" y="2378665"/>
            <a:ext cx="4140341" cy="4009568"/>
          </a:xfrm>
          <a:prstGeom prst="rect">
            <a:avLst/>
          </a:prstGeom>
        </p:spPr>
      </p:pic>
      <p:sp>
        <p:nvSpPr>
          <p:cNvPr id="8" name="Rectangle 7"/>
          <p:cNvSpPr/>
          <p:nvPr/>
        </p:nvSpPr>
        <p:spPr>
          <a:xfrm>
            <a:off x="9922412" y="2449493"/>
            <a:ext cx="745588" cy="1083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7504"/>
            <a:endParaRPr lang="en-US">
              <a:solidFill>
                <a:prstClr val="white"/>
              </a:solidFill>
              <a:latin typeface="Calibri"/>
            </a:endParaRPr>
          </a:p>
        </p:txBody>
      </p:sp>
      <p:sp>
        <p:nvSpPr>
          <p:cNvPr id="12" name="TextBox 11"/>
          <p:cNvSpPr txBox="1"/>
          <p:nvPr/>
        </p:nvSpPr>
        <p:spPr>
          <a:xfrm>
            <a:off x="2266863" y="1653352"/>
            <a:ext cx="2787943" cy="369332"/>
          </a:xfrm>
          <a:prstGeom prst="rect">
            <a:avLst/>
          </a:prstGeom>
          <a:noFill/>
        </p:spPr>
        <p:txBody>
          <a:bodyPr wrap="none" rtlCol="0">
            <a:spAutoFit/>
          </a:bodyPr>
          <a:lstStyle/>
          <a:p>
            <a:pPr defTabSz="914400"/>
            <a:r>
              <a:rPr lang="en-US" dirty="0">
                <a:solidFill>
                  <a:srgbClr val="7F7F7F"/>
                </a:solidFill>
                <a:latin typeface="Calibri"/>
              </a:rPr>
              <a:t>50 most significant proteins</a:t>
            </a:r>
          </a:p>
        </p:txBody>
      </p:sp>
      <p:sp>
        <p:nvSpPr>
          <p:cNvPr id="13" name="TextBox 12"/>
          <p:cNvSpPr txBox="1"/>
          <p:nvPr/>
        </p:nvSpPr>
        <p:spPr>
          <a:xfrm>
            <a:off x="6477050" y="1653352"/>
            <a:ext cx="3289745" cy="369332"/>
          </a:xfrm>
          <a:prstGeom prst="rect">
            <a:avLst/>
          </a:prstGeom>
          <a:noFill/>
        </p:spPr>
        <p:txBody>
          <a:bodyPr wrap="none" rtlCol="0">
            <a:spAutoFit/>
          </a:bodyPr>
          <a:lstStyle/>
          <a:p>
            <a:pPr defTabSz="914400"/>
            <a:r>
              <a:rPr lang="en-US">
                <a:solidFill>
                  <a:srgbClr val="7F7F7F"/>
                </a:solidFill>
                <a:latin typeface="Calibri"/>
              </a:rPr>
              <a:t>Subject with high CRP in one visit</a:t>
            </a:r>
          </a:p>
        </p:txBody>
      </p:sp>
    </p:spTree>
    <p:extLst>
      <p:ext uri="{BB962C8B-B14F-4D97-AF65-F5344CB8AC3E}">
        <p14:creationId xmlns:p14="http://schemas.microsoft.com/office/powerpoint/2010/main" val="360961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rtlCol="0">
            <a:normAutofit/>
          </a:bodyPr>
          <a:lstStyle/>
          <a:p>
            <a:pPr defTabSz="912775" eaLnBrk="1" fontAlgn="auto" hangingPunct="1">
              <a:spcAft>
                <a:spcPts val="0"/>
              </a:spcAft>
              <a:defRPr/>
            </a:pPr>
            <a:r>
              <a:rPr lang="en-US" dirty="0">
                <a:solidFill>
                  <a:srgbClr val="FFFFFF"/>
                </a:solidFill>
                <a:ea typeface="ＭＳ Ｐゴシック" pitchFamily="33" charset="-128"/>
                <a:cs typeface="ＭＳ Ｐゴシック" pitchFamily="33" charset="-128"/>
              </a:rPr>
              <a:t>Proteins – the building-blocks of life</a:t>
            </a:r>
          </a:p>
        </p:txBody>
      </p:sp>
      <p:grpSp>
        <p:nvGrpSpPr>
          <p:cNvPr id="61" name="Group 60"/>
          <p:cNvGrpSpPr/>
          <p:nvPr/>
        </p:nvGrpSpPr>
        <p:grpSpPr>
          <a:xfrm>
            <a:off x="1905034" y="2059446"/>
            <a:ext cx="1546265" cy="3242267"/>
            <a:chOff x="71121" y="1544582"/>
            <a:chExt cx="1546265" cy="2431700"/>
          </a:xfrm>
        </p:grpSpPr>
        <p:sp>
          <p:nvSpPr>
            <p:cNvPr id="28" name="Shape 474"/>
            <p:cNvSpPr/>
            <p:nvPr/>
          </p:nvSpPr>
          <p:spPr>
            <a:xfrm>
              <a:off x="331357" y="3662875"/>
              <a:ext cx="1025799" cy="313407"/>
            </a:xfrm>
            <a:prstGeom prst="rect">
              <a:avLst/>
            </a:prstGeom>
            <a:ln w="12700">
              <a:miter lim="400000"/>
            </a:ln>
            <a:extLst>
              <a:ext uri="{C572A759-6A51-4108-AA02-DFA0A04FC94B}">
                <ma14:wrappingTextBoxFlag xmlns:ma14="http://schemas.microsoft.com/office/mac/drawingml/2011/main" xmlns="" val="1"/>
              </a:ext>
            </a:extLst>
          </p:spPr>
          <p:txBody>
            <a:bodyPr wrap="non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sz="1800" kern="0">
                  <a:solidFill>
                    <a:srgbClr val="000000"/>
                  </a:solidFill>
                </a:rPr>
                <a:t>Enzymes</a:t>
              </a:r>
            </a:p>
          </p:txBody>
        </p:sp>
        <p:sp>
          <p:nvSpPr>
            <p:cNvPr id="31" name="Shape 477"/>
            <p:cNvSpPr/>
            <p:nvPr/>
          </p:nvSpPr>
          <p:spPr>
            <a:xfrm>
              <a:off x="138192" y="1544582"/>
              <a:ext cx="1412123" cy="326536"/>
            </a:xfrm>
            <a:prstGeom prst="rect">
              <a:avLst/>
            </a:prstGeom>
            <a:ln w="12700">
              <a:miter lim="400000"/>
            </a:ln>
            <a:extLst>
              <a:ext uri="{C572A759-6A51-4108-AA02-DFA0A04FC94B}">
                <ma14:wrappingTextBoxFlag xmlns:ma14="http://schemas.microsoft.com/office/mac/drawingml/2011/main" xmlns="" val="1"/>
              </a:ext>
            </a:extLst>
          </p:spPr>
          <p:txBody>
            <a:bodyPr wrap="non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kern="0" dirty="0">
                  <a:solidFill>
                    <a:srgbClr val="000000"/>
                  </a:solidFill>
                </a:rPr>
                <a:t>Catalysis </a:t>
              </a:r>
            </a:p>
          </p:txBody>
        </p:sp>
        <p:grpSp>
          <p:nvGrpSpPr>
            <p:cNvPr id="38" name="Group 460"/>
            <p:cNvGrpSpPr/>
            <p:nvPr/>
          </p:nvGrpSpPr>
          <p:grpSpPr>
            <a:xfrm>
              <a:off x="71121" y="1963453"/>
              <a:ext cx="1546265" cy="1522698"/>
              <a:chOff x="0" y="0"/>
              <a:chExt cx="2399793" cy="2363216"/>
            </a:xfrm>
          </p:grpSpPr>
          <p:sp>
            <p:nvSpPr>
              <p:cNvPr id="39" name="Shape 458"/>
              <p:cNvSpPr/>
              <p:nvPr/>
            </p:nvSpPr>
            <p:spPr>
              <a:xfrm>
                <a:off x="0" y="0"/>
                <a:ext cx="2399793" cy="2363216"/>
              </a:xfrm>
              <a:prstGeom prst="ellipse">
                <a:avLst/>
              </a:prstGeom>
              <a:gradFill flip="none" rotWithShape="1">
                <a:gsLst>
                  <a:gs pos="0">
                    <a:srgbClr val="FFFFFF"/>
                  </a:gs>
                  <a:gs pos="100000">
                    <a:srgbClr val="78ACFF"/>
                  </a:gs>
                </a:gsLst>
                <a:lin ang="5400000" scaled="0"/>
              </a:gradFill>
              <a:ln w="12700" cap="flat">
                <a:noFill/>
                <a:miter lim="400000"/>
              </a:ln>
              <a:effectLst>
                <a:outerShdw blurRad="101600" dist="101600" dir="2700000" rotWithShape="0">
                  <a:srgbClr val="000000"/>
                </a:outerShdw>
              </a:effectLst>
            </p:spPr>
            <p:txBody>
              <a:bodyPr wrap="square" lIns="54186" tIns="54186" rIns="54186" bIns="54186" numCol="1" anchor="ctr">
                <a:noAutofit/>
              </a:bodyPr>
              <a:lstStyle/>
              <a:p>
                <a:pPr algn="ctr" defTabSz="405771" hangingPunct="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40" name="image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341" y="485679"/>
                <a:ext cx="1641112" cy="1391857"/>
              </a:xfrm>
              <a:prstGeom prst="rect">
                <a:avLst/>
              </a:prstGeom>
              <a:ln w="12700" cap="flat">
                <a:noFill/>
                <a:miter lim="400000"/>
              </a:ln>
              <a:effectLst/>
            </p:spPr>
          </p:pic>
        </p:grpSp>
      </p:grpSp>
      <p:grpSp>
        <p:nvGrpSpPr>
          <p:cNvPr id="60" name="Group 59"/>
          <p:cNvGrpSpPr/>
          <p:nvPr/>
        </p:nvGrpSpPr>
        <p:grpSpPr>
          <a:xfrm>
            <a:off x="3605575" y="2059446"/>
            <a:ext cx="1546675" cy="3242267"/>
            <a:chOff x="1899919" y="1544582"/>
            <a:chExt cx="1546675" cy="2431700"/>
          </a:xfrm>
        </p:grpSpPr>
        <p:sp>
          <p:nvSpPr>
            <p:cNvPr id="32" name="Shape 478"/>
            <p:cNvSpPr/>
            <p:nvPr/>
          </p:nvSpPr>
          <p:spPr>
            <a:xfrm>
              <a:off x="2000059" y="1544582"/>
              <a:ext cx="1346399" cy="326536"/>
            </a:xfrm>
            <a:prstGeom prst="rect">
              <a:avLst/>
            </a:prstGeom>
            <a:ln w="12700">
              <a:miter lim="400000"/>
            </a:ln>
            <a:extLst>
              <a:ext uri="{C572A759-6A51-4108-AA02-DFA0A04FC94B}">
                <ma14:wrappingTextBoxFlag xmlns:ma14="http://schemas.microsoft.com/office/mac/drawingml/2011/main" xmlns="" val="1"/>
              </a:ext>
            </a:extLst>
          </p:spPr>
          <p:txBody>
            <a:bodyPr wrap="non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kern="0" dirty="0">
                  <a:solidFill>
                    <a:srgbClr val="000000"/>
                  </a:solidFill>
                </a:rPr>
                <a:t>Signaling</a:t>
              </a:r>
            </a:p>
          </p:txBody>
        </p:sp>
        <p:sp>
          <p:nvSpPr>
            <p:cNvPr id="36" name="Shape 482"/>
            <p:cNvSpPr/>
            <p:nvPr/>
          </p:nvSpPr>
          <p:spPr>
            <a:xfrm>
              <a:off x="2109061" y="3662875"/>
              <a:ext cx="1128391" cy="313407"/>
            </a:xfrm>
            <a:prstGeom prst="rect">
              <a:avLst/>
            </a:prstGeom>
            <a:ln w="12700">
              <a:miter lim="400000"/>
            </a:ln>
            <a:extLst>
              <a:ext uri="{C572A759-6A51-4108-AA02-DFA0A04FC94B}">
                <ma14:wrappingTextBoxFlag xmlns:ma14="http://schemas.microsoft.com/office/mac/drawingml/2011/main" xmlns="" val="1"/>
              </a:ext>
            </a:extLst>
          </p:spPr>
          <p:txBody>
            <a:bodyPr wrap="non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sz="1800" kern="0">
                  <a:solidFill>
                    <a:srgbClr val="000000"/>
                  </a:solidFill>
                </a:rPr>
                <a:t>Receptors</a:t>
              </a:r>
            </a:p>
          </p:txBody>
        </p:sp>
        <p:grpSp>
          <p:nvGrpSpPr>
            <p:cNvPr id="41" name="Group 463"/>
            <p:cNvGrpSpPr/>
            <p:nvPr/>
          </p:nvGrpSpPr>
          <p:grpSpPr>
            <a:xfrm>
              <a:off x="1899919" y="1963453"/>
              <a:ext cx="1546675" cy="1522698"/>
              <a:chOff x="90311" y="0"/>
              <a:chExt cx="2400428" cy="2363216"/>
            </a:xfrm>
          </p:grpSpPr>
          <p:sp>
            <p:nvSpPr>
              <p:cNvPr id="42" name="Shape 461"/>
              <p:cNvSpPr/>
              <p:nvPr/>
            </p:nvSpPr>
            <p:spPr>
              <a:xfrm>
                <a:off x="90311" y="0"/>
                <a:ext cx="2400428" cy="2363216"/>
              </a:xfrm>
              <a:prstGeom prst="ellipse">
                <a:avLst/>
              </a:prstGeom>
              <a:gradFill flip="none" rotWithShape="1">
                <a:gsLst>
                  <a:gs pos="0">
                    <a:srgbClr val="FFFFFF"/>
                  </a:gs>
                  <a:gs pos="100000">
                    <a:srgbClr val="78ACFF"/>
                  </a:gs>
                </a:gsLst>
                <a:lin ang="5400000" scaled="0"/>
              </a:gradFill>
              <a:ln w="12700" cap="flat">
                <a:noFill/>
                <a:miter lim="400000"/>
              </a:ln>
              <a:effectLst>
                <a:outerShdw blurRad="101600" dist="101600" dir="2700000" rotWithShape="0">
                  <a:srgbClr val="000000"/>
                </a:outerShdw>
              </a:effectLst>
            </p:spPr>
            <p:txBody>
              <a:bodyPr wrap="square" lIns="54186" tIns="54186" rIns="54186" bIns="54186" numCol="1" anchor="ctr">
                <a:noAutofit/>
              </a:bodyPr>
              <a:lstStyle/>
              <a:p>
                <a:pPr algn="ctr" defTabSz="405771" hangingPunct="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43" name="image3.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27831" y="120606"/>
                <a:ext cx="1910079" cy="2122003"/>
              </a:xfrm>
              <a:prstGeom prst="rect">
                <a:avLst/>
              </a:prstGeom>
              <a:ln w="12700" cap="flat">
                <a:noFill/>
                <a:miter lim="400000"/>
              </a:ln>
              <a:effectLst/>
            </p:spPr>
          </p:pic>
        </p:grpSp>
      </p:grpSp>
      <p:grpSp>
        <p:nvGrpSpPr>
          <p:cNvPr id="59" name="Group 58"/>
          <p:cNvGrpSpPr/>
          <p:nvPr/>
        </p:nvGrpSpPr>
        <p:grpSpPr>
          <a:xfrm>
            <a:off x="5306527" y="2059446"/>
            <a:ext cx="1546265" cy="3242267"/>
            <a:chOff x="3716021" y="1544582"/>
            <a:chExt cx="1546265" cy="2431700"/>
          </a:xfrm>
        </p:grpSpPr>
        <p:sp>
          <p:nvSpPr>
            <p:cNvPr id="29" name="Shape 475"/>
            <p:cNvSpPr/>
            <p:nvPr/>
          </p:nvSpPr>
          <p:spPr>
            <a:xfrm>
              <a:off x="3995489" y="3662875"/>
              <a:ext cx="987327" cy="313407"/>
            </a:xfrm>
            <a:prstGeom prst="rect">
              <a:avLst/>
            </a:prstGeom>
            <a:ln w="12700">
              <a:miter lim="400000"/>
            </a:ln>
            <a:extLst>
              <a:ext uri="{C572A759-6A51-4108-AA02-DFA0A04FC94B}">
                <ma14:wrappingTextBoxFlag xmlns:ma14="http://schemas.microsoft.com/office/mac/drawingml/2011/main" xmlns="" val="1"/>
              </a:ext>
            </a:extLst>
          </p:spPr>
          <p:txBody>
            <a:bodyPr wrap="non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sz="1800" kern="0">
                  <a:solidFill>
                    <a:srgbClr val="000000"/>
                  </a:solidFill>
                </a:rPr>
                <a:t>Collagen</a:t>
              </a:r>
            </a:p>
          </p:txBody>
        </p:sp>
        <p:sp>
          <p:nvSpPr>
            <p:cNvPr id="33" name="Shape 479"/>
            <p:cNvSpPr/>
            <p:nvPr/>
          </p:nvSpPr>
          <p:spPr>
            <a:xfrm>
              <a:off x="3826373" y="1544582"/>
              <a:ext cx="1325561" cy="326536"/>
            </a:xfrm>
            <a:prstGeom prst="rect">
              <a:avLst/>
            </a:prstGeom>
            <a:ln w="12700">
              <a:miter lim="400000"/>
            </a:ln>
            <a:extLst>
              <a:ext uri="{C572A759-6A51-4108-AA02-DFA0A04FC94B}">
                <ma14:wrappingTextBoxFlag xmlns:ma14="http://schemas.microsoft.com/office/mac/drawingml/2011/main" xmlns="" val="1"/>
              </a:ext>
            </a:extLst>
          </p:spPr>
          <p:txBody>
            <a:bodyPr wrap="non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kern="0">
                  <a:solidFill>
                    <a:srgbClr val="000000"/>
                  </a:solidFill>
                </a:rPr>
                <a:t>Structure</a:t>
              </a:r>
            </a:p>
          </p:txBody>
        </p:sp>
        <p:grpSp>
          <p:nvGrpSpPr>
            <p:cNvPr id="44" name="Group 466"/>
            <p:cNvGrpSpPr/>
            <p:nvPr/>
          </p:nvGrpSpPr>
          <p:grpSpPr>
            <a:xfrm>
              <a:off x="3716021" y="1963453"/>
              <a:ext cx="1546265" cy="1522698"/>
              <a:chOff x="0" y="0"/>
              <a:chExt cx="2399793" cy="2363216"/>
            </a:xfrm>
          </p:grpSpPr>
          <p:sp>
            <p:nvSpPr>
              <p:cNvPr id="45" name="Shape 464"/>
              <p:cNvSpPr/>
              <p:nvPr/>
            </p:nvSpPr>
            <p:spPr>
              <a:xfrm>
                <a:off x="0" y="0"/>
                <a:ext cx="2399793" cy="2363216"/>
              </a:xfrm>
              <a:prstGeom prst="ellipse">
                <a:avLst/>
              </a:prstGeom>
              <a:gradFill flip="none" rotWithShape="1">
                <a:gsLst>
                  <a:gs pos="0">
                    <a:srgbClr val="FFFFFF"/>
                  </a:gs>
                  <a:gs pos="100000">
                    <a:srgbClr val="78ACFF"/>
                  </a:gs>
                </a:gsLst>
                <a:lin ang="5400000" scaled="0"/>
              </a:gradFill>
              <a:ln w="12700" cap="flat">
                <a:noFill/>
                <a:miter lim="400000"/>
              </a:ln>
              <a:effectLst>
                <a:outerShdw blurRad="101600" dist="101600" dir="2700000" rotWithShape="0">
                  <a:srgbClr val="000000"/>
                </a:outerShdw>
              </a:effectLst>
            </p:spPr>
            <p:txBody>
              <a:bodyPr wrap="square" lIns="54186" tIns="54186" rIns="54186" bIns="54186" numCol="1" anchor="ctr">
                <a:noAutofit/>
              </a:bodyPr>
              <a:lstStyle/>
              <a:p>
                <a:pPr algn="ctr" defTabSz="405771" hangingPunct="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46" name="image4.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506194" y="220567"/>
                <a:ext cx="1374986" cy="1922081"/>
              </a:xfrm>
              <a:prstGeom prst="rect">
                <a:avLst/>
              </a:prstGeom>
              <a:ln w="12700" cap="flat">
                <a:noFill/>
                <a:miter lim="400000"/>
              </a:ln>
              <a:effectLst/>
            </p:spPr>
          </p:pic>
        </p:grpSp>
      </p:grpSp>
      <p:sp>
        <p:nvSpPr>
          <p:cNvPr id="34" name="Shape 480"/>
          <p:cNvSpPr/>
          <p:nvPr/>
        </p:nvSpPr>
        <p:spPr>
          <a:xfrm>
            <a:off x="7037900" y="2059515"/>
            <a:ext cx="1551584" cy="435381"/>
          </a:xfrm>
          <a:prstGeom prst="rect">
            <a:avLst/>
          </a:prstGeom>
          <a:ln w="12700">
            <a:miter lim="400000"/>
          </a:ln>
          <a:extLst>
            <a:ext uri="{C572A759-6A51-4108-AA02-DFA0A04FC94B}">
              <ma14:wrappingTextBoxFlag xmlns:ma14="http://schemas.microsoft.com/office/mac/drawingml/2011/main" xmlns="" val="1"/>
            </a:ext>
          </a:extLst>
        </p:spPr>
        <p:txBody>
          <a:bodyPr wrap="non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kern="0" dirty="0">
                <a:solidFill>
                  <a:srgbClr val="000000"/>
                </a:solidFill>
              </a:rPr>
              <a:t>Regulation</a:t>
            </a:r>
          </a:p>
        </p:txBody>
      </p:sp>
      <p:sp>
        <p:nvSpPr>
          <p:cNvPr id="37" name="Shape 483"/>
          <p:cNvSpPr/>
          <p:nvPr/>
        </p:nvSpPr>
        <p:spPr>
          <a:xfrm>
            <a:off x="6920315" y="4856485"/>
            <a:ext cx="1830027" cy="828309"/>
          </a:xfrm>
          <a:prstGeom prst="rect">
            <a:avLst/>
          </a:prstGeom>
          <a:ln w="12700">
            <a:miter lim="400000"/>
          </a:ln>
          <a:extLst>
            <a:ext uri="{C572A759-6A51-4108-AA02-DFA0A04FC94B}">
              <ma14:wrappingTextBoxFlag xmlns:ma14="http://schemas.microsoft.com/office/mac/drawingml/2011/main" xmlns="" val="1"/>
            </a:ext>
          </a:extLst>
        </p:spPr>
        <p:txBody>
          <a:bodyPr wrap="squar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sz="1800" kern="0" dirty="0">
                <a:solidFill>
                  <a:srgbClr val="000000"/>
                </a:solidFill>
              </a:rPr>
              <a:t>Transcription factors</a:t>
            </a:r>
          </a:p>
        </p:txBody>
      </p:sp>
      <p:grpSp>
        <p:nvGrpSpPr>
          <p:cNvPr id="47" name="Group 469"/>
          <p:cNvGrpSpPr/>
          <p:nvPr/>
        </p:nvGrpSpPr>
        <p:grpSpPr>
          <a:xfrm>
            <a:off x="7007071" y="2617937"/>
            <a:ext cx="1545815" cy="2030264"/>
            <a:chOff x="117404" y="0"/>
            <a:chExt cx="2399094" cy="2363216"/>
          </a:xfrm>
        </p:grpSpPr>
        <p:sp>
          <p:nvSpPr>
            <p:cNvPr id="48" name="Shape 467"/>
            <p:cNvSpPr/>
            <p:nvPr/>
          </p:nvSpPr>
          <p:spPr>
            <a:xfrm>
              <a:off x="117404" y="0"/>
              <a:ext cx="2399094" cy="2363216"/>
            </a:xfrm>
            <a:prstGeom prst="ellipse">
              <a:avLst/>
            </a:prstGeom>
            <a:gradFill flip="none" rotWithShape="1">
              <a:gsLst>
                <a:gs pos="0">
                  <a:srgbClr val="FFFFFF"/>
                </a:gs>
                <a:gs pos="100000">
                  <a:srgbClr val="78ACFF"/>
                </a:gs>
              </a:gsLst>
              <a:lin ang="5400000" scaled="0"/>
            </a:gradFill>
            <a:ln w="12700" cap="flat">
              <a:noFill/>
              <a:miter lim="400000"/>
            </a:ln>
            <a:effectLst>
              <a:outerShdw blurRad="101600" dist="101600" dir="2700000" rotWithShape="0">
                <a:srgbClr val="000000"/>
              </a:outerShdw>
            </a:effectLst>
          </p:spPr>
          <p:txBody>
            <a:bodyPr wrap="square" lIns="54186" tIns="54186" rIns="54186" bIns="54186" numCol="1" anchor="ctr">
              <a:noAutofit/>
            </a:bodyPr>
            <a:lstStyle/>
            <a:p>
              <a:pPr algn="ctr" defTabSz="405771" hangingPunct="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49" name="image5.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314498" y="526468"/>
              <a:ext cx="2004905" cy="1327573"/>
            </a:xfrm>
            <a:prstGeom prst="rect">
              <a:avLst/>
            </a:prstGeom>
            <a:ln w="12700" cap="flat">
              <a:noFill/>
              <a:miter lim="400000"/>
            </a:ln>
            <a:effectLst/>
          </p:spPr>
        </p:pic>
      </p:grpSp>
      <p:grpSp>
        <p:nvGrpSpPr>
          <p:cNvPr id="58" name="Group 57"/>
          <p:cNvGrpSpPr/>
          <p:nvPr/>
        </p:nvGrpSpPr>
        <p:grpSpPr>
          <a:xfrm>
            <a:off x="8707121" y="2059446"/>
            <a:ext cx="1544684" cy="3242267"/>
            <a:chOff x="7335521" y="1544582"/>
            <a:chExt cx="1544684" cy="2431700"/>
          </a:xfrm>
        </p:grpSpPr>
        <p:sp>
          <p:nvSpPr>
            <p:cNvPr id="30" name="Shape 476"/>
            <p:cNvSpPr/>
            <p:nvPr/>
          </p:nvSpPr>
          <p:spPr>
            <a:xfrm>
              <a:off x="7530841" y="3662875"/>
              <a:ext cx="1154039" cy="313407"/>
            </a:xfrm>
            <a:prstGeom prst="rect">
              <a:avLst/>
            </a:prstGeom>
            <a:ln w="12700">
              <a:miter lim="400000"/>
            </a:ln>
            <a:extLst>
              <a:ext uri="{C572A759-6A51-4108-AA02-DFA0A04FC94B}">
                <ma14:wrappingTextBoxFlag xmlns:ma14="http://schemas.microsoft.com/office/mac/drawingml/2011/main" xmlns="" val="1"/>
              </a:ext>
            </a:extLst>
          </p:spPr>
          <p:txBody>
            <a:bodyPr wrap="non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sz="1800" kern="0" dirty="0">
                  <a:solidFill>
                    <a:srgbClr val="000000"/>
                  </a:solidFill>
                </a:rPr>
                <a:t>Antibodies</a:t>
              </a:r>
            </a:p>
          </p:txBody>
        </p:sp>
        <p:sp>
          <p:nvSpPr>
            <p:cNvPr id="35" name="Shape 481"/>
            <p:cNvSpPr/>
            <p:nvPr/>
          </p:nvSpPr>
          <p:spPr>
            <a:xfrm>
              <a:off x="7495578" y="1544582"/>
              <a:ext cx="1224571" cy="326536"/>
            </a:xfrm>
            <a:prstGeom prst="rect">
              <a:avLst/>
            </a:prstGeom>
            <a:ln w="12700">
              <a:miter lim="400000"/>
            </a:ln>
            <a:extLst>
              <a:ext uri="{C572A759-6A51-4108-AA02-DFA0A04FC94B}">
                <ma14:wrappingTextBoxFlag xmlns:ma14="http://schemas.microsoft.com/office/mac/drawingml/2011/main" xmlns="" val="1"/>
              </a:ext>
            </a:extLst>
          </p:spPr>
          <p:txBody>
            <a:bodyPr wrap="none" lIns="38039" tIns="38039" rIns="38039" bIns="38039" anchor="ctr">
              <a:spAutoFit/>
            </a:bodyPr>
            <a:lstStyle>
              <a:lvl1pPr defTabSz="577991">
                <a:lnSpc>
                  <a:spcPts val="3000"/>
                </a:lnSpc>
                <a:tabLst>
                  <a:tab pos="1168400" algn="l"/>
                </a:tabLst>
                <a:defRPr sz="2400">
                  <a:latin typeface="Arial"/>
                  <a:ea typeface="Arial"/>
                  <a:cs typeface="Arial"/>
                  <a:sym typeface="Arial"/>
                </a:defRPr>
              </a:lvl1pPr>
            </a:lstStyle>
            <a:p>
              <a:pPr algn="ctr" hangingPunct="0"/>
              <a:r>
                <a:rPr kern="0">
                  <a:solidFill>
                    <a:srgbClr val="000000"/>
                  </a:solidFill>
                </a:rPr>
                <a:t>Defense</a:t>
              </a:r>
            </a:p>
          </p:txBody>
        </p:sp>
        <p:grpSp>
          <p:nvGrpSpPr>
            <p:cNvPr id="57" name="Group 56"/>
            <p:cNvGrpSpPr/>
            <p:nvPr/>
          </p:nvGrpSpPr>
          <p:grpSpPr>
            <a:xfrm>
              <a:off x="7335521" y="1963453"/>
              <a:ext cx="1544684" cy="1522698"/>
              <a:chOff x="7335520" y="1963452"/>
              <a:chExt cx="1685629" cy="1661637"/>
            </a:xfrm>
          </p:grpSpPr>
          <p:sp>
            <p:nvSpPr>
              <p:cNvPr id="51" name="Shape 470"/>
              <p:cNvSpPr/>
              <p:nvPr/>
            </p:nvSpPr>
            <p:spPr>
              <a:xfrm>
                <a:off x="7335520" y="1963452"/>
                <a:ext cx="1685629" cy="1661637"/>
              </a:xfrm>
              <a:prstGeom prst="ellipse">
                <a:avLst/>
              </a:prstGeom>
              <a:gradFill flip="none" rotWithShape="1">
                <a:gsLst>
                  <a:gs pos="0">
                    <a:srgbClr val="FFFFFF"/>
                  </a:gs>
                  <a:gs pos="100000">
                    <a:srgbClr val="78ACFF"/>
                  </a:gs>
                </a:gsLst>
                <a:lin ang="5400000" scaled="0"/>
              </a:gradFill>
              <a:ln w="12700" cap="flat">
                <a:noFill/>
                <a:miter lim="400000"/>
              </a:ln>
              <a:effectLst>
                <a:outerShdw blurRad="101600" dist="101600" dir="2700000" rotWithShape="0">
                  <a:srgbClr val="000000"/>
                </a:outerShdw>
              </a:effectLst>
            </p:spPr>
            <p:txBody>
              <a:bodyPr wrap="square" lIns="54186" tIns="54186" rIns="54186" bIns="54186" numCol="1" anchor="ctr">
                <a:noAutofit/>
              </a:bodyPr>
              <a:lstStyle/>
              <a:p>
                <a:pPr algn="ctr" defTabSz="405771" hangingPunct="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52" name="image1.pd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2207" y="2234473"/>
                <a:ext cx="1532255" cy="1119595"/>
              </a:xfrm>
              <a:prstGeom prst="rect">
                <a:avLst/>
              </a:prstGeom>
              <a:ln w="12700" cap="flat">
                <a:noFill/>
                <a:miter lim="400000"/>
              </a:ln>
              <a:effectLst/>
            </p:spPr>
          </p:pic>
        </p:grpSp>
      </p:grpSp>
      <p:sp>
        <p:nvSpPr>
          <p:cNvPr id="2" name="TextBox 1"/>
          <p:cNvSpPr txBox="1"/>
          <p:nvPr/>
        </p:nvSpPr>
        <p:spPr>
          <a:xfrm>
            <a:off x="3384228" y="5893074"/>
            <a:ext cx="4755182" cy="646331"/>
          </a:xfrm>
          <a:prstGeom prst="rect">
            <a:avLst/>
          </a:prstGeom>
          <a:noFill/>
        </p:spPr>
        <p:txBody>
          <a:bodyPr wrap="square" rtlCol="0">
            <a:spAutoFit/>
          </a:bodyPr>
          <a:lstStyle/>
          <a:p>
            <a:pPr algn="ctr" defTabSz="407504"/>
            <a:r>
              <a:rPr lang="en-US" b="1" dirty="0">
                <a:solidFill>
                  <a:prstClr val="black"/>
                </a:solidFill>
                <a:latin typeface="Century Gothic"/>
              </a:rPr>
              <a:t>Map all the human proteins : funding from the Wallenberg Foundation (2003-)</a:t>
            </a:r>
          </a:p>
        </p:txBody>
      </p:sp>
    </p:spTree>
    <p:extLst>
      <p:ext uri="{BB962C8B-B14F-4D97-AF65-F5344CB8AC3E}">
        <p14:creationId xmlns:p14="http://schemas.microsoft.com/office/powerpoint/2010/main" val="40277181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566" y="1398682"/>
            <a:ext cx="3112549" cy="1143000"/>
          </a:xfrm>
        </p:spPr>
        <p:txBody>
          <a:bodyPr>
            <a:normAutofit fontScale="90000"/>
          </a:bodyPr>
          <a:lstStyle/>
          <a:p>
            <a:r>
              <a:rPr lang="en-US" sz="3200" dirty="0"/>
              <a:t>Variability of proteins in plasma</a:t>
            </a:r>
          </a:p>
        </p:txBody>
      </p:sp>
      <p:pic>
        <p:nvPicPr>
          <p:cNvPr id="5" name="Picture 4">
            <a:extLst>
              <a:ext uri="{FF2B5EF4-FFF2-40B4-BE49-F238E27FC236}">
                <a16:creationId xmlns:a16="http://schemas.microsoft.com/office/drawing/2014/main" id="{BEA8E8B4-798A-DA45-A4F1-0A9FBA9EA01B}"/>
              </a:ext>
            </a:extLst>
          </p:cNvPr>
          <p:cNvPicPr>
            <a:picLocks noChangeAspect="1"/>
          </p:cNvPicPr>
          <p:nvPr/>
        </p:nvPicPr>
        <p:blipFill>
          <a:blip r:embed="rId2"/>
          <a:stretch>
            <a:fillRect/>
          </a:stretch>
        </p:blipFill>
        <p:spPr>
          <a:xfrm>
            <a:off x="4846481" y="369552"/>
            <a:ext cx="6362700" cy="6299200"/>
          </a:xfrm>
          <a:prstGeom prst="rect">
            <a:avLst/>
          </a:prstGeom>
        </p:spPr>
      </p:pic>
    </p:spTree>
    <p:extLst>
      <p:ext uri="{BB962C8B-B14F-4D97-AF65-F5344CB8AC3E}">
        <p14:creationId xmlns:p14="http://schemas.microsoft.com/office/powerpoint/2010/main" val="2699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922472" y="124715"/>
            <a:ext cx="6358792" cy="873425"/>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7F7F7F"/>
                </a:solidFill>
                <a:effectLst/>
                <a:uLnTx/>
                <a:uFillTx/>
                <a:latin typeface="Calibri Light"/>
                <a:ea typeface="+mj-ea"/>
                <a:cs typeface="+mj-cs"/>
              </a:rPr>
              <a:t>Global profiles – plasma proteome </a:t>
            </a:r>
            <a:endParaRPr kumimoji="0" lang="sv-SE" sz="3200" b="0" i="0" u="none" strike="noStrike" kern="1200" cap="none" spc="0" normalizeH="0" baseline="0" noProof="0" dirty="0">
              <a:ln>
                <a:noFill/>
              </a:ln>
              <a:solidFill>
                <a:srgbClr val="7F7F7F"/>
              </a:solidFill>
              <a:effectLst/>
              <a:uLnTx/>
              <a:uFillTx/>
              <a:latin typeface="Calibri Light"/>
              <a:ea typeface="+mj-ea"/>
              <a:cs typeface="+mj-cs"/>
            </a:endParaRPr>
          </a:p>
        </p:txBody>
      </p:sp>
      <p:sp>
        <p:nvSpPr>
          <p:cNvPr id="3" name="TextBox 2">
            <a:extLst>
              <a:ext uri="{FF2B5EF4-FFF2-40B4-BE49-F238E27FC236}">
                <a16:creationId xmlns:a16="http://schemas.microsoft.com/office/drawing/2014/main" id="{E1B1FF3D-2569-7C41-96CC-1089D6712615}"/>
              </a:ext>
            </a:extLst>
          </p:cNvPr>
          <p:cNvSpPr txBox="1"/>
          <p:nvPr/>
        </p:nvSpPr>
        <p:spPr>
          <a:xfrm>
            <a:off x="527162" y="2145060"/>
            <a:ext cx="2790620" cy="523220"/>
          </a:xfrm>
          <a:prstGeom prst="rect">
            <a:avLst/>
          </a:prstGeom>
          <a:noFill/>
        </p:spPr>
        <p:txBody>
          <a:bodyPr wrap="square" rtlCol="0">
            <a:spAutoFit/>
          </a:bodyPr>
          <a:lstStyle/>
          <a:p>
            <a:pPr defTabSz="407504"/>
            <a:r>
              <a:rPr lang="en-US" sz="1400" dirty="0">
                <a:solidFill>
                  <a:srgbClr val="7F7F7F"/>
                </a:solidFill>
                <a:latin typeface="Calibri"/>
              </a:rPr>
              <a:t>Protein profiles</a:t>
            </a:r>
          </a:p>
          <a:p>
            <a:pPr defTabSz="407504"/>
            <a:r>
              <a:rPr lang="en-US" sz="1400" dirty="0">
                <a:solidFill>
                  <a:srgbClr val="7F7F7F"/>
                </a:solidFill>
                <a:latin typeface="Calibri"/>
              </a:rPr>
              <a:t>in blood (n=750)</a:t>
            </a:r>
          </a:p>
        </p:txBody>
      </p:sp>
      <p:pic>
        <p:nvPicPr>
          <p:cNvPr id="4" name="Picture 3">
            <a:extLst>
              <a:ext uri="{FF2B5EF4-FFF2-40B4-BE49-F238E27FC236}">
                <a16:creationId xmlns:a16="http://schemas.microsoft.com/office/drawing/2014/main" id="{571082B3-D5AC-5F4D-992D-B4C12747FF2D}"/>
              </a:ext>
            </a:extLst>
          </p:cNvPr>
          <p:cNvPicPr>
            <a:picLocks noChangeAspect="1"/>
          </p:cNvPicPr>
          <p:nvPr/>
        </p:nvPicPr>
        <p:blipFill>
          <a:blip r:embed="rId3"/>
          <a:stretch>
            <a:fillRect/>
          </a:stretch>
        </p:blipFill>
        <p:spPr>
          <a:xfrm>
            <a:off x="3317782" y="1457010"/>
            <a:ext cx="5136797" cy="4712935"/>
          </a:xfrm>
          <a:prstGeom prst="rect">
            <a:avLst/>
          </a:prstGeom>
        </p:spPr>
      </p:pic>
    </p:spTree>
    <p:extLst>
      <p:ext uri="{BB962C8B-B14F-4D97-AF65-F5344CB8AC3E}">
        <p14:creationId xmlns:p14="http://schemas.microsoft.com/office/powerpoint/2010/main" val="2516194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500A0B5-107D-E44A-B668-084146EA2089}"/>
              </a:ext>
            </a:extLst>
          </p:cNvPr>
          <p:cNvSpPr>
            <a:spLocks noGrp="1"/>
          </p:cNvSpPr>
          <p:nvPr>
            <p:ph type="title"/>
          </p:nvPr>
        </p:nvSpPr>
        <p:spPr>
          <a:xfrm>
            <a:off x="706192" y="1080865"/>
            <a:ext cx="3002924" cy="1143000"/>
          </a:xfrm>
        </p:spPr>
        <p:txBody>
          <a:bodyPr>
            <a:noAutofit/>
          </a:bodyPr>
          <a:lstStyle/>
          <a:p>
            <a:r>
              <a:rPr lang="en-US" sz="2800" dirty="0"/>
              <a:t>Mixed effect modelling</a:t>
            </a:r>
            <a:br>
              <a:rPr lang="en-US" sz="2800" dirty="0"/>
            </a:br>
            <a:r>
              <a:rPr lang="en-US" sz="2800" dirty="0"/>
              <a:t>(OPLS)</a:t>
            </a:r>
          </a:p>
        </p:txBody>
      </p:sp>
      <p:pic>
        <p:nvPicPr>
          <p:cNvPr id="5" name="Picture 4">
            <a:extLst>
              <a:ext uri="{FF2B5EF4-FFF2-40B4-BE49-F238E27FC236}">
                <a16:creationId xmlns:a16="http://schemas.microsoft.com/office/drawing/2014/main" id="{535BA2E6-91EC-B947-948B-C78E7B0E089F}"/>
              </a:ext>
            </a:extLst>
          </p:cNvPr>
          <p:cNvPicPr>
            <a:picLocks noChangeAspect="1"/>
          </p:cNvPicPr>
          <p:nvPr/>
        </p:nvPicPr>
        <p:blipFill>
          <a:blip r:embed="rId3"/>
          <a:stretch>
            <a:fillRect/>
          </a:stretch>
        </p:blipFill>
        <p:spPr>
          <a:xfrm>
            <a:off x="5945837" y="181232"/>
            <a:ext cx="4381081" cy="6676768"/>
          </a:xfrm>
          <a:prstGeom prst="rect">
            <a:avLst/>
          </a:prstGeom>
        </p:spPr>
      </p:pic>
    </p:spTree>
    <p:extLst>
      <p:ext uri="{BB962C8B-B14F-4D97-AF65-F5344CB8AC3E}">
        <p14:creationId xmlns:p14="http://schemas.microsoft.com/office/powerpoint/2010/main" val="1766951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355" y="0"/>
            <a:ext cx="8831649" cy="1143000"/>
          </a:xfrm>
        </p:spPr>
        <p:txBody>
          <a:bodyPr>
            <a:normAutofit/>
          </a:bodyPr>
          <a:lstStyle/>
          <a:p>
            <a:r>
              <a:rPr lang="en-GB" sz="2800" dirty="0"/>
              <a:t>Integrative studies (Mixed effect </a:t>
            </a:r>
            <a:r>
              <a:rPr lang="en-GB" sz="2800" dirty="0" err="1"/>
              <a:t>modeling</a:t>
            </a:r>
            <a:r>
              <a:rPr lang="en-GB" sz="2800" dirty="0"/>
              <a:t>, OPLS)</a:t>
            </a:r>
            <a:endParaRPr lang="en-US" sz="280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255" y="1331438"/>
            <a:ext cx="7859923" cy="4840720"/>
          </a:xfrm>
          <a:prstGeom prst="rect">
            <a:avLst/>
          </a:prstGeom>
        </p:spPr>
      </p:pic>
      <p:pic>
        <p:nvPicPr>
          <p:cNvPr id="11" name="Picture 10" descr="170914.upregulated.proteins.plot.visit.1.4.fat.mixed.effects.scaled.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19988" y="1287364"/>
            <a:ext cx="2464434" cy="2464434"/>
          </a:xfrm>
          <a:prstGeom prst="rect">
            <a:avLst/>
          </a:prstGeom>
        </p:spPr>
      </p:pic>
      <p:pic>
        <p:nvPicPr>
          <p:cNvPr id="12" name="Picture 11" descr="170914.downregulated.proteins.plot.visit.1.4.weight.mixed.effects.scaled.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19988" y="4163661"/>
            <a:ext cx="2531837" cy="2531837"/>
          </a:xfrm>
          <a:prstGeom prst="rect">
            <a:avLst/>
          </a:prstGeom>
        </p:spPr>
      </p:pic>
    </p:spTree>
    <p:extLst>
      <p:ext uri="{BB962C8B-B14F-4D97-AF65-F5344CB8AC3E}">
        <p14:creationId xmlns:p14="http://schemas.microsoft.com/office/powerpoint/2010/main" val="3277391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500A0B5-107D-E44A-B668-084146EA2089}"/>
              </a:ext>
            </a:extLst>
          </p:cNvPr>
          <p:cNvSpPr>
            <a:spLocks noGrp="1"/>
          </p:cNvSpPr>
          <p:nvPr>
            <p:ph type="title"/>
          </p:nvPr>
        </p:nvSpPr>
        <p:spPr>
          <a:xfrm>
            <a:off x="706192" y="1080865"/>
            <a:ext cx="3002924" cy="1143000"/>
          </a:xfrm>
        </p:spPr>
        <p:txBody>
          <a:bodyPr>
            <a:noAutofit/>
          </a:bodyPr>
          <a:lstStyle/>
          <a:p>
            <a:r>
              <a:rPr lang="en-US" sz="2800" dirty="0"/>
              <a:t>Global molecular profiles during one year</a:t>
            </a:r>
          </a:p>
        </p:txBody>
      </p:sp>
      <p:pic>
        <p:nvPicPr>
          <p:cNvPr id="21" name="Picture 20">
            <a:extLst>
              <a:ext uri="{FF2B5EF4-FFF2-40B4-BE49-F238E27FC236}">
                <a16:creationId xmlns:a16="http://schemas.microsoft.com/office/drawing/2014/main" id="{B6050756-6056-EE4C-B7CE-91333DD7306C}"/>
              </a:ext>
            </a:extLst>
          </p:cNvPr>
          <p:cNvPicPr>
            <a:picLocks noChangeAspect="1"/>
          </p:cNvPicPr>
          <p:nvPr/>
        </p:nvPicPr>
        <p:blipFill>
          <a:blip r:embed="rId3"/>
          <a:stretch>
            <a:fillRect/>
          </a:stretch>
        </p:blipFill>
        <p:spPr>
          <a:xfrm>
            <a:off x="4656197" y="403114"/>
            <a:ext cx="5378915" cy="5898524"/>
          </a:xfrm>
          <a:prstGeom prst="rect">
            <a:avLst/>
          </a:prstGeom>
        </p:spPr>
      </p:pic>
    </p:spTree>
    <p:extLst>
      <p:ext uri="{BB962C8B-B14F-4D97-AF65-F5344CB8AC3E}">
        <p14:creationId xmlns:p14="http://schemas.microsoft.com/office/powerpoint/2010/main" val="503112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500A0B5-107D-E44A-B668-084146EA2089}"/>
              </a:ext>
            </a:extLst>
          </p:cNvPr>
          <p:cNvSpPr>
            <a:spLocks noGrp="1"/>
          </p:cNvSpPr>
          <p:nvPr>
            <p:ph type="title"/>
          </p:nvPr>
        </p:nvSpPr>
        <p:spPr>
          <a:xfrm>
            <a:off x="926096" y="294716"/>
            <a:ext cx="8229600" cy="1143000"/>
          </a:xfrm>
        </p:spPr>
        <p:txBody>
          <a:bodyPr>
            <a:noAutofit/>
          </a:bodyPr>
          <a:lstStyle/>
          <a:p>
            <a:r>
              <a:rPr lang="en-US" sz="2800" dirty="0"/>
              <a:t>Global profiles for individuals during one year</a:t>
            </a:r>
          </a:p>
        </p:txBody>
      </p:sp>
      <p:pic>
        <p:nvPicPr>
          <p:cNvPr id="10" name="Picture 9">
            <a:extLst>
              <a:ext uri="{FF2B5EF4-FFF2-40B4-BE49-F238E27FC236}">
                <a16:creationId xmlns:a16="http://schemas.microsoft.com/office/drawing/2014/main" id="{40460EE5-BA08-B644-8129-A8E7984EF547}"/>
              </a:ext>
            </a:extLst>
          </p:cNvPr>
          <p:cNvPicPr>
            <a:picLocks noChangeAspect="1"/>
          </p:cNvPicPr>
          <p:nvPr/>
        </p:nvPicPr>
        <p:blipFill>
          <a:blip r:embed="rId3"/>
          <a:stretch>
            <a:fillRect/>
          </a:stretch>
        </p:blipFill>
        <p:spPr>
          <a:xfrm>
            <a:off x="334422" y="2197444"/>
            <a:ext cx="3327477" cy="3493049"/>
          </a:xfrm>
          <a:prstGeom prst="rect">
            <a:avLst/>
          </a:prstGeom>
        </p:spPr>
      </p:pic>
      <p:pic>
        <p:nvPicPr>
          <p:cNvPr id="22" name="Picture 21">
            <a:extLst>
              <a:ext uri="{FF2B5EF4-FFF2-40B4-BE49-F238E27FC236}">
                <a16:creationId xmlns:a16="http://schemas.microsoft.com/office/drawing/2014/main" id="{C242AAD0-86BC-384C-9182-A235CB44A994}"/>
              </a:ext>
            </a:extLst>
          </p:cNvPr>
          <p:cNvPicPr>
            <a:picLocks noChangeAspect="1"/>
          </p:cNvPicPr>
          <p:nvPr/>
        </p:nvPicPr>
        <p:blipFill>
          <a:blip r:embed="rId4"/>
          <a:stretch>
            <a:fillRect/>
          </a:stretch>
        </p:blipFill>
        <p:spPr>
          <a:xfrm>
            <a:off x="7907504" y="2197444"/>
            <a:ext cx="3469742" cy="3636290"/>
          </a:xfrm>
          <a:prstGeom prst="rect">
            <a:avLst/>
          </a:prstGeom>
        </p:spPr>
      </p:pic>
      <p:pic>
        <p:nvPicPr>
          <p:cNvPr id="24" name="Picture 23">
            <a:extLst>
              <a:ext uri="{FF2B5EF4-FFF2-40B4-BE49-F238E27FC236}">
                <a16:creationId xmlns:a16="http://schemas.microsoft.com/office/drawing/2014/main" id="{BE80419A-B1BA-AB4C-893C-9F72063E0E50}"/>
              </a:ext>
            </a:extLst>
          </p:cNvPr>
          <p:cNvPicPr>
            <a:picLocks noChangeAspect="1"/>
          </p:cNvPicPr>
          <p:nvPr/>
        </p:nvPicPr>
        <p:blipFill>
          <a:blip r:embed="rId5"/>
          <a:stretch>
            <a:fillRect/>
          </a:stretch>
        </p:blipFill>
        <p:spPr>
          <a:xfrm>
            <a:off x="4123295" y="2166579"/>
            <a:ext cx="3420505" cy="3623975"/>
          </a:xfrm>
          <a:prstGeom prst="rect">
            <a:avLst/>
          </a:prstGeom>
        </p:spPr>
      </p:pic>
      <p:pic>
        <p:nvPicPr>
          <p:cNvPr id="27" name="Picture 26">
            <a:extLst>
              <a:ext uri="{FF2B5EF4-FFF2-40B4-BE49-F238E27FC236}">
                <a16:creationId xmlns:a16="http://schemas.microsoft.com/office/drawing/2014/main" id="{71B4055A-58FB-464D-A3A8-43E556FD03CA}"/>
              </a:ext>
            </a:extLst>
          </p:cNvPr>
          <p:cNvPicPr>
            <a:picLocks noChangeAspect="1"/>
          </p:cNvPicPr>
          <p:nvPr/>
        </p:nvPicPr>
        <p:blipFill>
          <a:blip r:embed="rId6"/>
          <a:stretch>
            <a:fillRect/>
          </a:stretch>
        </p:blipFill>
        <p:spPr>
          <a:xfrm>
            <a:off x="9642375" y="5"/>
            <a:ext cx="1752600" cy="2032000"/>
          </a:xfrm>
          <a:prstGeom prst="rect">
            <a:avLst/>
          </a:prstGeom>
        </p:spPr>
      </p:pic>
      <p:sp>
        <p:nvSpPr>
          <p:cNvPr id="2" name="Rectangle 1">
            <a:extLst>
              <a:ext uri="{FF2B5EF4-FFF2-40B4-BE49-F238E27FC236}">
                <a16:creationId xmlns:a16="http://schemas.microsoft.com/office/drawing/2014/main" id="{F9230AF9-352B-4544-9A58-3E09DA21F391}"/>
              </a:ext>
            </a:extLst>
          </p:cNvPr>
          <p:cNvSpPr/>
          <p:nvPr/>
        </p:nvSpPr>
        <p:spPr>
          <a:xfrm>
            <a:off x="334423" y="1791478"/>
            <a:ext cx="11042824" cy="5239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p>
        </p:txBody>
      </p:sp>
    </p:spTree>
    <p:extLst>
      <p:ext uri="{BB962C8B-B14F-4D97-AF65-F5344CB8AC3E}">
        <p14:creationId xmlns:p14="http://schemas.microsoft.com/office/powerpoint/2010/main" val="76206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922472" y="232550"/>
            <a:ext cx="6358792" cy="873425"/>
          </a:xfrm>
          <a:prstGeom prst="rect">
            <a:avLst/>
          </a:prstGeom>
        </p:spPr>
        <p:txBody>
          <a:bodyPr lIns="61754" tIns="34289" rIns="61754" bIns="3428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prstClr val="white">
                    <a:lumMod val="50000"/>
                  </a:prstClr>
                </a:solidFill>
                <a:latin typeface="Calibri Light"/>
              </a:rPr>
              <a:t>Acknowledgements</a:t>
            </a:r>
          </a:p>
        </p:txBody>
      </p:sp>
      <p:sp>
        <p:nvSpPr>
          <p:cNvPr id="9" name="TextBox 8"/>
          <p:cNvSpPr txBox="1"/>
          <p:nvPr/>
        </p:nvSpPr>
        <p:spPr>
          <a:xfrm>
            <a:off x="4960869" y="2505087"/>
            <a:ext cx="1130659" cy="738143"/>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Linn </a:t>
            </a:r>
            <a:r>
              <a:rPr lang="en-US" sz="1400" b="1" dirty="0" err="1">
                <a:solidFill>
                  <a:prstClr val="black"/>
                </a:solidFill>
                <a:latin typeface="Arial"/>
                <a:cs typeface="Arial"/>
              </a:rPr>
              <a:t>Fagerberg</a:t>
            </a:r>
            <a:endParaRPr lang="en-US" sz="1400" b="1" dirty="0">
              <a:solidFill>
                <a:prstClr val="black"/>
              </a:solidFill>
              <a:latin typeface="Arial"/>
              <a:cs typeface="Arial"/>
            </a:endParaRPr>
          </a:p>
          <a:p>
            <a:pPr algn="ctr" defTabSz="456919"/>
            <a:endParaRPr lang="en-US" sz="1400" b="1" dirty="0">
              <a:solidFill>
                <a:prstClr val="black"/>
              </a:solidFill>
              <a:latin typeface="Arial"/>
              <a:cs typeface="Arial"/>
            </a:endParaRPr>
          </a:p>
        </p:txBody>
      </p:sp>
      <p:sp>
        <p:nvSpPr>
          <p:cNvPr id="12" name="TextBox 11"/>
          <p:cNvSpPr txBox="1"/>
          <p:nvPr/>
        </p:nvSpPr>
        <p:spPr>
          <a:xfrm>
            <a:off x="9147576" y="4605736"/>
            <a:ext cx="1254085" cy="522699"/>
          </a:xfrm>
          <a:prstGeom prst="rect">
            <a:avLst/>
          </a:prstGeom>
          <a:noFill/>
        </p:spPr>
        <p:txBody>
          <a:bodyPr wrap="square" lIns="90943" tIns="45462" rIns="90943" bIns="45462" rtlCol="0">
            <a:spAutoFit/>
          </a:bodyPr>
          <a:lstStyle/>
          <a:p>
            <a:pPr algn="ctr" defTabSz="456919"/>
            <a:r>
              <a:rPr lang="en-US" sz="1400" b="1" dirty="0" err="1">
                <a:solidFill>
                  <a:prstClr val="black"/>
                </a:solidFill>
                <a:latin typeface="Arial"/>
                <a:cs typeface="Arial"/>
              </a:rPr>
              <a:t>Adil</a:t>
            </a:r>
            <a:endParaRPr lang="en-US" sz="1400" b="1" dirty="0">
              <a:solidFill>
                <a:prstClr val="black"/>
              </a:solidFill>
              <a:latin typeface="Arial"/>
              <a:cs typeface="Arial"/>
            </a:endParaRPr>
          </a:p>
          <a:p>
            <a:pPr algn="ctr" defTabSz="456919"/>
            <a:r>
              <a:rPr lang="en-US" sz="1400" b="1" dirty="0" err="1">
                <a:solidFill>
                  <a:prstClr val="black"/>
                </a:solidFill>
                <a:latin typeface="Arial"/>
                <a:cs typeface="Arial"/>
              </a:rPr>
              <a:t>Mardinoglu</a:t>
            </a:r>
            <a:endParaRPr lang="en-US" sz="1400" b="1" dirty="0">
              <a:solidFill>
                <a:prstClr val="black"/>
              </a:solidFill>
              <a:latin typeface="Arial"/>
              <a:cs typeface="Arial"/>
            </a:endParaRPr>
          </a:p>
        </p:txBody>
      </p:sp>
      <p:pic>
        <p:nvPicPr>
          <p:cNvPr id="13" name="Picture 12" descr="imgres.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81204" y="3389133"/>
            <a:ext cx="905747" cy="1172143"/>
          </a:xfrm>
          <a:prstGeom prst="rect">
            <a:avLst/>
          </a:prstGeom>
        </p:spPr>
      </p:pic>
      <p:pic>
        <p:nvPicPr>
          <p:cNvPr id="16" name="Picture 15" descr="Unknown-3.jpe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8269" y="1316788"/>
            <a:ext cx="866477" cy="1181559"/>
          </a:xfrm>
          <a:prstGeom prst="rect">
            <a:avLst/>
          </a:prstGeom>
        </p:spPr>
      </p:pic>
      <p:sp>
        <p:nvSpPr>
          <p:cNvPr id="17" name="TextBox 16"/>
          <p:cNvSpPr txBox="1"/>
          <p:nvPr/>
        </p:nvSpPr>
        <p:spPr>
          <a:xfrm>
            <a:off x="1577268" y="2505087"/>
            <a:ext cx="1153203" cy="738143"/>
          </a:xfrm>
          <a:prstGeom prst="rect">
            <a:avLst/>
          </a:prstGeom>
          <a:noFill/>
        </p:spPr>
        <p:txBody>
          <a:bodyPr wrap="square" lIns="90943" tIns="45462" rIns="90943" bIns="45462" rtlCol="0">
            <a:spAutoFit/>
          </a:bodyPr>
          <a:lstStyle/>
          <a:p>
            <a:pPr algn="ctr" defTabSz="456919"/>
            <a:r>
              <a:rPr lang="en-US" sz="1400" b="1" dirty="0" err="1">
                <a:solidFill>
                  <a:prstClr val="black"/>
                </a:solidFill>
                <a:latin typeface="Arial"/>
                <a:cs typeface="Arial"/>
              </a:rPr>
              <a:t>Göran</a:t>
            </a:r>
            <a:r>
              <a:rPr lang="en-US" sz="1400" b="1" dirty="0">
                <a:solidFill>
                  <a:prstClr val="black"/>
                </a:solidFill>
                <a:latin typeface="Arial"/>
                <a:cs typeface="Arial"/>
              </a:rPr>
              <a:t> </a:t>
            </a:r>
            <a:r>
              <a:rPr lang="en-US" sz="1400" b="1" dirty="0" err="1">
                <a:solidFill>
                  <a:prstClr val="black"/>
                </a:solidFill>
                <a:latin typeface="Arial"/>
                <a:cs typeface="Arial"/>
              </a:rPr>
              <a:t>Bergström</a:t>
            </a:r>
            <a:endParaRPr lang="en-US" sz="1400" b="1" dirty="0">
              <a:solidFill>
                <a:prstClr val="black"/>
              </a:solidFill>
              <a:latin typeface="Arial"/>
              <a:cs typeface="Arial"/>
            </a:endParaRPr>
          </a:p>
          <a:p>
            <a:pPr algn="ctr" defTabSz="456919"/>
            <a:endParaRPr lang="en-US" sz="1400" b="1" dirty="0">
              <a:solidFill>
                <a:prstClr val="black"/>
              </a:solidFill>
              <a:latin typeface="Arial"/>
              <a:cs typeface="Arial"/>
            </a:endParaRPr>
          </a:p>
        </p:txBody>
      </p:sp>
      <p:pic>
        <p:nvPicPr>
          <p:cNvPr id="19" name="Picture 18" descr="Unknown.jpe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79319" y="1303764"/>
            <a:ext cx="935913" cy="1194582"/>
          </a:xfrm>
          <a:prstGeom prst="rect">
            <a:avLst/>
          </a:prstGeom>
        </p:spPr>
      </p:pic>
      <p:sp>
        <p:nvSpPr>
          <p:cNvPr id="21" name="TextBox 20"/>
          <p:cNvSpPr txBox="1"/>
          <p:nvPr/>
        </p:nvSpPr>
        <p:spPr>
          <a:xfrm>
            <a:off x="6040588" y="2505087"/>
            <a:ext cx="1168834" cy="738143"/>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 Jacob </a:t>
            </a:r>
            <a:r>
              <a:rPr lang="en-US" sz="1400" b="1" dirty="0" err="1">
                <a:solidFill>
                  <a:prstClr val="black"/>
                </a:solidFill>
                <a:latin typeface="Arial"/>
                <a:cs typeface="Arial"/>
              </a:rPr>
              <a:t>Odeberg</a:t>
            </a:r>
            <a:endParaRPr lang="en-US" sz="1400" b="1" dirty="0">
              <a:solidFill>
                <a:prstClr val="black"/>
              </a:solidFill>
              <a:latin typeface="Arial"/>
              <a:cs typeface="Arial"/>
            </a:endParaRPr>
          </a:p>
          <a:p>
            <a:pPr algn="ctr" defTabSz="456919"/>
            <a:endParaRPr lang="en-US" sz="1400" b="1" dirty="0">
              <a:solidFill>
                <a:prstClr val="black"/>
              </a:solidFill>
              <a:latin typeface="Arial"/>
              <a:cs typeface="Arial"/>
            </a:endParaRPr>
          </a:p>
        </p:txBody>
      </p:sp>
      <p:pic>
        <p:nvPicPr>
          <p:cNvPr id="23" name="Picture 22" descr="images.jpe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31819" y="3399035"/>
            <a:ext cx="1064511" cy="1162241"/>
          </a:xfrm>
          <a:prstGeom prst="rect">
            <a:avLst/>
          </a:prstGeom>
        </p:spPr>
      </p:pic>
      <p:sp>
        <p:nvSpPr>
          <p:cNvPr id="24" name="TextBox 23"/>
          <p:cNvSpPr txBox="1"/>
          <p:nvPr/>
        </p:nvSpPr>
        <p:spPr>
          <a:xfrm>
            <a:off x="2731818" y="4605736"/>
            <a:ext cx="1168834" cy="738143"/>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Peter Nilsson</a:t>
            </a:r>
          </a:p>
          <a:p>
            <a:pPr algn="ctr" defTabSz="456919"/>
            <a:endParaRPr lang="en-US" sz="1400" b="1" dirty="0">
              <a:solidFill>
                <a:prstClr val="black"/>
              </a:solidFill>
              <a:latin typeface="Arial"/>
              <a:cs typeface="Arial"/>
            </a:endParaRPr>
          </a:p>
        </p:txBody>
      </p:sp>
      <p:pic>
        <p:nvPicPr>
          <p:cNvPr id="26" name="Picture 25" descr="Unknown-1.jpe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07754" y="3381581"/>
            <a:ext cx="806629" cy="1179695"/>
          </a:xfrm>
          <a:prstGeom prst="rect">
            <a:avLst/>
          </a:prstGeom>
        </p:spPr>
      </p:pic>
      <p:sp>
        <p:nvSpPr>
          <p:cNvPr id="27" name="TextBox 26"/>
          <p:cNvSpPr txBox="1"/>
          <p:nvPr/>
        </p:nvSpPr>
        <p:spPr>
          <a:xfrm>
            <a:off x="3733368" y="4605736"/>
            <a:ext cx="1168834" cy="738143"/>
          </a:xfrm>
          <a:prstGeom prst="rect">
            <a:avLst/>
          </a:prstGeom>
          <a:noFill/>
        </p:spPr>
        <p:txBody>
          <a:bodyPr wrap="square" lIns="90943" tIns="45462" rIns="90943" bIns="45462" rtlCol="0">
            <a:spAutoFit/>
          </a:bodyPr>
          <a:lstStyle/>
          <a:p>
            <a:pPr algn="ctr" defTabSz="456919"/>
            <a:r>
              <a:rPr lang="en-US" sz="1400" b="1" dirty="0" err="1">
                <a:solidFill>
                  <a:prstClr val="black"/>
                </a:solidFill>
                <a:latin typeface="Arial"/>
                <a:cs typeface="Arial"/>
              </a:rPr>
              <a:t>Jochen</a:t>
            </a:r>
            <a:r>
              <a:rPr lang="en-US" sz="1400" b="1" dirty="0">
                <a:solidFill>
                  <a:prstClr val="black"/>
                </a:solidFill>
                <a:latin typeface="Arial"/>
                <a:cs typeface="Arial"/>
              </a:rPr>
              <a:t> </a:t>
            </a:r>
            <a:r>
              <a:rPr lang="en-US" sz="1400" b="1" dirty="0" err="1">
                <a:solidFill>
                  <a:prstClr val="black"/>
                </a:solidFill>
                <a:latin typeface="Arial"/>
                <a:cs typeface="Arial"/>
              </a:rPr>
              <a:t>Schwenk</a:t>
            </a:r>
            <a:endParaRPr lang="en-US" sz="1400" b="1" dirty="0">
              <a:solidFill>
                <a:prstClr val="black"/>
              </a:solidFill>
              <a:latin typeface="Arial"/>
              <a:cs typeface="Arial"/>
            </a:endParaRPr>
          </a:p>
          <a:p>
            <a:pPr algn="ctr" defTabSz="456919"/>
            <a:endParaRPr lang="en-US" sz="1400" b="1" dirty="0">
              <a:solidFill>
                <a:prstClr val="black"/>
              </a:solidFill>
              <a:latin typeface="Arial"/>
              <a:cs typeface="Arial"/>
            </a:endParaRPr>
          </a:p>
        </p:txBody>
      </p:sp>
      <p:pic>
        <p:nvPicPr>
          <p:cNvPr id="29" name="Picture 28" descr="Unknown-2.jpe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804746" y="3391337"/>
            <a:ext cx="992344" cy="1169939"/>
          </a:xfrm>
          <a:prstGeom prst="rect">
            <a:avLst/>
          </a:prstGeom>
        </p:spPr>
      </p:pic>
      <p:sp>
        <p:nvSpPr>
          <p:cNvPr id="30" name="TextBox 29"/>
          <p:cNvSpPr txBox="1"/>
          <p:nvPr/>
        </p:nvSpPr>
        <p:spPr>
          <a:xfrm>
            <a:off x="4745393" y="4605736"/>
            <a:ext cx="1168834" cy="738143"/>
          </a:xfrm>
          <a:prstGeom prst="rect">
            <a:avLst/>
          </a:prstGeom>
          <a:noFill/>
        </p:spPr>
        <p:txBody>
          <a:bodyPr wrap="square" lIns="90943" tIns="45462" rIns="90943" bIns="45462" rtlCol="0">
            <a:spAutoFit/>
          </a:bodyPr>
          <a:lstStyle/>
          <a:p>
            <a:pPr algn="ctr" defTabSz="456919"/>
            <a:r>
              <a:rPr lang="en-US" sz="1400" b="1" dirty="0" err="1">
                <a:solidFill>
                  <a:prstClr val="black"/>
                </a:solidFill>
                <a:latin typeface="Arial"/>
                <a:cs typeface="Arial"/>
              </a:rPr>
              <a:t>Petter</a:t>
            </a:r>
            <a:endParaRPr lang="en-US" sz="1400" b="1" dirty="0">
              <a:solidFill>
                <a:prstClr val="black"/>
              </a:solidFill>
              <a:latin typeface="Arial"/>
              <a:cs typeface="Arial"/>
            </a:endParaRPr>
          </a:p>
          <a:p>
            <a:pPr algn="ctr" defTabSz="456919"/>
            <a:r>
              <a:rPr lang="en-US" sz="1400" b="1" dirty="0" err="1">
                <a:solidFill>
                  <a:prstClr val="black"/>
                </a:solidFill>
                <a:latin typeface="Arial"/>
                <a:cs typeface="Arial"/>
              </a:rPr>
              <a:t>Brodin</a:t>
            </a:r>
            <a:endParaRPr lang="en-US" sz="1400" b="1" dirty="0">
              <a:solidFill>
                <a:prstClr val="black"/>
              </a:solidFill>
              <a:latin typeface="Arial"/>
              <a:cs typeface="Arial"/>
            </a:endParaRPr>
          </a:p>
          <a:p>
            <a:pPr algn="ctr" defTabSz="456919"/>
            <a:endParaRPr lang="en-US" sz="1400" b="1" dirty="0">
              <a:solidFill>
                <a:prstClr val="black"/>
              </a:solidFill>
              <a:latin typeface="Arial"/>
              <a:cs typeface="Arial"/>
            </a:endParaRPr>
          </a:p>
        </p:txBody>
      </p:sp>
      <p:pic>
        <p:nvPicPr>
          <p:cNvPr id="32" name="Picture 31" descr="Unknown.jpeg"/>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894008" y="3381581"/>
            <a:ext cx="1096595" cy="1179695"/>
          </a:xfrm>
          <a:prstGeom prst="rect">
            <a:avLst/>
          </a:prstGeom>
        </p:spPr>
      </p:pic>
      <p:sp>
        <p:nvSpPr>
          <p:cNvPr id="33" name="TextBox 32"/>
          <p:cNvSpPr txBox="1"/>
          <p:nvPr/>
        </p:nvSpPr>
        <p:spPr>
          <a:xfrm>
            <a:off x="5829465" y="4605736"/>
            <a:ext cx="1168834" cy="738143"/>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Thomas Moritz</a:t>
            </a:r>
          </a:p>
          <a:p>
            <a:pPr algn="ctr" defTabSz="456919"/>
            <a:endParaRPr lang="en-US" sz="1400" b="1" dirty="0">
              <a:solidFill>
                <a:prstClr val="black"/>
              </a:solidFill>
              <a:latin typeface="Arial"/>
              <a:cs typeface="Arial"/>
            </a:endParaRPr>
          </a:p>
        </p:txBody>
      </p:sp>
      <p:sp>
        <p:nvSpPr>
          <p:cNvPr id="35" name="TextBox 34"/>
          <p:cNvSpPr txBox="1"/>
          <p:nvPr/>
        </p:nvSpPr>
        <p:spPr>
          <a:xfrm>
            <a:off x="8192847" y="2191090"/>
            <a:ext cx="1168834" cy="307256"/>
          </a:xfrm>
          <a:prstGeom prst="rect">
            <a:avLst/>
          </a:prstGeom>
          <a:noFill/>
        </p:spPr>
        <p:txBody>
          <a:bodyPr wrap="square" lIns="90943" tIns="45462" rIns="90943" bIns="45462" rtlCol="0">
            <a:spAutoFit/>
          </a:bodyPr>
          <a:lstStyle/>
          <a:p>
            <a:pPr algn="ctr" defTabSz="456919"/>
            <a:endParaRPr lang="en-US" sz="1400" b="1" dirty="0">
              <a:solidFill>
                <a:prstClr val="black"/>
              </a:solidFill>
              <a:latin typeface="Arial"/>
              <a:cs typeface="Arial"/>
            </a:endParaRPr>
          </a:p>
        </p:txBody>
      </p:sp>
      <p:pic>
        <p:nvPicPr>
          <p:cNvPr id="36" name="Picture 35" descr="lars-engstrand-webb.jpg"/>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233240" y="1300136"/>
            <a:ext cx="939030" cy="1198211"/>
          </a:xfrm>
          <a:prstGeom prst="rect">
            <a:avLst/>
          </a:prstGeom>
        </p:spPr>
      </p:pic>
      <p:sp>
        <p:nvSpPr>
          <p:cNvPr id="37" name="TextBox 36"/>
          <p:cNvSpPr txBox="1"/>
          <p:nvPr/>
        </p:nvSpPr>
        <p:spPr>
          <a:xfrm>
            <a:off x="7050519" y="4605736"/>
            <a:ext cx="1168834" cy="522699"/>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Fredrik </a:t>
            </a:r>
            <a:r>
              <a:rPr lang="en-US" sz="1400" b="1" dirty="0" err="1">
                <a:solidFill>
                  <a:prstClr val="black"/>
                </a:solidFill>
                <a:latin typeface="Arial"/>
                <a:cs typeface="Arial"/>
              </a:rPr>
              <a:t>Edfors</a:t>
            </a:r>
            <a:r>
              <a:rPr lang="en-US" sz="1400" b="1" dirty="0">
                <a:solidFill>
                  <a:prstClr val="black"/>
                </a:solidFill>
                <a:latin typeface="Arial"/>
                <a:cs typeface="Arial"/>
              </a:rPr>
              <a:t> </a:t>
            </a:r>
          </a:p>
        </p:txBody>
      </p:sp>
      <p:pic>
        <p:nvPicPr>
          <p:cNvPr id="39" name="Picture 38" descr="ina copy.jp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72933" y="1337878"/>
            <a:ext cx="933522" cy="1160469"/>
          </a:xfrm>
          <a:prstGeom prst="rect">
            <a:avLst/>
          </a:prstGeom>
        </p:spPr>
      </p:pic>
      <p:sp>
        <p:nvSpPr>
          <p:cNvPr id="40" name="TextBox 39"/>
          <p:cNvSpPr txBox="1"/>
          <p:nvPr/>
        </p:nvSpPr>
        <p:spPr>
          <a:xfrm>
            <a:off x="3771903" y="2505087"/>
            <a:ext cx="1315833" cy="738143"/>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Ina Schuppe Koistinen</a:t>
            </a:r>
          </a:p>
          <a:p>
            <a:pPr algn="ctr" defTabSz="456919"/>
            <a:endParaRPr lang="en-US" sz="1400" b="1" dirty="0">
              <a:solidFill>
                <a:prstClr val="black"/>
              </a:solidFill>
              <a:latin typeface="Arial"/>
              <a:cs typeface="Arial"/>
            </a:endParaRPr>
          </a:p>
        </p:txBody>
      </p:sp>
      <p:pic>
        <p:nvPicPr>
          <p:cNvPr id="41" name="Picture 40" descr="1374579_fredrik_backhed_220webb.jp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361682" y="1287070"/>
            <a:ext cx="888269" cy="1211276"/>
          </a:xfrm>
          <a:prstGeom prst="rect">
            <a:avLst/>
          </a:prstGeom>
        </p:spPr>
      </p:pic>
      <p:sp>
        <p:nvSpPr>
          <p:cNvPr id="42" name="TextBox 41"/>
          <p:cNvSpPr txBox="1"/>
          <p:nvPr/>
        </p:nvSpPr>
        <p:spPr>
          <a:xfrm>
            <a:off x="9072498" y="2505087"/>
            <a:ext cx="1254085" cy="522699"/>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Fredrik </a:t>
            </a:r>
            <a:r>
              <a:rPr lang="en-US" sz="1400" b="1" dirty="0" err="1">
                <a:solidFill>
                  <a:prstClr val="black"/>
                </a:solidFill>
                <a:latin typeface="Arial"/>
                <a:cs typeface="Arial"/>
              </a:rPr>
              <a:t>Bäckhed</a:t>
            </a:r>
            <a:endParaRPr lang="en-US" sz="1400" b="1" dirty="0">
              <a:solidFill>
                <a:prstClr val="black"/>
              </a:solidFill>
              <a:latin typeface="Arial"/>
              <a:cs typeface="Arial"/>
            </a:endParaRPr>
          </a:p>
        </p:txBody>
      </p:sp>
      <p:pic>
        <p:nvPicPr>
          <p:cNvPr id="43" name="Picture 42" descr="test-1.tiff"/>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354592" y="5615538"/>
            <a:ext cx="977900" cy="986049"/>
          </a:xfrm>
          <a:prstGeom prst="rect">
            <a:avLst/>
          </a:prstGeom>
        </p:spPr>
      </p:pic>
      <p:pic>
        <p:nvPicPr>
          <p:cNvPr id="44" name="Picture 43" descr="test-2.tif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489533" y="5692942"/>
            <a:ext cx="1117600" cy="939800"/>
          </a:xfrm>
          <a:prstGeom prst="rect">
            <a:avLst/>
          </a:prstGeom>
        </p:spPr>
      </p:pic>
      <p:pic>
        <p:nvPicPr>
          <p:cNvPr id="45" name="Picture 18" descr="KTH_eng_CMYK.eps"/>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9167778" y="5692967"/>
            <a:ext cx="762000" cy="963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19" descr="KI-Logo_cmyk.eps"/>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518451" y="5642142"/>
            <a:ext cx="1976437"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Picture 20" descr="logo-org-engelsk_cmyk.eps"/>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654251" y="5712017"/>
            <a:ext cx="990600" cy="944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 name="Rectangle 47"/>
          <p:cNvSpPr/>
          <p:nvPr/>
        </p:nvSpPr>
        <p:spPr>
          <a:xfrm>
            <a:off x="7184129" y="2505086"/>
            <a:ext cx="1087668" cy="523220"/>
          </a:xfrm>
          <a:prstGeom prst="rect">
            <a:avLst/>
          </a:prstGeom>
        </p:spPr>
        <p:txBody>
          <a:bodyPr wrap="square">
            <a:spAutoFit/>
          </a:bodyPr>
          <a:lstStyle/>
          <a:p>
            <a:pPr algn="ctr" defTabSz="456919"/>
            <a:r>
              <a:rPr lang="en-US" sz="1400" b="1" dirty="0">
                <a:solidFill>
                  <a:prstClr val="black"/>
                </a:solidFill>
                <a:latin typeface="Arial"/>
                <a:cs typeface="Arial"/>
              </a:rPr>
              <a:t>Lars </a:t>
            </a:r>
            <a:r>
              <a:rPr lang="en-US" sz="1400" b="1" dirty="0" err="1">
                <a:solidFill>
                  <a:prstClr val="black"/>
                </a:solidFill>
                <a:latin typeface="Arial"/>
                <a:cs typeface="Arial"/>
              </a:rPr>
              <a:t>Engstrand</a:t>
            </a:r>
            <a:endParaRPr lang="en-US" sz="1400" dirty="0">
              <a:solidFill>
                <a:prstClr val="black"/>
              </a:solidFill>
              <a:latin typeface="Arial"/>
            </a:endParaRPr>
          </a:p>
        </p:txBody>
      </p:sp>
      <p:pic>
        <p:nvPicPr>
          <p:cNvPr id="49" name="Picture 48" descr="Anders G bild.jpeg"/>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2866010" y="1304764"/>
            <a:ext cx="837588" cy="1193582"/>
          </a:xfrm>
          <a:prstGeom prst="rect">
            <a:avLst/>
          </a:prstGeom>
        </p:spPr>
      </p:pic>
      <p:sp>
        <p:nvSpPr>
          <p:cNvPr id="50" name="TextBox 49"/>
          <p:cNvSpPr txBox="1"/>
          <p:nvPr/>
        </p:nvSpPr>
        <p:spPr>
          <a:xfrm>
            <a:off x="2660301" y="2505087"/>
            <a:ext cx="1271680" cy="522699"/>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Anders </a:t>
            </a:r>
            <a:r>
              <a:rPr lang="en-US" sz="1400" b="1" dirty="0" err="1">
                <a:solidFill>
                  <a:prstClr val="black"/>
                </a:solidFill>
                <a:latin typeface="Arial"/>
                <a:cs typeface="Arial"/>
              </a:rPr>
              <a:t>Gummesson</a:t>
            </a:r>
            <a:endParaRPr lang="en-US" sz="1400" b="1" dirty="0">
              <a:solidFill>
                <a:prstClr val="black"/>
              </a:solidFill>
              <a:latin typeface="Arial"/>
              <a:cs typeface="Arial"/>
            </a:endParaRPr>
          </a:p>
        </p:txBody>
      </p:sp>
      <p:pic>
        <p:nvPicPr>
          <p:cNvPr id="51" name="Picture 50"/>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7160404" y="3383419"/>
            <a:ext cx="853058" cy="1177856"/>
          </a:xfrm>
          <a:prstGeom prst="rect">
            <a:avLst/>
          </a:prstGeom>
        </p:spPr>
      </p:pic>
      <p:sp>
        <p:nvSpPr>
          <p:cNvPr id="52" name="Rectangle 51"/>
          <p:cNvSpPr/>
          <p:nvPr/>
        </p:nvSpPr>
        <p:spPr>
          <a:xfrm>
            <a:off x="8085657" y="4605735"/>
            <a:ext cx="1087668" cy="523220"/>
          </a:xfrm>
          <a:prstGeom prst="rect">
            <a:avLst/>
          </a:prstGeom>
        </p:spPr>
        <p:txBody>
          <a:bodyPr wrap="square">
            <a:spAutoFit/>
          </a:bodyPr>
          <a:lstStyle/>
          <a:p>
            <a:pPr algn="ctr" defTabSz="456919"/>
            <a:r>
              <a:rPr lang="en-US" sz="1400" b="1" dirty="0" err="1">
                <a:solidFill>
                  <a:prstClr val="black"/>
                </a:solidFill>
                <a:latin typeface="Arial"/>
                <a:cs typeface="Arial"/>
              </a:rPr>
              <a:t>Sanela</a:t>
            </a:r>
            <a:endParaRPr lang="en-US" sz="1400" b="1" dirty="0">
              <a:solidFill>
                <a:prstClr val="black"/>
              </a:solidFill>
              <a:latin typeface="Arial"/>
              <a:cs typeface="Arial"/>
            </a:endParaRPr>
          </a:p>
          <a:p>
            <a:pPr algn="ctr" defTabSz="456919"/>
            <a:r>
              <a:rPr lang="en-US" sz="1400" b="1" dirty="0" err="1">
                <a:solidFill>
                  <a:prstClr val="black"/>
                </a:solidFill>
                <a:latin typeface="Arial"/>
                <a:cs typeface="Arial"/>
              </a:rPr>
              <a:t>Kjellqvist</a:t>
            </a:r>
            <a:endParaRPr lang="en-US" sz="1400" dirty="0">
              <a:solidFill>
                <a:prstClr val="black"/>
              </a:solidFill>
              <a:latin typeface="Arial"/>
            </a:endParaRPr>
          </a:p>
        </p:txBody>
      </p:sp>
      <p:pic>
        <p:nvPicPr>
          <p:cNvPr id="53" name="Picture 52" descr="image001.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271797" y="1235930"/>
            <a:ext cx="902246" cy="1262417"/>
          </a:xfrm>
          <a:prstGeom prst="rect">
            <a:avLst/>
          </a:prstGeom>
        </p:spPr>
      </p:pic>
      <p:sp>
        <p:nvSpPr>
          <p:cNvPr id="54" name="TextBox 53"/>
          <p:cNvSpPr txBox="1"/>
          <p:nvPr/>
        </p:nvSpPr>
        <p:spPr>
          <a:xfrm>
            <a:off x="8193522" y="2505087"/>
            <a:ext cx="1132566" cy="738143"/>
          </a:xfrm>
          <a:prstGeom prst="rect">
            <a:avLst/>
          </a:prstGeom>
          <a:noFill/>
        </p:spPr>
        <p:txBody>
          <a:bodyPr wrap="square" lIns="90943" tIns="45462" rIns="90943" bIns="45462" rtlCol="0">
            <a:spAutoFit/>
          </a:bodyPr>
          <a:lstStyle/>
          <a:p>
            <a:pPr algn="ctr" defTabSz="456919"/>
            <a:r>
              <a:rPr lang="en-US" sz="1400" b="1" dirty="0">
                <a:solidFill>
                  <a:prstClr val="black"/>
                </a:solidFill>
                <a:latin typeface="Arial"/>
                <a:cs typeface="Arial"/>
              </a:rPr>
              <a:t>Per-Anders </a:t>
            </a:r>
            <a:r>
              <a:rPr lang="en-US" sz="1400" b="1" dirty="0" err="1">
                <a:solidFill>
                  <a:prstClr val="black"/>
                </a:solidFill>
                <a:latin typeface="Arial"/>
                <a:cs typeface="Arial"/>
              </a:rPr>
              <a:t>Jansson</a:t>
            </a:r>
            <a:endParaRPr lang="en-US" sz="1400" b="1" dirty="0">
              <a:solidFill>
                <a:prstClr val="black"/>
              </a:solidFill>
              <a:latin typeface="Arial"/>
              <a:cs typeface="Arial"/>
            </a:endParaRPr>
          </a:p>
        </p:txBody>
      </p:sp>
      <p:pic>
        <p:nvPicPr>
          <p:cNvPr id="55" name="Picture 54" descr="Ljust porträtt.jp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828884" y="3365003"/>
            <a:ext cx="935573" cy="1196273"/>
          </a:xfrm>
          <a:prstGeom prst="rect">
            <a:avLst/>
          </a:prstGeom>
        </p:spPr>
      </p:pic>
      <p:sp>
        <p:nvSpPr>
          <p:cNvPr id="56" name="TextBox 55"/>
          <p:cNvSpPr txBox="1"/>
          <p:nvPr/>
        </p:nvSpPr>
        <p:spPr>
          <a:xfrm>
            <a:off x="1627558" y="4605736"/>
            <a:ext cx="1168834" cy="738143"/>
          </a:xfrm>
          <a:prstGeom prst="rect">
            <a:avLst/>
          </a:prstGeom>
          <a:noFill/>
        </p:spPr>
        <p:txBody>
          <a:bodyPr wrap="square" lIns="90943" tIns="45462" rIns="90943" bIns="45462" rtlCol="0">
            <a:spAutoFit/>
          </a:bodyPr>
          <a:lstStyle/>
          <a:p>
            <a:pPr algn="ctr" defTabSz="456919"/>
            <a:r>
              <a:rPr lang="en-US" sz="1400" b="1" dirty="0" err="1">
                <a:solidFill>
                  <a:prstClr val="black"/>
                </a:solidFill>
                <a:latin typeface="Arial"/>
                <a:cs typeface="Arial"/>
              </a:rPr>
              <a:t>Maja</a:t>
            </a:r>
            <a:r>
              <a:rPr lang="en-US" sz="1400" b="1" dirty="0">
                <a:solidFill>
                  <a:prstClr val="black"/>
                </a:solidFill>
                <a:latin typeface="Arial"/>
                <a:cs typeface="Arial"/>
              </a:rPr>
              <a:t> Neiman</a:t>
            </a:r>
          </a:p>
          <a:p>
            <a:pPr algn="ctr" defTabSz="456919"/>
            <a:endParaRPr lang="en-US" sz="1400" b="1" dirty="0">
              <a:solidFill>
                <a:prstClr val="black"/>
              </a:solidFill>
              <a:latin typeface="Arial"/>
              <a:cs typeface="Arial"/>
            </a:endParaRPr>
          </a:p>
        </p:txBody>
      </p:sp>
      <p:pic>
        <p:nvPicPr>
          <p:cNvPr id="57" name="Picture 56" descr="sanelaProfile.jpg"/>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8200791" y="3392525"/>
            <a:ext cx="928036" cy="1168751"/>
          </a:xfrm>
          <a:prstGeom prst="rect">
            <a:avLst/>
          </a:prstGeom>
        </p:spPr>
      </p:pic>
      <p:sp>
        <p:nvSpPr>
          <p:cNvPr id="58" name="TextBox 57"/>
          <p:cNvSpPr txBox="1"/>
          <p:nvPr/>
        </p:nvSpPr>
        <p:spPr>
          <a:xfrm>
            <a:off x="1751687" y="6366623"/>
            <a:ext cx="1168834" cy="738143"/>
          </a:xfrm>
          <a:prstGeom prst="rect">
            <a:avLst/>
          </a:prstGeom>
          <a:noFill/>
        </p:spPr>
        <p:txBody>
          <a:bodyPr wrap="square" lIns="90943" tIns="45462" rIns="90943" bIns="45462" rtlCol="0">
            <a:spAutoFit/>
          </a:bodyPr>
          <a:lstStyle/>
          <a:p>
            <a:pPr algn="ctr"/>
            <a:r>
              <a:rPr lang="en-US" sz="1400" b="1" dirty="0">
                <a:solidFill>
                  <a:prstClr val="black"/>
                </a:solidFill>
                <a:latin typeface="Arial"/>
                <a:cs typeface="Arial"/>
              </a:rPr>
              <a:t> Mathias Uhlén</a:t>
            </a:r>
          </a:p>
          <a:p>
            <a:pPr algn="ctr"/>
            <a:endParaRPr lang="en-US" sz="1400" b="1" dirty="0">
              <a:solidFill>
                <a:prstClr val="black"/>
              </a:solidFill>
              <a:latin typeface="Arial"/>
              <a:cs typeface="Arial"/>
            </a:endParaRPr>
          </a:p>
        </p:txBody>
      </p:sp>
      <p:pic>
        <p:nvPicPr>
          <p:cNvPr id="59" name="Picture 58" descr="9376.tiff"/>
          <p:cNvPicPr>
            <a:picLocks noChangeAspect="1"/>
          </p:cNvPicPr>
          <p:nvPr/>
        </p:nvPicPr>
        <p:blipFill rotWithShape="1">
          <a:blip r:embed="rId23" cstate="screen">
            <a:extLst>
              <a:ext uri="{28A0092B-C50C-407E-A947-70E740481C1C}">
                <a14:useLocalDpi xmlns:a14="http://schemas.microsoft.com/office/drawing/2010/main"/>
              </a:ext>
            </a:extLst>
          </a:blip>
          <a:srcRect l="-1" r="-8831"/>
          <a:stretch/>
        </p:blipFill>
        <p:spPr>
          <a:xfrm>
            <a:off x="1860004" y="5143057"/>
            <a:ext cx="1053801" cy="1168186"/>
          </a:xfrm>
          <a:prstGeom prst="rect">
            <a:avLst/>
          </a:prstGeom>
        </p:spPr>
      </p:pic>
      <p:pic>
        <p:nvPicPr>
          <p:cNvPr id="60" name="Picture 59" descr="profile_linn_900.jp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132341" y="1297382"/>
            <a:ext cx="800643" cy="1200964"/>
          </a:xfrm>
          <a:prstGeom prst="rect">
            <a:avLst/>
          </a:prstGeom>
        </p:spPr>
      </p:pic>
      <p:pic>
        <p:nvPicPr>
          <p:cNvPr id="61" name="Picture 60" descr="test-1.tiff"/>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5696026" y="178112"/>
            <a:ext cx="2162572" cy="629876"/>
          </a:xfrm>
          <a:prstGeom prst="rect">
            <a:avLst/>
          </a:prstGeom>
        </p:spPr>
      </p:pic>
    </p:spTree>
    <p:extLst>
      <p:ext uri="{BB962C8B-B14F-4D97-AF65-F5344CB8AC3E}">
        <p14:creationId xmlns:p14="http://schemas.microsoft.com/office/powerpoint/2010/main" val="4248708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61" name="Rectangle 3"/>
          <p:cNvSpPr/>
          <p:nvPr/>
        </p:nvSpPr>
        <p:spPr>
          <a:xfrm>
            <a:off x="-309261" y="-292486"/>
            <a:ext cx="12192000" cy="6858001"/>
          </a:xfrm>
          <a:prstGeom prst="rect">
            <a:avLst/>
          </a:prstGeom>
          <a:solidFill>
            <a:srgbClr val="000000"/>
          </a:solidFill>
          <a:ln>
            <a:solidFill>
              <a:srgbClr val="000000"/>
            </a:solidFill>
          </a:ln>
          <a:effectLst>
            <a:outerShdw blurRad="50800" dist="38100" dir="5400000" rotWithShape="0">
              <a:srgbClr val="000000">
                <a:alpha val="43137"/>
              </a:srgbClr>
            </a:outerShdw>
          </a:effectLst>
        </p:spPr>
        <p:txBody>
          <a:bodyPr lIns="45719" rIns="45719" anchor="ctr"/>
          <a:lstStyle/>
          <a:p>
            <a:pPr marL="0" marR="0" lvl="0" indent="0" algn="l" defTabSz="912137" rtl="0" eaLnBrk="1" fontAlgn="auto" latinLnBrk="0" hangingPunct="0">
              <a:lnSpc>
                <a:spcPct val="100000"/>
              </a:lnSpc>
              <a:spcBef>
                <a:spcPts val="0"/>
              </a:spcBef>
              <a:spcAft>
                <a:spcPts val="0"/>
              </a:spcAft>
              <a:buClrTx/>
              <a:buSzTx/>
              <a:buFontTx/>
              <a:buNone/>
              <a:tabLst/>
              <a:defRPr>
                <a:solidFill>
                  <a:srgbClr val="FFFFFF"/>
                </a:solidFill>
                <a:latin typeface="Century Gothic"/>
                <a:ea typeface="Century Gothic"/>
                <a:cs typeface="Century Gothic"/>
                <a:sym typeface="Century Gothic"/>
              </a:defRPr>
            </a:pPr>
            <a:endParaRPr kumimoji="0" sz="1351" b="0" i="0" u="none" strike="noStrike" kern="0" cap="none" spc="0" normalizeH="0" baseline="0" noProof="0" dirty="0">
              <a:ln>
                <a:noFill/>
              </a:ln>
              <a:solidFill>
                <a:srgbClr val="FFFFFF"/>
              </a:solidFill>
              <a:effectLst/>
              <a:uLnTx/>
              <a:uFillTx/>
              <a:latin typeface="Century Gothic"/>
              <a:sym typeface="Century Gothic"/>
            </a:endParaRPr>
          </a:p>
        </p:txBody>
      </p:sp>
      <p:grpSp>
        <p:nvGrpSpPr>
          <p:cNvPr id="2389" name="Group 34"/>
          <p:cNvGrpSpPr/>
          <p:nvPr/>
        </p:nvGrpSpPr>
        <p:grpSpPr>
          <a:xfrm>
            <a:off x="-309261" y="-546486"/>
            <a:ext cx="12050741" cy="8051844"/>
            <a:chOff x="-2" y="-310484"/>
            <a:chExt cx="12050741" cy="8051840"/>
          </a:xfrm>
        </p:grpSpPr>
        <p:grpSp>
          <p:nvGrpSpPr>
            <p:cNvPr id="2365" name="Group 35"/>
            <p:cNvGrpSpPr/>
            <p:nvPr/>
          </p:nvGrpSpPr>
          <p:grpSpPr>
            <a:xfrm>
              <a:off x="6590225" y="4400637"/>
              <a:ext cx="4601317" cy="2638356"/>
              <a:chOff x="360229" y="324331"/>
              <a:chExt cx="4601316" cy="2638355"/>
            </a:xfrm>
          </p:grpSpPr>
          <p:pic>
            <p:nvPicPr>
              <p:cNvPr id="2362" name="Picture 59" descr="Picture 59"/>
              <p:cNvPicPr>
                <a:picLocks noChangeAspect="1"/>
              </p:cNvPicPr>
              <p:nvPr/>
            </p:nvPicPr>
            <p:blipFill>
              <a:blip r:embed="rId2">
                <a:extLst/>
              </a:blip>
              <a:srcRect/>
              <a:stretch>
                <a:fillRect/>
              </a:stretch>
            </p:blipFill>
            <p:spPr>
              <a:xfrm rot="18510018">
                <a:off x="2229499" y="230640"/>
                <a:ext cx="2638355" cy="28257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sp>
            <p:nvSpPr>
              <p:cNvPr id="2364" name="Freeform 61"/>
              <p:cNvSpPr/>
              <p:nvPr/>
            </p:nvSpPr>
            <p:spPr>
              <a:xfrm rot="18510018">
                <a:off x="138050" y="1256394"/>
                <a:ext cx="1539922" cy="1095564"/>
              </a:xfrm>
              <a:custGeom>
                <a:avLst/>
                <a:gdLst/>
                <a:ahLst/>
                <a:cxnLst>
                  <a:cxn ang="0">
                    <a:pos x="wd2" y="hd2"/>
                  </a:cxn>
                  <a:cxn ang="5400000">
                    <a:pos x="wd2" y="hd2"/>
                  </a:cxn>
                  <a:cxn ang="10800000">
                    <a:pos x="wd2" y="hd2"/>
                  </a:cxn>
                  <a:cxn ang="16200000">
                    <a:pos x="wd2" y="hd2"/>
                  </a:cxn>
                </a:cxnLst>
                <a:rect l="0" t="0" r="r" b="b"/>
                <a:pathLst>
                  <a:path w="21270" h="21202" extrusionOk="0">
                    <a:moveTo>
                      <a:pt x="21107" y="1895"/>
                    </a:moveTo>
                    <a:cubicBezTo>
                      <a:pt x="20877" y="2408"/>
                      <a:pt x="20307" y="2380"/>
                      <a:pt x="19450" y="3316"/>
                    </a:cubicBezTo>
                    <a:cubicBezTo>
                      <a:pt x="19103" y="3694"/>
                      <a:pt x="18409" y="4779"/>
                      <a:pt x="18069" y="4973"/>
                    </a:cubicBezTo>
                    <a:cubicBezTo>
                      <a:pt x="17655" y="5210"/>
                      <a:pt x="17217" y="5349"/>
                      <a:pt x="16826" y="5684"/>
                    </a:cubicBezTo>
                    <a:cubicBezTo>
                      <a:pt x="16527" y="5941"/>
                      <a:pt x="16198" y="6278"/>
                      <a:pt x="15860" y="6394"/>
                    </a:cubicBezTo>
                    <a:cubicBezTo>
                      <a:pt x="15541" y="6504"/>
                      <a:pt x="15214" y="6539"/>
                      <a:pt x="14893" y="6631"/>
                    </a:cubicBezTo>
                    <a:cubicBezTo>
                      <a:pt x="14662" y="6697"/>
                      <a:pt x="14433" y="6789"/>
                      <a:pt x="14203" y="6868"/>
                    </a:cubicBezTo>
                    <a:cubicBezTo>
                      <a:pt x="13973" y="7105"/>
                      <a:pt x="13702" y="7253"/>
                      <a:pt x="13512" y="7578"/>
                    </a:cubicBezTo>
                    <a:cubicBezTo>
                      <a:pt x="11901" y="10341"/>
                      <a:pt x="13719" y="8131"/>
                      <a:pt x="12546" y="9473"/>
                    </a:cubicBezTo>
                    <a:cubicBezTo>
                      <a:pt x="12408" y="9789"/>
                      <a:pt x="12263" y="10097"/>
                      <a:pt x="12131" y="10420"/>
                    </a:cubicBezTo>
                    <a:cubicBezTo>
                      <a:pt x="11941" y="10887"/>
                      <a:pt x="11855" y="11525"/>
                      <a:pt x="11579" y="11841"/>
                    </a:cubicBezTo>
                    <a:lnTo>
                      <a:pt x="11165" y="12315"/>
                    </a:lnTo>
                    <a:cubicBezTo>
                      <a:pt x="11073" y="12552"/>
                      <a:pt x="11018" y="12847"/>
                      <a:pt x="10889" y="13025"/>
                    </a:cubicBezTo>
                    <a:cubicBezTo>
                      <a:pt x="10775" y="13181"/>
                      <a:pt x="10602" y="13141"/>
                      <a:pt x="10474" y="13262"/>
                    </a:cubicBezTo>
                    <a:cubicBezTo>
                      <a:pt x="10184" y="13539"/>
                      <a:pt x="9881" y="13807"/>
                      <a:pt x="9646" y="14209"/>
                    </a:cubicBezTo>
                    <a:cubicBezTo>
                      <a:pt x="9416" y="14604"/>
                      <a:pt x="9264" y="15217"/>
                      <a:pt x="8955" y="15393"/>
                    </a:cubicBezTo>
                    <a:cubicBezTo>
                      <a:pt x="7445" y="16257"/>
                      <a:pt x="9733" y="14880"/>
                      <a:pt x="8127" y="16104"/>
                    </a:cubicBezTo>
                    <a:cubicBezTo>
                      <a:pt x="7409" y="16651"/>
                      <a:pt x="7118" y="16622"/>
                      <a:pt x="6332" y="16814"/>
                    </a:cubicBezTo>
                    <a:cubicBezTo>
                      <a:pt x="5145" y="18172"/>
                      <a:pt x="6542" y="16364"/>
                      <a:pt x="5779" y="17998"/>
                    </a:cubicBezTo>
                    <a:cubicBezTo>
                      <a:pt x="5676" y="18221"/>
                      <a:pt x="5493" y="18290"/>
                      <a:pt x="5365" y="18472"/>
                    </a:cubicBezTo>
                    <a:cubicBezTo>
                      <a:pt x="4161" y="20194"/>
                      <a:pt x="5847" y="18119"/>
                      <a:pt x="4399" y="19893"/>
                    </a:cubicBezTo>
                    <a:cubicBezTo>
                      <a:pt x="4263" y="20058"/>
                      <a:pt x="4137" y="20255"/>
                      <a:pt x="3984" y="20367"/>
                    </a:cubicBezTo>
                    <a:cubicBezTo>
                      <a:pt x="3810" y="20495"/>
                      <a:pt x="3614" y="20510"/>
                      <a:pt x="3432" y="20603"/>
                    </a:cubicBezTo>
                    <a:cubicBezTo>
                      <a:pt x="3153" y="20747"/>
                      <a:pt x="2603" y="21077"/>
                      <a:pt x="2603" y="21077"/>
                    </a:cubicBezTo>
                    <a:cubicBezTo>
                      <a:pt x="1775" y="20998"/>
                      <a:pt x="841" y="21538"/>
                      <a:pt x="118" y="20840"/>
                    </a:cubicBezTo>
                    <a:cubicBezTo>
                      <a:pt x="-213" y="20521"/>
                      <a:pt x="242" y="19542"/>
                      <a:pt x="394" y="18946"/>
                    </a:cubicBezTo>
                    <a:cubicBezTo>
                      <a:pt x="568" y="18264"/>
                      <a:pt x="890" y="17717"/>
                      <a:pt x="1084" y="17051"/>
                    </a:cubicBezTo>
                    <a:cubicBezTo>
                      <a:pt x="1306" y="16291"/>
                      <a:pt x="1453" y="15472"/>
                      <a:pt x="1637" y="14683"/>
                    </a:cubicBezTo>
                    <a:lnTo>
                      <a:pt x="2189" y="12315"/>
                    </a:lnTo>
                    <a:cubicBezTo>
                      <a:pt x="2281" y="11920"/>
                      <a:pt x="2328" y="11484"/>
                      <a:pt x="2465" y="11131"/>
                    </a:cubicBezTo>
                    <a:lnTo>
                      <a:pt x="3018" y="9710"/>
                    </a:lnTo>
                    <a:cubicBezTo>
                      <a:pt x="3110" y="9473"/>
                      <a:pt x="3176" y="9201"/>
                      <a:pt x="3294" y="8999"/>
                    </a:cubicBezTo>
                    <a:cubicBezTo>
                      <a:pt x="3432" y="8763"/>
                      <a:pt x="3581" y="8543"/>
                      <a:pt x="3708" y="8289"/>
                    </a:cubicBezTo>
                    <a:cubicBezTo>
                      <a:pt x="3858" y="7989"/>
                      <a:pt x="3949" y="7602"/>
                      <a:pt x="4122" y="7342"/>
                    </a:cubicBezTo>
                    <a:cubicBezTo>
                      <a:pt x="4324" y="7039"/>
                      <a:pt x="4585" y="6875"/>
                      <a:pt x="4813" y="6631"/>
                    </a:cubicBezTo>
                    <a:cubicBezTo>
                      <a:pt x="5548" y="5843"/>
                      <a:pt x="4901" y="6381"/>
                      <a:pt x="5917" y="5684"/>
                    </a:cubicBezTo>
                    <a:cubicBezTo>
                      <a:pt x="6056" y="5447"/>
                      <a:pt x="6173" y="5168"/>
                      <a:pt x="6332" y="4973"/>
                    </a:cubicBezTo>
                    <a:cubicBezTo>
                      <a:pt x="6499" y="4768"/>
                      <a:pt x="6692" y="4627"/>
                      <a:pt x="6884" y="4500"/>
                    </a:cubicBezTo>
                    <a:cubicBezTo>
                      <a:pt x="7292" y="4231"/>
                      <a:pt x="7713" y="4026"/>
                      <a:pt x="8127" y="3789"/>
                    </a:cubicBezTo>
                    <a:cubicBezTo>
                      <a:pt x="8265" y="3710"/>
                      <a:pt x="8398" y="3601"/>
                      <a:pt x="8541" y="3553"/>
                    </a:cubicBezTo>
                    <a:lnTo>
                      <a:pt x="9232" y="3316"/>
                    </a:lnTo>
                    <a:cubicBezTo>
                      <a:pt x="9370" y="3158"/>
                      <a:pt x="9493" y="2954"/>
                      <a:pt x="9646" y="2842"/>
                    </a:cubicBezTo>
                    <a:cubicBezTo>
                      <a:pt x="10265" y="2387"/>
                      <a:pt x="10075" y="2829"/>
                      <a:pt x="10612" y="2368"/>
                    </a:cubicBezTo>
                    <a:cubicBezTo>
                      <a:pt x="10853" y="2163"/>
                      <a:pt x="11075" y="1902"/>
                      <a:pt x="11303" y="1658"/>
                    </a:cubicBezTo>
                    <a:cubicBezTo>
                      <a:pt x="11444" y="1507"/>
                      <a:pt x="11559" y="1268"/>
                      <a:pt x="11717" y="1184"/>
                    </a:cubicBezTo>
                    <a:cubicBezTo>
                      <a:pt x="12166" y="948"/>
                      <a:pt x="12653" y="965"/>
                      <a:pt x="13098" y="711"/>
                    </a:cubicBezTo>
                    <a:cubicBezTo>
                      <a:pt x="13393" y="542"/>
                      <a:pt x="13761" y="311"/>
                      <a:pt x="14065" y="237"/>
                    </a:cubicBezTo>
                    <a:cubicBezTo>
                      <a:pt x="14523" y="125"/>
                      <a:pt x="14985" y="79"/>
                      <a:pt x="15446" y="0"/>
                    </a:cubicBezTo>
                    <a:cubicBezTo>
                      <a:pt x="17241" y="79"/>
                      <a:pt x="19044" y="-62"/>
                      <a:pt x="20831" y="237"/>
                    </a:cubicBezTo>
                    <a:cubicBezTo>
                      <a:pt x="21387" y="330"/>
                      <a:pt x="21337" y="1382"/>
                      <a:pt x="21107" y="1895"/>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solidFill>
                      <a:srgbClr val="FFFFFF"/>
                    </a:solidFill>
                    <a:latin typeface="Century Gothic"/>
                    <a:ea typeface="Century Gothic"/>
                    <a:cs typeface="Century Gothic"/>
                    <a:sym typeface="Century Gothic"/>
                  </a:defRPr>
                </a:pPr>
                <a:endParaRPr kumimoji="0" sz="1351" b="0" i="0" u="none" strike="noStrike" kern="0" cap="none" spc="0" normalizeH="0" baseline="0" noProof="0">
                  <a:ln>
                    <a:noFill/>
                  </a:ln>
                  <a:solidFill>
                    <a:srgbClr val="FFFFFF"/>
                  </a:solidFill>
                  <a:effectLst/>
                  <a:uLnTx/>
                  <a:uFillTx/>
                  <a:latin typeface="Century Gothic"/>
                  <a:sym typeface="Century Gothic"/>
                </a:endParaRPr>
              </a:p>
            </p:txBody>
          </p:sp>
        </p:grpSp>
        <p:grpSp>
          <p:nvGrpSpPr>
            <p:cNvPr id="2368" name="Group 36"/>
            <p:cNvGrpSpPr/>
            <p:nvPr/>
          </p:nvGrpSpPr>
          <p:grpSpPr>
            <a:xfrm>
              <a:off x="7422658" y="-310484"/>
              <a:ext cx="4311508" cy="3977647"/>
              <a:chOff x="622942" y="-310483"/>
              <a:chExt cx="4311506" cy="3977645"/>
            </a:xfrm>
          </p:grpSpPr>
          <p:pic>
            <p:nvPicPr>
              <p:cNvPr id="2366" name="Picture 57" descr="Picture 57"/>
              <p:cNvPicPr>
                <a:picLocks noChangeAspect="1"/>
              </p:cNvPicPr>
              <p:nvPr/>
            </p:nvPicPr>
            <p:blipFill>
              <a:blip r:embed="rId3">
                <a:extLst/>
              </a:blip>
              <a:stretch>
                <a:fillRect/>
              </a:stretch>
            </p:blipFill>
            <p:spPr>
              <a:xfrm rot="8332156">
                <a:off x="2750261" y="-310483"/>
                <a:ext cx="2184187" cy="2776223"/>
              </a:xfrm>
              <a:prstGeom prst="rect">
                <a:avLst/>
              </a:prstGeom>
              <a:ln w="12700" cap="flat">
                <a:noFill/>
                <a:miter lim="400000"/>
              </a:ln>
              <a:effectLst/>
            </p:spPr>
          </p:pic>
          <p:sp>
            <p:nvSpPr>
              <p:cNvPr id="2367" name="Freeform 58"/>
              <p:cNvSpPr/>
              <p:nvPr/>
            </p:nvSpPr>
            <p:spPr>
              <a:xfrm rot="8361200">
                <a:off x="622942" y="1334228"/>
                <a:ext cx="1134754" cy="2332934"/>
              </a:xfrm>
              <a:custGeom>
                <a:avLst/>
                <a:gdLst/>
                <a:ahLst/>
                <a:cxnLst>
                  <a:cxn ang="0">
                    <a:pos x="wd2" y="hd2"/>
                  </a:cxn>
                  <a:cxn ang="5400000">
                    <a:pos x="wd2" y="hd2"/>
                  </a:cxn>
                  <a:cxn ang="10800000">
                    <a:pos x="wd2" y="hd2"/>
                  </a:cxn>
                  <a:cxn ang="16200000">
                    <a:pos x="wd2" y="hd2"/>
                  </a:cxn>
                </a:cxnLst>
                <a:rect l="0" t="0" r="r" b="b"/>
                <a:pathLst>
                  <a:path w="21520" h="21581" extrusionOk="0">
                    <a:moveTo>
                      <a:pt x="16782" y="91"/>
                    </a:moveTo>
                    <a:cubicBezTo>
                      <a:pt x="14676" y="151"/>
                      <a:pt x="12566" y="191"/>
                      <a:pt x="10464" y="271"/>
                    </a:cubicBezTo>
                    <a:cubicBezTo>
                      <a:pt x="10193" y="282"/>
                      <a:pt x="9911" y="301"/>
                      <a:pt x="9674" y="362"/>
                    </a:cubicBezTo>
                    <a:cubicBezTo>
                      <a:pt x="9305" y="455"/>
                      <a:pt x="8997" y="593"/>
                      <a:pt x="8687" y="723"/>
                    </a:cubicBezTo>
                    <a:cubicBezTo>
                      <a:pt x="8206" y="924"/>
                      <a:pt x="7696" y="1117"/>
                      <a:pt x="7305" y="1355"/>
                    </a:cubicBezTo>
                    <a:cubicBezTo>
                      <a:pt x="6910" y="1596"/>
                      <a:pt x="6585" y="1865"/>
                      <a:pt x="6120" y="2077"/>
                    </a:cubicBezTo>
                    <a:cubicBezTo>
                      <a:pt x="5594" y="2318"/>
                      <a:pt x="4954" y="2516"/>
                      <a:pt x="4541" y="2800"/>
                    </a:cubicBezTo>
                    <a:lnTo>
                      <a:pt x="3751" y="3341"/>
                    </a:lnTo>
                    <a:cubicBezTo>
                      <a:pt x="3301" y="4576"/>
                      <a:pt x="3513" y="4066"/>
                      <a:pt x="3158" y="4877"/>
                    </a:cubicBezTo>
                    <a:cubicBezTo>
                      <a:pt x="3093" y="7224"/>
                      <a:pt x="3078" y="9572"/>
                      <a:pt x="2961" y="11920"/>
                    </a:cubicBezTo>
                    <a:cubicBezTo>
                      <a:pt x="2946" y="12222"/>
                      <a:pt x="2864" y="12524"/>
                      <a:pt x="2764" y="12823"/>
                    </a:cubicBezTo>
                    <a:cubicBezTo>
                      <a:pt x="2732" y="12917"/>
                      <a:pt x="2623" y="13002"/>
                      <a:pt x="2566" y="13094"/>
                    </a:cubicBezTo>
                    <a:cubicBezTo>
                      <a:pt x="2360" y="13424"/>
                      <a:pt x="2186" y="13758"/>
                      <a:pt x="1974" y="14087"/>
                    </a:cubicBezTo>
                    <a:cubicBezTo>
                      <a:pt x="1692" y="14525"/>
                      <a:pt x="1542" y="14671"/>
                      <a:pt x="1184" y="15080"/>
                    </a:cubicBezTo>
                    <a:cubicBezTo>
                      <a:pt x="1118" y="15411"/>
                      <a:pt x="1083" y="15744"/>
                      <a:pt x="987" y="16073"/>
                    </a:cubicBezTo>
                    <a:cubicBezTo>
                      <a:pt x="951" y="16196"/>
                      <a:pt x="838" y="16312"/>
                      <a:pt x="789" y="16435"/>
                    </a:cubicBezTo>
                    <a:cubicBezTo>
                      <a:pt x="751" y="16530"/>
                      <a:pt x="482" y="17474"/>
                      <a:pt x="394" y="17608"/>
                    </a:cubicBezTo>
                    <a:cubicBezTo>
                      <a:pt x="310" y="17737"/>
                      <a:pt x="131" y="17849"/>
                      <a:pt x="0" y="17970"/>
                    </a:cubicBezTo>
                    <a:cubicBezTo>
                      <a:pt x="315" y="19699"/>
                      <a:pt x="-80" y="18565"/>
                      <a:pt x="394" y="19324"/>
                    </a:cubicBezTo>
                    <a:cubicBezTo>
                      <a:pt x="469" y="19443"/>
                      <a:pt x="485" y="19571"/>
                      <a:pt x="592" y="19685"/>
                    </a:cubicBezTo>
                    <a:cubicBezTo>
                      <a:pt x="685" y="19785"/>
                      <a:pt x="881" y="19859"/>
                      <a:pt x="987" y="19956"/>
                    </a:cubicBezTo>
                    <a:cubicBezTo>
                      <a:pt x="1080" y="20041"/>
                      <a:pt x="1037" y="20160"/>
                      <a:pt x="1184" y="20227"/>
                    </a:cubicBezTo>
                    <a:cubicBezTo>
                      <a:pt x="1520" y="20380"/>
                      <a:pt x="1974" y="20468"/>
                      <a:pt x="2369" y="20588"/>
                    </a:cubicBezTo>
                    <a:cubicBezTo>
                      <a:pt x="2566" y="20648"/>
                      <a:pt x="2736" y="20734"/>
                      <a:pt x="2961" y="20769"/>
                    </a:cubicBezTo>
                    <a:cubicBezTo>
                      <a:pt x="3158" y="20799"/>
                      <a:pt x="3371" y="20813"/>
                      <a:pt x="3553" y="20859"/>
                    </a:cubicBezTo>
                    <a:cubicBezTo>
                      <a:pt x="3968" y="20964"/>
                      <a:pt x="4343" y="21100"/>
                      <a:pt x="4738" y="21220"/>
                    </a:cubicBezTo>
                    <a:cubicBezTo>
                      <a:pt x="4935" y="21280"/>
                      <a:pt x="5100" y="21375"/>
                      <a:pt x="5330" y="21401"/>
                    </a:cubicBezTo>
                    <a:cubicBezTo>
                      <a:pt x="6571" y="21543"/>
                      <a:pt x="5851" y="21474"/>
                      <a:pt x="7502" y="21581"/>
                    </a:cubicBezTo>
                    <a:cubicBezTo>
                      <a:pt x="8358" y="21551"/>
                      <a:pt x="9239" y="21591"/>
                      <a:pt x="10069" y="21491"/>
                    </a:cubicBezTo>
                    <a:cubicBezTo>
                      <a:pt x="10528" y="21436"/>
                      <a:pt x="11253" y="21130"/>
                      <a:pt x="11253" y="21130"/>
                    </a:cubicBezTo>
                    <a:cubicBezTo>
                      <a:pt x="12032" y="20596"/>
                      <a:pt x="11163" y="21095"/>
                      <a:pt x="12438" y="20678"/>
                    </a:cubicBezTo>
                    <a:cubicBezTo>
                      <a:pt x="12665" y="20604"/>
                      <a:pt x="12816" y="20489"/>
                      <a:pt x="13030" y="20408"/>
                    </a:cubicBezTo>
                    <a:cubicBezTo>
                      <a:pt x="13213" y="20338"/>
                      <a:pt x="13440" y="20296"/>
                      <a:pt x="13623" y="20227"/>
                    </a:cubicBezTo>
                    <a:cubicBezTo>
                      <a:pt x="13837" y="20145"/>
                      <a:pt x="14000" y="20038"/>
                      <a:pt x="14215" y="19956"/>
                    </a:cubicBezTo>
                    <a:cubicBezTo>
                      <a:pt x="14397" y="19887"/>
                      <a:pt x="14625" y="19845"/>
                      <a:pt x="14807" y="19775"/>
                    </a:cubicBezTo>
                    <a:cubicBezTo>
                      <a:pt x="15751" y="19416"/>
                      <a:pt x="15088" y="19621"/>
                      <a:pt x="15794" y="19234"/>
                    </a:cubicBezTo>
                    <a:cubicBezTo>
                      <a:pt x="16550" y="18819"/>
                      <a:pt x="17202" y="18798"/>
                      <a:pt x="17769" y="18150"/>
                    </a:cubicBezTo>
                    <a:cubicBezTo>
                      <a:pt x="17918" y="17980"/>
                      <a:pt x="18545" y="17314"/>
                      <a:pt x="18756" y="16976"/>
                    </a:cubicBezTo>
                    <a:cubicBezTo>
                      <a:pt x="18830" y="16857"/>
                      <a:pt x="18909" y="16738"/>
                      <a:pt x="18953" y="16615"/>
                    </a:cubicBezTo>
                    <a:cubicBezTo>
                      <a:pt x="19106" y="16195"/>
                      <a:pt x="19054" y="15755"/>
                      <a:pt x="19348" y="15351"/>
                    </a:cubicBezTo>
                    <a:cubicBezTo>
                      <a:pt x="19672" y="14906"/>
                      <a:pt x="19511" y="15174"/>
                      <a:pt x="19743" y="14538"/>
                    </a:cubicBezTo>
                    <a:cubicBezTo>
                      <a:pt x="19930" y="13510"/>
                      <a:pt x="19815" y="13555"/>
                      <a:pt x="20335" y="12642"/>
                    </a:cubicBezTo>
                    <a:cubicBezTo>
                      <a:pt x="20577" y="12218"/>
                      <a:pt x="20862" y="11799"/>
                      <a:pt x="21125" y="11378"/>
                    </a:cubicBezTo>
                    <a:lnTo>
                      <a:pt x="21520" y="10746"/>
                    </a:lnTo>
                    <a:cubicBezTo>
                      <a:pt x="21454" y="9692"/>
                      <a:pt x="21416" y="8638"/>
                      <a:pt x="21323" y="7585"/>
                    </a:cubicBezTo>
                    <a:cubicBezTo>
                      <a:pt x="20797" y="1657"/>
                      <a:pt x="21268" y="5677"/>
                      <a:pt x="20730" y="3341"/>
                    </a:cubicBezTo>
                    <a:cubicBezTo>
                      <a:pt x="20608" y="2808"/>
                      <a:pt x="20736" y="2505"/>
                      <a:pt x="20335" y="2077"/>
                    </a:cubicBezTo>
                    <a:cubicBezTo>
                      <a:pt x="19700" y="1399"/>
                      <a:pt x="20294" y="1968"/>
                      <a:pt x="19348" y="1536"/>
                    </a:cubicBezTo>
                    <a:cubicBezTo>
                      <a:pt x="19116" y="1429"/>
                      <a:pt x="18947" y="1297"/>
                      <a:pt x="18756" y="1174"/>
                    </a:cubicBezTo>
                    <a:cubicBezTo>
                      <a:pt x="18618" y="1086"/>
                      <a:pt x="18529" y="980"/>
                      <a:pt x="18361" y="903"/>
                    </a:cubicBezTo>
                    <a:cubicBezTo>
                      <a:pt x="18128" y="797"/>
                      <a:pt x="17835" y="723"/>
                      <a:pt x="17571" y="633"/>
                    </a:cubicBezTo>
                    <a:cubicBezTo>
                      <a:pt x="17441" y="454"/>
                      <a:pt x="17327" y="218"/>
                      <a:pt x="16979" y="91"/>
                    </a:cubicBezTo>
                    <a:cubicBezTo>
                      <a:pt x="16706" y="-9"/>
                      <a:pt x="16474" y="1"/>
                      <a:pt x="16189" y="1"/>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73" name="Group 37"/>
            <p:cNvGrpSpPr/>
            <p:nvPr/>
          </p:nvGrpSpPr>
          <p:grpSpPr>
            <a:xfrm>
              <a:off x="284052" y="3510990"/>
              <a:ext cx="5606941" cy="4230366"/>
              <a:chOff x="-157055" y="-773351"/>
              <a:chExt cx="5606940" cy="4230365"/>
            </a:xfrm>
          </p:grpSpPr>
          <p:pic>
            <p:nvPicPr>
              <p:cNvPr id="2369" name="Picture 53" descr="Picture 53"/>
              <p:cNvPicPr>
                <a:picLocks noChangeAspect="1"/>
              </p:cNvPicPr>
              <p:nvPr/>
            </p:nvPicPr>
            <p:blipFill>
              <a:blip r:embed="rId4">
                <a:extLst/>
              </a:blip>
              <a:stretch>
                <a:fillRect/>
              </a:stretch>
            </p:blipFill>
            <p:spPr>
              <a:xfrm rot="193726">
                <a:off x="-157055" y="-204470"/>
                <a:ext cx="4413774" cy="2667653"/>
              </a:xfrm>
              <a:prstGeom prst="rect">
                <a:avLst/>
              </a:prstGeom>
              <a:ln w="12700" cap="flat">
                <a:noFill/>
                <a:miter lim="400000"/>
              </a:ln>
              <a:effectLst/>
            </p:spPr>
          </p:pic>
          <p:sp>
            <p:nvSpPr>
              <p:cNvPr id="2371" name="Freeform 55"/>
              <p:cNvSpPr/>
              <p:nvPr/>
            </p:nvSpPr>
            <p:spPr>
              <a:xfrm rot="193726">
                <a:off x="1238990" y="-773351"/>
                <a:ext cx="4210895" cy="2801762"/>
              </a:xfrm>
              <a:custGeom>
                <a:avLst/>
                <a:gdLst/>
                <a:ahLst/>
                <a:cxnLst>
                  <a:cxn ang="0">
                    <a:pos x="wd2" y="hd2"/>
                  </a:cxn>
                  <a:cxn ang="5400000">
                    <a:pos x="wd2" y="hd2"/>
                  </a:cxn>
                  <a:cxn ang="10800000">
                    <a:pos x="wd2" y="hd2"/>
                  </a:cxn>
                  <a:cxn ang="16200000">
                    <a:pos x="wd2" y="hd2"/>
                  </a:cxn>
                </a:cxnLst>
                <a:rect l="0" t="0" r="r" b="b"/>
                <a:pathLst>
                  <a:path w="21600" h="21594" extrusionOk="0">
                    <a:moveTo>
                      <a:pt x="66" y="5664"/>
                    </a:moveTo>
                    <a:cubicBezTo>
                      <a:pt x="66" y="5861"/>
                      <a:pt x="105" y="6452"/>
                      <a:pt x="133" y="6844"/>
                    </a:cubicBezTo>
                    <a:cubicBezTo>
                      <a:pt x="149" y="7086"/>
                      <a:pt x="188" y="7631"/>
                      <a:pt x="265" y="7906"/>
                    </a:cubicBezTo>
                    <a:cubicBezTo>
                      <a:pt x="301" y="8033"/>
                      <a:pt x="365" y="8130"/>
                      <a:pt x="398" y="8260"/>
                    </a:cubicBezTo>
                    <a:cubicBezTo>
                      <a:pt x="503" y="8681"/>
                      <a:pt x="483" y="9001"/>
                      <a:pt x="663" y="9322"/>
                    </a:cubicBezTo>
                    <a:cubicBezTo>
                      <a:pt x="852" y="9660"/>
                      <a:pt x="845" y="9484"/>
                      <a:pt x="1060" y="9676"/>
                    </a:cubicBezTo>
                    <a:cubicBezTo>
                      <a:pt x="1131" y="9739"/>
                      <a:pt x="1188" y="9848"/>
                      <a:pt x="1259" y="9912"/>
                    </a:cubicBezTo>
                    <a:cubicBezTo>
                      <a:pt x="1365" y="10006"/>
                      <a:pt x="1624" y="10097"/>
                      <a:pt x="1723" y="10148"/>
                    </a:cubicBezTo>
                    <a:cubicBezTo>
                      <a:pt x="1790" y="10182"/>
                      <a:pt x="1854" y="10232"/>
                      <a:pt x="1921" y="10266"/>
                    </a:cubicBezTo>
                    <a:cubicBezTo>
                      <a:pt x="2009" y="10310"/>
                      <a:pt x="2099" y="10339"/>
                      <a:pt x="2187" y="10384"/>
                    </a:cubicBezTo>
                    <a:cubicBezTo>
                      <a:pt x="2852" y="10722"/>
                      <a:pt x="1822" y="10251"/>
                      <a:pt x="2650" y="10620"/>
                    </a:cubicBezTo>
                    <a:cubicBezTo>
                      <a:pt x="2783" y="10777"/>
                      <a:pt x="2897" y="11002"/>
                      <a:pt x="3048" y="11092"/>
                    </a:cubicBezTo>
                    <a:cubicBezTo>
                      <a:pt x="3180" y="11170"/>
                      <a:pt x="3329" y="11190"/>
                      <a:pt x="3445" y="11328"/>
                    </a:cubicBezTo>
                    <a:lnTo>
                      <a:pt x="3843" y="11800"/>
                    </a:lnTo>
                    <a:cubicBezTo>
                      <a:pt x="3982" y="12171"/>
                      <a:pt x="4018" y="12318"/>
                      <a:pt x="4240" y="12626"/>
                    </a:cubicBezTo>
                    <a:cubicBezTo>
                      <a:pt x="4342" y="12767"/>
                      <a:pt x="4469" y="12842"/>
                      <a:pt x="4572" y="12980"/>
                    </a:cubicBezTo>
                    <a:cubicBezTo>
                      <a:pt x="4969" y="13510"/>
                      <a:pt x="4571" y="13215"/>
                      <a:pt x="4969" y="13452"/>
                    </a:cubicBezTo>
                    <a:cubicBezTo>
                      <a:pt x="5015" y="13698"/>
                      <a:pt x="5077" y="14083"/>
                      <a:pt x="5168" y="14278"/>
                    </a:cubicBezTo>
                    <a:cubicBezTo>
                      <a:pt x="5219" y="14387"/>
                      <a:pt x="5301" y="14435"/>
                      <a:pt x="5367" y="14514"/>
                    </a:cubicBezTo>
                    <a:cubicBezTo>
                      <a:pt x="5411" y="14632"/>
                      <a:pt x="5464" y="14741"/>
                      <a:pt x="5499" y="14868"/>
                    </a:cubicBezTo>
                    <a:cubicBezTo>
                      <a:pt x="5531" y="14979"/>
                      <a:pt x="5523" y="15124"/>
                      <a:pt x="5566" y="15222"/>
                    </a:cubicBezTo>
                    <a:cubicBezTo>
                      <a:pt x="5695" y="15518"/>
                      <a:pt x="6131" y="16265"/>
                      <a:pt x="6361" y="16402"/>
                    </a:cubicBezTo>
                    <a:cubicBezTo>
                      <a:pt x="6635" y="16565"/>
                      <a:pt x="6501" y="16451"/>
                      <a:pt x="6758" y="16756"/>
                    </a:cubicBezTo>
                    <a:cubicBezTo>
                      <a:pt x="7112" y="17700"/>
                      <a:pt x="6648" y="16559"/>
                      <a:pt x="7090" y="17346"/>
                    </a:cubicBezTo>
                    <a:cubicBezTo>
                      <a:pt x="7265" y="17658"/>
                      <a:pt x="7177" y="17812"/>
                      <a:pt x="7421" y="18054"/>
                    </a:cubicBezTo>
                    <a:cubicBezTo>
                      <a:pt x="7543" y="18174"/>
                      <a:pt x="7818" y="18290"/>
                      <a:pt x="7818" y="18290"/>
                    </a:cubicBezTo>
                    <a:cubicBezTo>
                      <a:pt x="7863" y="18408"/>
                      <a:pt x="7900" y="18535"/>
                      <a:pt x="7951" y="18644"/>
                    </a:cubicBezTo>
                    <a:cubicBezTo>
                      <a:pt x="8146" y="19060"/>
                      <a:pt x="8270" y="19141"/>
                      <a:pt x="8547" y="19470"/>
                    </a:cubicBezTo>
                    <a:lnTo>
                      <a:pt x="8746" y="19706"/>
                    </a:lnTo>
                    <a:cubicBezTo>
                      <a:pt x="8790" y="19824"/>
                      <a:pt x="8843" y="19933"/>
                      <a:pt x="8879" y="20060"/>
                    </a:cubicBezTo>
                    <a:cubicBezTo>
                      <a:pt x="8968" y="20378"/>
                      <a:pt x="8909" y="20505"/>
                      <a:pt x="9077" y="20768"/>
                    </a:cubicBezTo>
                    <a:cubicBezTo>
                      <a:pt x="9197" y="20954"/>
                      <a:pt x="9342" y="21082"/>
                      <a:pt x="9475" y="21240"/>
                    </a:cubicBezTo>
                    <a:cubicBezTo>
                      <a:pt x="9732" y="21545"/>
                      <a:pt x="9598" y="21431"/>
                      <a:pt x="9872" y="21594"/>
                    </a:cubicBezTo>
                    <a:cubicBezTo>
                      <a:pt x="10160" y="21554"/>
                      <a:pt x="10454" y="21600"/>
                      <a:pt x="10734" y="21476"/>
                    </a:cubicBezTo>
                    <a:cubicBezTo>
                      <a:pt x="10825" y="21435"/>
                      <a:pt x="10853" y="21210"/>
                      <a:pt x="10933" y="21122"/>
                    </a:cubicBezTo>
                    <a:cubicBezTo>
                      <a:pt x="11033" y="21009"/>
                      <a:pt x="11155" y="20972"/>
                      <a:pt x="11264" y="20886"/>
                    </a:cubicBezTo>
                    <a:cubicBezTo>
                      <a:pt x="11516" y="20686"/>
                      <a:pt x="11514" y="20667"/>
                      <a:pt x="11728" y="20414"/>
                    </a:cubicBezTo>
                    <a:cubicBezTo>
                      <a:pt x="11816" y="20138"/>
                      <a:pt x="11873" y="19822"/>
                      <a:pt x="11993" y="19588"/>
                    </a:cubicBezTo>
                    <a:cubicBezTo>
                      <a:pt x="12100" y="19378"/>
                      <a:pt x="12262" y="19283"/>
                      <a:pt x="12390" y="19116"/>
                    </a:cubicBezTo>
                    <a:cubicBezTo>
                      <a:pt x="12593" y="18850"/>
                      <a:pt x="12788" y="18565"/>
                      <a:pt x="12987" y="18290"/>
                    </a:cubicBezTo>
                    <a:cubicBezTo>
                      <a:pt x="13064" y="18182"/>
                      <a:pt x="13168" y="18147"/>
                      <a:pt x="13252" y="18054"/>
                    </a:cubicBezTo>
                    <a:cubicBezTo>
                      <a:pt x="13345" y="17949"/>
                      <a:pt x="13420" y="17795"/>
                      <a:pt x="13517" y="17700"/>
                    </a:cubicBezTo>
                    <a:cubicBezTo>
                      <a:pt x="13621" y="17597"/>
                      <a:pt x="13737" y="17542"/>
                      <a:pt x="13848" y="17464"/>
                    </a:cubicBezTo>
                    <a:cubicBezTo>
                      <a:pt x="14330" y="16175"/>
                      <a:pt x="13619" y="18162"/>
                      <a:pt x="14047" y="16638"/>
                    </a:cubicBezTo>
                    <a:cubicBezTo>
                      <a:pt x="14096" y="16462"/>
                      <a:pt x="14184" y="16329"/>
                      <a:pt x="14245" y="16166"/>
                    </a:cubicBezTo>
                    <a:cubicBezTo>
                      <a:pt x="14361" y="15857"/>
                      <a:pt x="14459" y="15528"/>
                      <a:pt x="14577" y="15222"/>
                    </a:cubicBezTo>
                    <a:cubicBezTo>
                      <a:pt x="14791" y="14663"/>
                      <a:pt x="15069" y="14175"/>
                      <a:pt x="15239" y="13570"/>
                    </a:cubicBezTo>
                    <a:cubicBezTo>
                      <a:pt x="15410" y="12963"/>
                      <a:pt x="15529" y="12442"/>
                      <a:pt x="15769" y="11918"/>
                    </a:cubicBezTo>
                    <a:cubicBezTo>
                      <a:pt x="15868" y="11703"/>
                      <a:pt x="15985" y="11514"/>
                      <a:pt x="16101" y="11328"/>
                    </a:cubicBezTo>
                    <a:cubicBezTo>
                      <a:pt x="16750" y="10287"/>
                      <a:pt x="16111" y="11317"/>
                      <a:pt x="16763" y="10620"/>
                    </a:cubicBezTo>
                    <a:cubicBezTo>
                      <a:pt x="16884" y="10490"/>
                      <a:pt x="16968" y="10260"/>
                      <a:pt x="17094" y="10148"/>
                    </a:cubicBezTo>
                    <a:cubicBezTo>
                      <a:pt x="17195" y="10058"/>
                      <a:pt x="17317" y="10078"/>
                      <a:pt x="17426" y="10030"/>
                    </a:cubicBezTo>
                    <a:cubicBezTo>
                      <a:pt x="17582" y="9960"/>
                      <a:pt x="17736" y="9880"/>
                      <a:pt x="17890" y="9794"/>
                    </a:cubicBezTo>
                    <a:cubicBezTo>
                      <a:pt x="18156" y="9644"/>
                      <a:pt x="18408" y="9392"/>
                      <a:pt x="18685" y="9322"/>
                    </a:cubicBezTo>
                    <a:cubicBezTo>
                      <a:pt x="18839" y="9283"/>
                      <a:pt x="18995" y="9258"/>
                      <a:pt x="19148" y="9204"/>
                    </a:cubicBezTo>
                    <a:cubicBezTo>
                      <a:pt x="19327" y="9140"/>
                      <a:pt x="19501" y="9041"/>
                      <a:pt x="19679" y="8968"/>
                    </a:cubicBezTo>
                    <a:cubicBezTo>
                      <a:pt x="19788" y="8923"/>
                      <a:pt x="19899" y="8889"/>
                      <a:pt x="20010" y="8850"/>
                    </a:cubicBezTo>
                    <a:cubicBezTo>
                      <a:pt x="20120" y="8771"/>
                      <a:pt x="20227" y="8675"/>
                      <a:pt x="20341" y="8614"/>
                    </a:cubicBezTo>
                    <a:cubicBezTo>
                      <a:pt x="20449" y="8556"/>
                      <a:pt x="20563" y="8544"/>
                      <a:pt x="20672" y="8496"/>
                    </a:cubicBezTo>
                    <a:cubicBezTo>
                      <a:pt x="20740" y="8466"/>
                      <a:pt x="20805" y="8417"/>
                      <a:pt x="20871" y="8378"/>
                    </a:cubicBezTo>
                    <a:cubicBezTo>
                      <a:pt x="21337" y="7271"/>
                      <a:pt x="20746" y="8628"/>
                      <a:pt x="21401" y="7316"/>
                    </a:cubicBezTo>
                    <a:cubicBezTo>
                      <a:pt x="21475" y="7169"/>
                      <a:pt x="21534" y="7001"/>
                      <a:pt x="21600" y="6844"/>
                    </a:cubicBezTo>
                    <a:cubicBezTo>
                      <a:pt x="21534" y="6372"/>
                      <a:pt x="21518" y="5868"/>
                      <a:pt x="21401" y="5428"/>
                    </a:cubicBezTo>
                    <a:cubicBezTo>
                      <a:pt x="21135" y="4427"/>
                      <a:pt x="21091" y="4784"/>
                      <a:pt x="20739" y="4366"/>
                    </a:cubicBezTo>
                    <a:cubicBezTo>
                      <a:pt x="20261" y="3799"/>
                      <a:pt x="20291" y="3633"/>
                      <a:pt x="19811" y="3304"/>
                    </a:cubicBezTo>
                    <a:cubicBezTo>
                      <a:pt x="19661" y="3201"/>
                      <a:pt x="19500" y="3158"/>
                      <a:pt x="19347" y="3068"/>
                    </a:cubicBezTo>
                    <a:cubicBezTo>
                      <a:pt x="19102" y="2922"/>
                      <a:pt x="18858" y="2769"/>
                      <a:pt x="18618" y="2596"/>
                    </a:cubicBezTo>
                    <a:cubicBezTo>
                      <a:pt x="17521" y="1804"/>
                      <a:pt x="16239" y="621"/>
                      <a:pt x="15040" y="354"/>
                    </a:cubicBezTo>
                    <a:cubicBezTo>
                      <a:pt x="13629" y="40"/>
                      <a:pt x="14336" y="158"/>
                      <a:pt x="12920" y="0"/>
                    </a:cubicBezTo>
                    <a:cubicBezTo>
                      <a:pt x="11573" y="79"/>
                      <a:pt x="10225" y="106"/>
                      <a:pt x="8879" y="236"/>
                    </a:cubicBezTo>
                    <a:cubicBezTo>
                      <a:pt x="8588" y="264"/>
                      <a:pt x="8305" y="402"/>
                      <a:pt x="8017" y="472"/>
                    </a:cubicBezTo>
                    <a:cubicBezTo>
                      <a:pt x="7312" y="643"/>
                      <a:pt x="7559" y="530"/>
                      <a:pt x="6891" y="708"/>
                    </a:cubicBezTo>
                    <a:cubicBezTo>
                      <a:pt x="5648" y="1040"/>
                      <a:pt x="6500" y="824"/>
                      <a:pt x="5764" y="1062"/>
                    </a:cubicBezTo>
                    <a:cubicBezTo>
                      <a:pt x="5632" y="1105"/>
                      <a:pt x="5499" y="1141"/>
                      <a:pt x="5367" y="1180"/>
                    </a:cubicBezTo>
                    <a:cubicBezTo>
                      <a:pt x="5253" y="1332"/>
                      <a:pt x="5039" y="1632"/>
                      <a:pt x="4903" y="1770"/>
                    </a:cubicBezTo>
                    <a:cubicBezTo>
                      <a:pt x="4817" y="1857"/>
                      <a:pt x="4724" y="1919"/>
                      <a:pt x="4638" y="2006"/>
                    </a:cubicBezTo>
                    <a:cubicBezTo>
                      <a:pt x="4569" y="2076"/>
                      <a:pt x="4514" y="2192"/>
                      <a:pt x="4439" y="2242"/>
                    </a:cubicBezTo>
                    <a:cubicBezTo>
                      <a:pt x="4334" y="2312"/>
                      <a:pt x="4218" y="2315"/>
                      <a:pt x="4108" y="2360"/>
                    </a:cubicBezTo>
                    <a:cubicBezTo>
                      <a:pt x="3931" y="2433"/>
                      <a:pt x="3759" y="2564"/>
                      <a:pt x="3578" y="2596"/>
                    </a:cubicBezTo>
                    <a:cubicBezTo>
                      <a:pt x="2651" y="2761"/>
                      <a:pt x="3137" y="2681"/>
                      <a:pt x="2120" y="2832"/>
                    </a:cubicBezTo>
                    <a:lnTo>
                      <a:pt x="1524" y="3186"/>
                    </a:lnTo>
                    <a:cubicBezTo>
                      <a:pt x="1458" y="3225"/>
                      <a:pt x="1383" y="3235"/>
                      <a:pt x="1325" y="3304"/>
                    </a:cubicBezTo>
                    <a:lnTo>
                      <a:pt x="928" y="3776"/>
                    </a:lnTo>
                    <a:cubicBezTo>
                      <a:pt x="666" y="4474"/>
                      <a:pt x="958" y="3822"/>
                      <a:pt x="530" y="4366"/>
                    </a:cubicBezTo>
                    <a:cubicBezTo>
                      <a:pt x="454" y="4463"/>
                      <a:pt x="403" y="4613"/>
                      <a:pt x="331" y="4720"/>
                    </a:cubicBezTo>
                    <a:cubicBezTo>
                      <a:pt x="270" y="4811"/>
                      <a:pt x="199" y="4877"/>
                      <a:pt x="133" y="4956"/>
                    </a:cubicBezTo>
                    <a:cubicBezTo>
                      <a:pt x="88" y="5074"/>
                      <a:pt x="0" y="5168"/>
                      <a:pt x="0" y="5310"/>
                    </a:cubicBezTo>
                    <a:cubicBezTo>
                      <a:pt x="0" y="5452"/>
                      <a:pt x="92" y="5542"/>
                      <a:pt x="133" y="5664"/>
                    </a:cubicBezTo>
                    <a:cubicBezTo>
                      <a:pt x="158" y="5739"/>
                      <a:pt x="66" y="5467"/>
                      <a:pt x="66" y="5664"/>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solidFill>
                      <a:srgbClr val="FFFFFF"/>
                    </a:solidFill>
                    <a:latin typeface="Century Gothic"/>
                    <a:ea typeface="Century Gothic"/>
                    <a:cs typeface="Century Gothic"/>
                    <a:sym typeface="Century Gothic"/>
                  </a:defRPr>
                </a:pPr>
                <a:endParaRPr kumimoji="0" sz="1351" b="0" i="0" u="none" strike="noStrike" kern="0" cap="none" spc="0" normalizeH="0" baseline="0" noProof="0">
                  <a:ln>
                    <a:noFill/>
                  </a:ln>
                  <a:solidFill>
                    <a:srgbClr val="FFFFFF"/>
                  </a:solidFill>
                  <a:effectLst/>
                  <a:uLnTx/>
                  <a:uFillTx/>
                  <a:latin typeface="Century Gothic"/>
                  <a:sym typeface="Century Gothic"/>
                </a:endParaRPr>
              </a:p>
            </p:txBody>
          </p:sp>
          <p:sp>
            <p:nvSpPr>
              <p:cNvPr id="2372" name="Freeform 56"/>
              <p:cNvSpPr/>
              <p:nvPr/>
            </p:nvSpPr>
            <p:spPr>
              <a:xfrm rot="193726">
                <a:off x="2431361" y="1703060"/>
                <a:ext cx="2270548" cy="1753954"/>
              </a:xfrm>
              <a:custGeom>
                <a:avLst/>
                <a:gdLst/>
                <a:ahLst/>
                <a:cxnLst>
                  <a:cxn ang="0">
                    <a:pos x="wd2" y="hd2"/>
                  </a:cxn>
                  <a:cxn ang="5400000">
                    <a:pos x="wd2" y="hd2"/>
                  </a:cxn>
                  <a:cxn ang="10800000">
                    <a:pos x="wd2" y="hd2"/>
                  </a:cxn>
                  <a:cxn ang="16200000">
                    <a:pos x="wd2" y="hd2"/>
                  </a:cxn>
                </a:cxnLst>
                <a:rect l="0" t="0" r="r" b="b"/>
                <a:pathLst>
                  <a:path w="21458" h="21212" extrusionOk="0">
                    <a:moveTo>
                      <a:pt x="0" y="19759"/>
                    </a:moveTo>
                    <a:cubicBezTo>
                      <a:pt x="67" y="19338"/>
                      <a:pt x="124" y="18914"/>
                      <a:pt x="201" y="18495"/>
                    </a:cubicBezTo>
                    <a:cubicBezTo>
                      <a:pt x="238" y="18292"/>
                      <a:pt x="466" y="17573"/>
                      <a:pt x="501" y="17484"/>
                    </a:cubicBezTo>
                    <a:cubicBezTo>
                      <a:pt x="555" y="17348"/>
                      <a:pt x="635" y="17231"/>
                      <a:pt x="702" y="17105"/>
                    </a:cubicBezTo>
                    <a:cubicBezTo>
                      <a:pt x="896" y="16125"/>
                      <a:pt x="643" y="17031"/>
                      <a:pt x="1103" y="16220"/>
                    </a:cubicBezTo>
                    <a:cubicBezTo>
                      <a:pt x="1190" y="16066"/>
                      <a:pt x="1229" y="15878"/>
                      <a:pt x="1304" y="15714"/>
                    </a:cubicBezTo>
                    <a:cubicBezTo>
                      <a:pt x="1448" y="15394"/>
                      <a:pt x="1637" y="15131"/>
                      <a:pt x="1805" y="14829"/>
                    </a:cubicBezTo>
                    <a:cubicBezTo>
                      <a:pt x="1943" y="14580"/>
                      <a:pt x="2072" y="14324"/>
                      <a:pt x="2206" y="14071"/>
                    </a:cubicBezTo>
                    <a:cubicBezTo>
                      <a:pt x="2273" y="13944"/>
                      <a:pt x="2321" y="13799"/>
                      <a:pt x="2406" y="13691"/>
                    </a:cubicBezTo>
                    <a:lnTo>
                      <a:pt x="3108" y="12807"/>
                    </a:lnTo>
                    <a:cubicBezTo>
                      <a:pt x="3209" y="12680"/>
                      <a:pt x="3291" y="12526"/>
                      <a:pt x="3409" y="12427"/>
                    </a:cubicBezTo>
                    <a:lnTo>
                      <a:pt x="3710" y="12174"/>
                    </a:lnTo>
                    <a:cubicBezTo>
                      <a:pt x="4245" y="11163"/>
                      <a:pt x="3543" y="12385"/>
                      <a:pt x="4211" y="11542"/>
                    </a:cubicBezTo>
                    <a:cubicBezTo>
                      <a:pt x="4297" y="11435"/>
                      <a:pt x="4332" y="11277"/>
                      <a:pt x="4412" y="11163"/>
                    </a:cubicBezTo>
                    <a:cubicBezTo>
                      <a:pt x="4600" y="10896"/>
                      <a:pt x="4813" y="10657"/>
                      <a:pt x="5014" y="10405"/>
                    </a:cubicBezTo>
                    <a:cubicBezTo>
                      <a:pt x="5170" y="10208"/>
                      <a:pt x="5392" y="9878"/>
                      <a:pt x="5615" y="9773"/>
                    </a:cubicBezTo>
                    <a:cubicBezTo>
                      <a:pt x="5775" y="9697"/>
                      <a:pt x="5949" y="9688"/>
                      <a:pt x="6117" y="9646"/>
                    </a:cubicBezTo>
                    <a:cubicBezTo>
                      <a:pt x="7322" y="8127"/>
                      <a:pt x="5902" y="9850"/>
                      <a:pt x="6818" y="8888"/>
                    </a:cubicBezTo>
                    <a:cubicBezTo>
                      <a:pt x="6927" y="8773"/>
                      <a:pt x="7010" y="8623"/>
                      <a:pt x="7119" y="8508"/>
                    </a:cubicBezTo>
                    <a:cubicBezTo>
                      <a:pt x="7378" y="8236"/>
                      <a:pt x="7419" y="8256"/>
                      <a:pt x="7721" y="8129"/>
                    </a:cubicBezTo>
                    <a:cubicBezTo>
                      <a:pt x="7860" y="7603"/>
                      <a:pt x="7813" y="7633"/>
                      <a:pt x="8222" y="7118"/>
                    </a:cubicBezTo>
                    <a:cubicBezTo>
                      <a:pt x="8307" y="7010"/>
                      <a:pt x="8433" y="6966"/>
                      <a:pt x="8523" y="6865"/>
                    </a:cubicBezTo>
                    <a:cubicBezTo>
                      <a:pt x="8735" y="6627"/>
                      <a:pt x="8954" y="6392"/>
                      <a:pt x="9125" y="6106"/>
                    </a:cubicBezTo>
                    <a:cubicBezTo>
                      <a:pt x="9225" y="5938"/>
                      <a:pt x="9317" y="5761"/>
                      <a:pt x="9425" y="5601"/>
                    </a:cubicBezTo>
                    <a:cubicBezTo>
                      <a:pt x="9592" y="5356"/>
                      <a:pt x="9795" y="5115"/>
                      <a:pt x="10027" y="4969"/>
                    </a:cubicBezTo>
                    <a:cubicBezTo>
                      <a:pt x="10187" y="4868"/>
                      <a:pt x="10579" y="4770"/>
                      <a:pt x="10729" y="4716"/>
                    </a:cubicBezTo>
                    <a:cubicBezTo>
                      <a:pt x="10831" y="4679"/>
                      <a:pt x="10930" y="4632"/>
                      <a:pt x="11030" y="4589"/>
                    </a:cubicBezTo>
                    <a:cubicBezTo>
                      <a:pt x="11289" y="4262"/>
                      <a:pt x="11572" y="3856"/>
                      <a:pt x="11932" y="3704"/>
                    </a:cubicBezTo>
                    <a:lnTo>
                      <a:pt x="12534" y="3452"/>
                    </a:lnTo>
                    <a:cubicBezTo>
                      <a:pt x="12634" y="3410"/>
                      <a:pt x="12730" y="3342"/>
                      <a:pt x="12835" y="3325"/>
                    </a:cubicBezTo>
                    <a:cubicBezTo>
                      <a:pt x="13871" y="3162"/>
                      <a:pt x="13370" y="3247"/>
                      <a:pt x="14339" y="3072"/>
                    </a:cubicBezTo>
                    <a:cubicBezTo>
                      <a:pt x="14439" y="3030"/>
                      <a:pt x="14536" y="2970"/>
                      <a:pt x="14640" y="2946"/>
                    </a:cubicBezTo>
                    <a:cubicBezTo>
                      <a:pt x="15019" y="2859"/>
                      <a:pt x="15682" y="2870"/>
                      <a:pt x="16043" y="2567"/>
                    </a:cubicBezTo>
                    <a:cubicBezTo>
                      <a:pt x="16463" y="2214"/>
                      <a:pt x="16651" y="2127"/>
                      <a:pt x="16946" y="1682"/>
                    </a:cubicBezTo>
                    <a:cubicBezTo>
                      <a:pt x="17023" y="1565"/>
                      <a:pt x="17044" y="1383"/>
                      <a:pt x="17146" y="1303"/>
                    </a:cubicBezTo>
                    <a:cubicBezTo>
                      <a:pt x="17347" y="1144"/>
                      <a:pt x="17889" y="1017"/>
                      <a:pt x="18149" y="923"/>
                    </a:cubicBezTo>
                    <a:cubicBezTo>
                      <a:pt x="18408" y="830"/>
                      <a:pt x="18572" y="714"/>
                      <a:pt x="18851" y="670"/>
                    </a:cubicBezTo>
                    <a:cubicBezTo>
                      <a:pt x="19250" y="608"/>
                      <a:pt x="19654" y="597"/>
                      <a:pt x="20054" y="544"/>
                    </a:cubicBezTo>
                    <a:cubicBezTo>
                      <a:pt x="20289" y="513"/>
                      <a:pt x="20522" y="460"/>
                      <a:pt x="20756" y="418"/>
                    </a:cubicBezTo>
                    <a:cubicBezTo>
                      <a:pt x="20856" y="376"/>
                      <a:pt x="20962" y="351"/>
                      <a:pt x="21057" y="291"/>
                    </a:cubicBezTo>
                    <a:cubicBezTo>
                      <a:pt x="21165" y="223"/>
                      <a:pt x="21347" y="-113"/>
                      <a:pt x="21358" y="38"/>
                    </a:cubicBezTo>
                    <a:cubicBezTo>
                      <a:pt x="21497" y="2096"/>
                      <a:pt x="21424" y="4168"/>
                      <a:pt x="21458" y="6233"/>
                    </a:cubicBezTo>
                    <a:cubicBezTo>
                      <a:pt x="21424" y="7792"/>
                      <a:pt x="21416" y="9352"/>
                      <a:pt x="21358" y="10910"/>
                    </a:cubicBezTo>
                    <a:cubicBezTo>
                      <a:pt x="21350" y="11125"/>
                      <a:pt x="21262" y="11328"/>
                      <a:pt x="21257" y="11542"/>
                    </a:cubicBezTo>
                    <a:cubicBezTo>
                      <a:pt x="21196" y="14154"/>
                      <a:pt x="21600" y="16828"/>
                      <a:pt x="21157" y="19380"/>
                    </a:cubicBezTo>
                    <a:cubicBezTo>
                      <a:pt x="21063" y="19922"/>
                      <a:pt x="20287" y="19542"/>
                      <a:pt x="19854" y="19633"/>
                    </a:cubicBezTo>
                    <a:cubicBezTo>
                      <a:pt x="19685" y="19668"/>
                      <a:pt x="19520" y="19724"/>
                      <a:pt x="19352" y="19759"/>
                    </a:cubicBezTo>
                    <a:cubicBezTo>
                      <a:pt x="19119" y="19808"/>
                      <a:pt x="18886" y="19859"/>
                      <a:pt x="18650" y="19886"/>
                    </a:cubicBezTo>
                    <a:cubicBezTo>
                      <a:pt x="18151" y="19943"/>
                      <a:pt x="16962" y="19983"/>
                      <a:pt x="16344" y="20139"/>
                    </a:cubicBezTo>
                    <a:cubicBezTo>
                      <a:pt x="15939" y="20241"/>
                      <a:pt x="15542" y="20392"/>
                      <a:pt x="15141" y="20518"/>
                    </a:cubicBezTo>
                    <a:cubicBezTo>
                      <a:pt x="14873" y="20602"/>
                      <a:pt x="14613" y="20736"/>
                      <a:pt x="14339" y="20771"/>
                    </a:cubicBezTo>
                    <a:lnTo>
                      <a:pt x="13336" y="20897"/>
                    </a:lnTo>
                    <a:cubicBezTo>
                      <a:pt x="11465" y="21487"/>
                      <a:pt x="12830" y="21104"/>
                      <a:pt x="8322" y="20897"/>
                    </a:cubicBezTo>
                    <a:cubicBezTo>
                      <a:pt x="8020" y="20883"/>
                      <a:pt x="7721" y="20809"/>
                      <a:pt x="7420" y="20771"/>
                    </a:cubicBezTo>
                    <a:cubicBezTo>
                      <a:pt x="6862" y="20700"/>
                      <a:pt x="6090" y="20639"/>
                      <a:pt x="5515" y="20518"/>
                    </a:cubicBezTo>
                    <a:cubicBezTo>
                      <a:pt x="5379" y="20489"/>
                      <a:pt x="5251" y="20413"/>
                      <a:pt x="5114" y="20392"/>
                    </a:cubicBezTo>
                    <a:cubicBezTo>
                      <a:pt x="4714" y="20329"/>
                      <a:pt x="4311" y="20313"/>
                      <a:pt x="3911" y="20265"/>
                    </a:cubicBezTo>
                    <a:cubicBezTo>
                      <a:pt x="3667" y="20236"/>
                      <a:pt x="2484" y="20066"/>
                      <a:pt x="2206" y="20012"/>
                    </a:cubicBezTo>
                    <a:cubicBezTo>
                      <a:pt x="1982" y="19969"/>
                      <a:pt x="1536" y="19843"/>
                      <a:pt x="1304" y="19759"/>
                    </a:cubicBezTo>
                    <a:cubicBezTo>
                      <a:pt x="1202" y="19723"/>
                      <a:pt x="1105" y="19668"/>
                      <a:pt x="1003" y="19633"/>
                    </a:cubicBezTo>
                    <a:cubicBezTo>
                      <a:pt x="238" y="19370"/>
                      <a:pt x="468" y="19380"/>
                      <a:pt x="100" y="1938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76" name="Group 38"/>
            <p:cNvGrpSpPr/>
            <p:nvPr/>
          </p:nvGrpSpPr>
          <p:grpSpPr>
            <a:xfrm>
              <a:off x="2234239" y="2532318"/>
              <a:ext cx="9816500" cy="2543635"/>
              <a:chOff x="659776" y="-250158"/>
              <a:chExt cx="9816494" cy="2543634"/>
            </a:xfrm>
          </p:grpSpPr>
          <p:pic>
            <p:nvPicPr>
              <p:cNvPr id="2374" name="Picture 51" descr="Picture 51"/>
              <p:cNvPicPr>
                <a:picLocks noChangeAspect="1"/>
              </p:cNvPicPr>
              <p:nvPr/>
            </p:nvPicPr>
            <p:blipFill>
              <a:blip r:embed="rId5">
                <a:extLst/>
              </a:blip>
              <a:stretch>
                <a:fillRect/>
              </a:stretch>
            </p:blipFill>
            <p:spPr>
              <a:xfrm>
                <a:off x="8857188" y="-250158"/>
                <a:ext cx="1619082" cy="2228324"/>
              </a:xfrm>
              <a:prstGeom prst="rect">
                <a:avLst/>
              </a:prstGeom>
              <a:ln w="12700" cap="flat">
                <a:noFill/>
                <a:miter lim="400000"/>
              </a:ln>
              <a:effectLst/>
            </p:spPr>
          </p:pic>
          <p:sp>
            <p:nvSpPr>
              <p:cNvPr id="2375" name="Freeform 52"/>
              <p:cNvSpPr/>
              <p:nvPr/>
            </p:nvSpPr>
            <p:spPr>
              <a:xfrm>
                <a:off x="659776" y="1340177"/>
                <a:ext cx="969612" cy="953299"/>
              </a:xfrm>
              <a:custGeom>
                <a:avLst/>
                <a:gdLst/>
                <a:ahLst/>
                <a:cxnLst>
                  <a:cxn ang="0">
                    <a:pos x="wd2" y="hd2"/>
                  </a:cxn>
                  <a:cxn ang="5400000">
                    <a:pos x="wd2" y="hd2"/>
                  </a:cxn>
                  <a:cxn ang="10800000">
                    <a:pos x="wd2" y="hd2"/>
                  </a:cxn>
                  <a:cxn ang="16200000">
                    <a:pos x="wd2" y="hd2"/>
                  </a:cxn>
                </a:cxnLst>
                <a:rect l="0" t="0" r="r" b="b"/>
                <a:pathLst>
                  <a:path w="21463" h="21600" extrusionOk="0">
                    <a:moveTo>
                      <a:pt x="20084" y="354"/>
                    </a:moveTo>
                    <a:cubicBezTo>
                      <a:pt x="19403" y="590"/>
                      <a:pt x="18729" y="848"/>
                      <a:pt x="18042" y="1062"/>
                    </a:cubicBezTo>
                    <a:cubicBezTo>
                      <a:pt x="17594" y="1202"/>
                      <a:pt x="17111" y="1225"/>
                      <a:pt x="16681" y="1416"/>
                    </a:cubicBezTo>
                    <a:cubicBezTo>
                      <a:pt x="16305" y="1584"/>
                      <a:pt x="16026" y="1934"/>
                      <a:pt x="15660" y="2125"/>
                    </a:cubicBezTo>
                    <a:cubicBezTo>
                      <a:pt x="15340" y="2292"/>
                      <a:pt x="14953" y="2297"/>
                      <a:pt x="14640" y="2479"/>
                    </a:cubicBezTo>
                    <a:cubicBezTo>
                      <a:pt x="13925" y="2892"/>
                      <a:pt x="13278" y="3423"/>
                      <a:pt x="12598" y="3895"/>
                    </a:cubicBezTo>
                    <a:cubicBezTo>
                      <a:pt x="12258" y="4131"/>
                      <a:pt x="11965" y="4469"/>
                      <a:pt x="11577" y="4603"/>
                    </a:cubicBezTo>
                    <a:cubicBezTo>
                      <a:pt x="9706" y="5253"/>
                      <a:pt x="11382" y="4567"/>
                      <a:pt x="9536" y="5666"/>
                    </a:cubicBezTo>
                    <a:cubicBezTo>
                      <a:pt x="5873" y="7843"/>
                      <a:pt x="11127" y="4325"/>
                      <a:pt x="6133" y="7790"/>
                    </a:cubicBezTo>
                    <a:cubicBezTo>
                      <a:pt x="5226" y="8420"/>
                      <a:pt x="4797" y="8617"/>
                      <a:pt x="4091" y="9561"/>
                    </a:cubicBezTo>
                    <a:cubicBezTo>
                      <a:pt x="3589" y="10233"/>
                      <a:pt x="3184" y="10977"/>
                      <a:pt x="2730" y="11685"/>
                    </a:cubicBezTo>
                    <a:lnTo>
                      <a:pt x="2050" y="12748"/>
                    </a:lnTo>
                    <a:cubicBezTo>
                      <a:pt x="1823" y="13456"/>
                      <a:pt x="1543" y="14148"/>
                      <a:pt x="1369" y="14872"/>
                    </a:cubicBezTo>
                    <a:cubicBezTo>
                      <a:pt x="1256" y="15344"/>
                      <a:pt x="1213" y="15841"/>
                      <a:pt x="1029" y="16289"/>
                    </a:cubicBezTo>
                    <a:cubicBezTo>
                      <a:pt x="868" y="16680"/>
                      <a:pt x="575" y="16997"/>
                      <a:pt x="348" y="17351"/>
                    </a:cubicBezTo>
                    <a:cubicBezTo>
                      <a:pt x="235" y="17823"/>
                      <a:pt x="-50" y="18284"/>
                      <a:pt x="8" y="18767"/>
                    </a:cubicBezTo>
                    <a:cubicBezTo>
                      <a:pt x="71" y="19291"/>
                      <a:pt x="185" y="20120"/>
                      <a:pt x="689" y="20184"/>
                    </a:cubicBezTo>
                    <a:cubicBezTo>
                      <a:pt x="5081" y="20741"/>
                      <a:pt x="9536" y="20420"/>
                      <a:pt x="13959" y="20538"/>
                    </a:cubicBezTo>
                    <a:cubicBezTo>
                      <a:pt x="16300" y="21350"/>
                      <a:pt x="13470" y="20445"/>
                      <a:pt x="17702" y="21246"/>
                    </a:cubicBezTo>
                    <a:cubicBezTo>
                      <a:pt x="18055" y="21313"/>
                      <a:pt x="18382" y="21482"/>
                      <a:pt x="18723" y="21600"/>
                    </a:cubicBezTo>
                    <a:cubicBezTo>
                      <a:pt x="19403" y="21482"/>
                      <a:pt x="20147" y="21567"/>
                      <a:pt x="20764" y="21246"/>
                    </a:cubicBezTo>
                    <a:cubicBezTo>
                      <a:pt x="21130" y="21056"/>
                      <a:pt x="21435" y="20609"/>
                      <a:pt x="21445" y="20184"/>
                    </a:cubicBezTo>
                    <a:cubicBezTo>
                      <a:pt x="21550" y="15698"/>
                      <a:pt x="21180" y="11214"/>
                      <a:pt x="21105" y="6728"/>
                    </a:cubicBezTo>
                    <a:cubicBezTo>
                      <a:pt x="21067" y="4486"/>
                      <a:pt x="21105" y="2243"/>
                      <a:pt x="21105"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81" name="Group 40"/>
            <p:cNvGrpSpPr/>
            <p:nvPr/>
          </p:nvGrpSpPr>
          <p:grpSpPr>
            <a:xfrm>
              <a:off x="-2" y="51784"/>
              <a:ext cx="3160655" cy="2715421"/>
              <a:chOff x="-1" y="-12072"/>
              <a:chExt cx="3160653" cy="2715419"/>
            </a:xfrm>
          </p:grpSpPr>
          <p:pic>
            <p:nvPicPr>
              <p:cNvPr id="2378" name="Picture 48" descr="Picture 48"/>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78237" y="-12072"/>
                <a:ext cx="2782415" cy="2715419"/>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cap="flat">
                <a:noFill/>
                <a:miter lim="400000"/>
              </a:ln>
              <a:effectLst/>
            </p:spPr>
          </p:pic>
          <p:sp>
            <p:nvSpPr>
              <p:cNvPr id="2379" name="Freeform 49"/>
              <p:cNvSpPr/>
              <p:nvPr/>
            </p:nvSpPr>
            <p:spPr>
              <a:xfrm>
                <a:off x="2562020" y="600259"/>
                <a:ext cx="465718" cy="1625416"/>
              </a:xfrm>
              <a:custGeom>
                <a:avLst/>
                <a:gdLst/>
                <a:ahLst/>
                <a:cxnLst>
                  <a:cxn ang="0">
                    <a:pos x="wd2" y="hd2"/>
                  </a:cxn>
                  <a:cxn ang="5400000">
                    <a:pos x="wd2" y="hd2"/>
                  </a:cxn>
                  <a:cxn ang="10800000">
                    <a:pos x="wd2" y="hd2"/>
                  </a:cxn>
                  <a:cxn ang="16200000">
                    <a:pos x="wd2" y="hd2"/>
                  </a:cxn>
                </a:cxnLst>
                <a:rect l="0" t="0" r="r" b="b"/>
                <a:pathLst>
                  <a:path w="19670" h="21384" extrusionOk="0">
                    <a:moveTo>
                      <a:pt x="12850" y="9"/>
                    </a:moveTo>
                    <a:cubicBezTo>
                      <a:pt x="12446" y="-97"/>
                      <a:pt x="11553" y="840"/>
                      <a:pt x="11031" y="1275"/>
                    </a:cubicBezTo>
                    <a:cubicBezTo>
                      <a:pt x="10540" y="1686"/>
                      <a:pt x="10723" y="2228"/>
                      <a:pt x="9819" y="2542"/>
                    </a:cubicBezTo>
                    <a:lnTo>
                      <a:pt x="8001" y="3176"/>
                    </a:lnTo>
                    <a:cubicBezTo>
                      <a:pt x="7597" y="3598"/>
                      <a:pt x="7497" y="4072"/>
                      <a:pt x="6788" y="4443"/>
                    </a:cubicBezTo>
                    <a:cubicBezTo>
                      <a:pt x="6384" y="4654"/>
                      <a:pt x="5902" y="4849"/>
                      <a:pt x="5576" y="5076"/>
                    </a:cubicBezTo>
                    <a:cubicBezTo>
                      <a:pt x="5290" y="5275"/>
                      <a:pt x="5324" y="5524"/>
                      <a:pt x="4970" y="5710"/>
                    </a:cubicBezTo>
                    <a:cubicBezTo>
                      <a:pt x="4495" y="5958"/>
                      <a:pt x="3678" y="6107"/>
                      <a:pt x="3152" y="6343"/>
                    </a:cubicBezTo>
                    <a:cubicBezTo>
                      <a:pt x="720" y="7432"/>
                      <a:pt x="1036" y="7288"/>
                      <a:pt x="121" y="8243"/>
                    </a:cubicBezTo>
                    <a:cubicBezTo>
                      <a:pt x="1054" y="16692"/>
                      <a:pt x="-1674" y="11641"/>
                      <a:pt x="1939" y="14578"/>
                    </a:cubicBezTo>
                    <a:cubicBezTo>
                      <a:pt x="2191" y="14782"/>
                      <a:pt x="2146" y="15037"/>
                      <a:pt x="2546" y="15211"/>
                    </a:cubicBezTo>
                    <a:cubicBezTo>
                      <a:pt x="3001" y="15409"/>
                      <a:pt x="3758" y="15493"/>
                      <a:pt x="4364" y="15633"/>
                    </a:cubicBezTo>
                    <a:cubicBezTo>
                      <a:pt x="4566" y="15915"/>
                      <a:pt x="4508" y="16237"/>
                      <a:pt x="4970" y="16478"/>
                    </a:cubicBezTo>
                    <a:cubicBezTo>
                      <a:pt x="5374" y="16689"/>
                      <a:pt x="6273" y="16721"/>
                      <a:pt x="6788" y="16900"/>
                    </a:cubicBezTo>
                    <a:cubicBezTo>
                      <a:pt x="7304" y="17080"/>
                      <a:pt x="7597" y="17323"/>
                      <a:pt x="8001" y="17534"/>
                    </a:cubicBezTo>
                    <a:cubicBezTo>
                      <a:pt x="8203" y="18519"/>
                      <a:pt x="8294" y="19508"/>
                      <a:pt x="8607" y="20490"/>
                    </a:cubicBezTo>
                    <a:cubicBezTo>
                      <a:pt x="8699" y="20778"/>
                      <a:pt x="8447" y="21220"/>
                      <a:pt x="9213" y="21334"/>
                    </a:cubicBezTo>
                    <a:cubicBezTo>
                      <a:pt x="10343" y="21503"/>
                      <a:pt x="11637" y="21194"/>
                      <a:pt x="12850" y="21123"/>
                    </a:cubicBezTo>
                    <a:cubicBezTo>
                      <a:pt x="13254" y="20912"/>
                      <a:pt x="13775" y="20723"/>
                      <a:pt x="14062" y="20490"/>
                    </a:cubicBezTo>
                    <a:cubicBezTo>
                      <a:pt x="14993" y="19733"/>
                      <a:pt x="14411" y="19391"/>
                      <a:pt x="15274" y="18589"/>
                    </a:cubicBezTo>
                    <a:cubicBezTo>
                      <a:pt x="15530" y="18352"/>
                      <a:pt x="16082" y="18167"/>
                      <a:pt x="16486" y="17956"/>
                    </a:cubicBezTo>
                    <a:cubicBezTo>
                      <a:pt x="16688" y="17745"/>
                      <a:pt x="16841" y="17527"/>
                      <a:pt x="17093" y="17323"/>
                    </a:cubicBezTo>
                    <a:cubicBezTo>
                      <a:pt x="19340" y="15496"/>
                      <a:pt x="17489" y="17330"/>
                      <a:pt x="18911" y="15845"/>
                    </a:cubicBezTo>
                    <a:cubicBezTo>
                      <a:pt x="19926" y="10894"/>
                      <a:pt x="19920" y="12283"/>
                      <a:pt x="18911" y="5076"/>
                    </a:cubicBezTo>
                    <a:cubicBezTo>
                      <a:pt x="18870" y="4786"/>
                      <a:pt x="18534" y="4511"/>
                      <a:pt x="18305" y="4232"/>
                    </a:cubicBezTo>
                    <a:cubicBezTo>
                      <a:pt x="17910" y="3751"/>
                      <a:pt x="17549" y="3335"/>
                      <a:pt x="16486" y="2965"/>
                    </a:cubicBezTo>
                    <a:cubicBezTo>
                      <a:pt x="15971" y="2785"/>
                      <a:pt x="15274" y="2683"/>
                      <a:pt x="14668" y="2542"/>
                    </a:cubicBezTo>
                    <a:cubicBezTo>
                      <a:pt x="14264" y="2331"/>
                      <a:pt x="13752" y="2141"/>
                      <a:pt x="13456" y="1909"/>
                    </a:cubicBezTo>
                    <a:cubicBezTo>
                      <a:pt x="11924" y="708"/>
                      <a:pt x="13254" y="114"/>
                      <a:pt x="12850" y="9"/>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solidFill>
                      <a:srgbClr val="FFFFFF"/>
                    </a:solidFill>
                    <a:latin typeface="Century Gothic"/>
                    <a:ea typeface="Century Gothic"/>
                    <a:cs typeface="Century Gothic"/>
                    <a:sym typeface="Century Gothic"/>
                  </a:defRPr>
                </a:pPr>
                <a:endParaRPr kumimoji="0" sz="1351" b="0" i="0" u="none" strike="noStrike" kern="0" cap="none" spc="0" normalizeH="0" baseline="0" noProof="0">
                  <a:ln>
                    <a:noFill/>
                  </a:ln>
                  <a:solidFill>
                    <a:srgbClr val="FFFFFF"/>
                  </a:solidFill>
                  <a:effectLst/>
                  <a:uLnTx/>
                  <a:uFillTx/>
                  <a:latin typeface="Century Gothic"/>
                  <a:sym typeface="Century Gothic"/>
                </a:endParaRPr>
              </a:p>
            </p:txBody>
          </p:sp>
          <p:sp>
            <p:nvSpPr>
              <p:cNvPr id="2380" name="Freeform 50"/>
              <p:cNvSpPr/>
              <p:nvPr/>
            </p:nvSpPr>
            <p:spPr>
              <a:xfrm>
                <a:off x="-1" y="-1"/>
                <a:ext cx="1273273" cy="1529302"/>
              </a:xfrm>
              <a:custGeom>
                <a:avLst/>
                <a:gdLst/>
                <a:ahLst/>
                <a:cxnLst>
                  <a:cxn ang="0">
                    <a:pos x="wd2" y="hd2"/>
                  </a:cxn>
                  <a:cxn ang="5400000">
                    <a:pos x="wd2" y="hd2"/>
                  </a:cxn>
                  <a:cxn ang="10800000">
                    <a:pos x="wd2" y="hd2"/>
                  </a:cxn>
                  <a:cxn ang="16200000">
                    <a:pos x="wd2" y="hd2"/>
                  </a:cxn>
                </a:cxnLst>
                <a:rect l="0" t="0" r="r" b="b"/>
                <a:pathLst>
                  <a:path w="21398" h="21600" extrusionOk="0">
                    <a:moveTo>
                      <a:pt x="7651" y="20829"/>
                    </a:moveTo>
                    <a:cubicBezTo>
                      <a:pt x="10041" y="18440"/>
                      <a:pt x="7317" y="20886"/>
                      <a:pt x="9580" y="19479"/>
                    </a:cubicBezTo>
                    <a:cubicBezTo>
                      <a:pt x="10527" y="18890"/>
                      <a:pt x="11135" y="17989"/>
                      <a:pt x="12233" y="17550"/>
                    </a:cubicBezTo>
                    <a:cubicBezTo>
                      <a:pt x="12461" y="17459"/>
                      <a:pt x="12716" y="17421"/>
                      <a:pt x="12957" y="17357"/>
                    </a:cubicBezTo>
                    <a:cubicBezTo>
                      <a:pt x="13118" y="17164"/>
                      <a:pt x="13234" y="16942"/>
                      <a:pt x="13439" y="16779"/>
                    </a:cubicBezTo>
                    <a:cubicBezTo>
                      <a:pt x="13644" y="16615"/>
                      <a:pt x="13982" y="16574"/>
                      <a:pt x="14163" y="16393"/>
                    </a:cubicBezTo>
                    <a:cubicBezTo>
                      <a:pt x="14322" y="16234"/>
                      <a:pt x="14281" y="15992"/>
                      <a:pt x="14404" y="15814"/>
                    </a:cubicBezTo>
                    <a:cubicBezTo>
                      <a:pt x="14686" y="15409"/>
                      <a:pt x="15472" y="14409"/>
                      <a:pt x="16092" y="14079"/>
                    </a:cubicBezTo>
                    <a:cubicBezTo>
                      <a:pt x="16304" y="13966"/>
                      <a:pt x="16575" y="13950"/>
                      <a:pt x="16816" y="13886"/>
                    </a:cubicBezTo>
                    <a:cubicBezTo>
                      <a:pt x="17758" y="13132"/>
                      <a:pt x="16913" y="13923"/>
                      <a:pt x="17539" y="12921"/>
                    </a:cubicBezTo>
                    <a:cubicBezTo>
                      <a:pt x="17669" y="12714"/>
                      <a:pt x="17868" y="12539"/>
                      <a:pt x="18022" y="12343"/>
                    </a:cubicBezTo>
                    <a:cubicBezTo>
                      <a:pt x="19476" y="10483"/>
                      <a:pt x="18126" y="12122"/>
                      <a:pt x="19227" y="10800"/>
                    </a:cubicBezTo>
                    <a:lnTo>
                      <a:pt x="19951" y="9064"/>
                    </a:lnTo>
                    <a:cubicBezTo>
                      <a:pt x="20031" y="8871"/>
                      <a:pt x="20130" y="8683"/>
                      <a:pt x="20192" y="8486"/>
                    </a:cubicBezTo>
                    <a:lnTo>
                      <a:pt x="20674" y="6943"/>
                    </a:lnTo>
                    <a:cubicBezTo>
                      <a:pt x="20867" y="6329"/>
                      <a:pt x="21034" y="5844"/>
                      <a:pt x="21157" y="5207"/>
                    </a:cubicBezTo>
                    <a:cubicBezTo>
                      <a:pt x="21255" y="4695"/>
                      <a:pt x="21318" y="4179"/>
                      <a:pt x="21398" y="3664"/>
                    </a:cubicBezTo>
                    <a:cubicBezTo>
                      <a:pt x="21237" y="2764"/>
                      <a:pt x="21255" y="1832"/>
                      <a:pt x="20916" y="964"/>
                    </a:cubicBezTo>
                    <a:cubicBezTo>
                      <a:pt x="20829" y="743"/>
                      <a:pt x="20397" y="742"/>
                      <a:pt x="20192" y="579"/>
                    </a:cubicBezTo>
                    <a:cubicBezTo>
                      <a:pt x="19987" y="415"/>
                      <a:pt x="19871" y="193"/>
                      <a:pt x="19710" y="0"/>
                    </a:cubicBezTo>
                    <a:cubicBezTo>
                      <a:pt x="19067" y="64"/>
                      <a:pt x="18395" y="29"/>
                      <a:pt x="17780" y="193"/>
                    </a:cubicBezTo>
                    <a:cubicBezTo>
                      <a:pt x="17399" y="294"/>
                      <a:pt x="17165" y="612"/>
                      <a:pt x="16816" y="771"/>
                    </a:cubicBezTo>
                    <a:cubicBezTo>
                      <a:pt x="16595" y="872"/>
                      <a:pt x="16333" y="900"/>
                      <a:pt x="16092" y="964"/>
                    </a:cubicBezTo>
                    <a:cubicBezTo>
                      <a:pt x="15931" y="1093"/>
                      <a:pt x="15805" y="1256"/>
                      <a:pt x="15610" y="1350"/>
                    </a:cubicBezTo>
                    <a:cubicBezTo>
                      <a:pt x="15392" y="1455"/>
                      <a:pt x="15082" y="1413"/>
                      <a:pt x="14886" y="1543"/>
                    </a:cubicBezTo>
                    <a:cubicBezTo>
                      <a:pt x="14578" y="1749"/>
                      <a:pt x="14433" y="2076"/>
                      <a:pt x="14163" y="2314"/>
                    </a:cubicBezTo>
                    <a:cubicBezTo>
                      <a:pt x="13627" y="2785"/>
                      <a:pt x="12884" y="3119"/>
                      <a:pt x="12475" y="3664"/>
                    </a:cubicBezTo>
                    <a:cubicBezTo>
                      <a:pt x="10372" y="6466"/>
                      <a:pt x="13037" y="2989"/>
                      <a:pt x="11028" y="5400"/>
                    </a:cubicBezTo>
                    <a:cubicBezTo>
                      <a:pt x="10768" y="5712"/>
                      <a:pt x="10556" y="6048"/>
                      <a:pt x="10304" y="6364"/>
                    </a:cubicBezTo>
                    <a:cubicBezTo>
                      <a:pt x="9993" y="6755"/>
                      <a:pt x="9642" y="7126"/>
                      <a:pt x="9339" y="7521"/>
                    </a:cubicBezTo>
                    <a:cubicBezTo>
                      <a:pt x="8757" y="8283"/>
                      <a:pt x="8217" y="9066"/>
                      <a:pt x="7651" y="9836"/>
                    </a:cubicBezTo>
                    <a:cubicBezTo>
                      <a:pt x="7413" y="10159"/>
                      <a:pt x="7209" y="10500"/>
                      <a:pt x="6928" y="10800"/>
                    </a:cubicBezTo>
                    <a:cubicBezTo>
                      <a:pt x="6030" y="11757"/>
                      <a:pt x="6427" y="11304"/>
                      <a:pt x="5722" y="12150"/>
                    </a:cubicBezTo>
                    <a:cubicBezTo>
                      <a:pt x="5641" y="12343"/>
                      <a:pt x="5622" y="12559"/>
                      <a:pt x="5481" y="12729"/>
                    </a:cubicBezTo>
                    <a:cubicBezTo>
                      <a:pt x="5145" y="13131"/>
                      <a:pt x="4238" y="13618"/>
                      <a:pt x="3792" y="13886"/>
                    </a:cubicBezTo>
                    <a:cubicBezTo>
                      <a:pt x="3629" y="14277"/>
                      <a:pt x="3394" y="14932"/>
                      <a:pt x="3069" y="15236"/>
                    </a:cubicBezTo>
                    <a:cubicBezTo>
                      <a:pt x="2807" y="15480"/>
                      <a:pt x="2426" y="15621"/>
                      <a:pt x="2104" y="15814"/>
                    </a:cubicBezTo>
                    <a:cubicBezTo>
                      <a:pt x="1498" y="17268"/>
                      <a:pt x="2316" y="15476"/>
                      <a:pt x="1381" y="16971"/>
                    </a:cubicBezTo>
                    <a:cubicBezTo>
                      <a:pt x="683" y="18088"/>
                      <a:pt x="1787" y="17032"/>
                      <a:pt x="416" y="18129"/>
                    </a:cubicBezTo>
                    <a:cubicBezTo>
                      <a:pt x="-70" y="19294"/>
                      <a:pt x="-202" y="19361"/>
                      <a:pt x="416" y="21214"/>
                    </a:cubicBezTo>
                    <a:cubicBezTo>
                      <a:pt x="491" y="21438"/>
                      <a:pt x="898" y="21471"/>
                      <a:pt x="1139" y="21600"/>
                    </a:cubicBezTo>
                    <a:cubicBezTo>
                      <a:pt x="1943" y="21536"/>
                      <a:pt x="2757" y="21526"/>
                      <a:pt x="3551" y="21407"/>
                    </a:cubicBezTo>
                    <a:cubicBezTo>
                      <a:pt x="4051" y="21332"/>
                      <a:pt x="4505" y="21120"/>
                      <a:pt x="4998" y="21021"/>
                    </a:cubicBezTo>
                    <a:cubicBezTo>
                      <a:pt x="6210" y="20779"/>
                      <a:pt x="5648" y="20912"/>
                      <a:pt x="6686" y="20636"/>
                    </a:cubicBezTo>
                    <a:cubicBezTo>
                      <a:pt x="8468" y="19686"/>
                      <a:pt x="7554" y="19864"/>
                      <a:pt x="9339" y="19864"/>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85" name="Group 41"/>
            <p:cNvGrpSpPr/>
            <p:nvPr/>
          </p:nvGrpSpPr>
          <p:grpSpPr>
            <a:xfrm>
              <a:off x="5128634" y="3688506"/>
              <a:ext cx="1117873" cy="3133375"/>
              <a:chOff x="1116038" y="160712"/>
              <a:chExt cx="1117873" cy="3133374"/>
            </a:xfrm>
          </p:grpSpPr>
          <p:sp>
            <p:nvSpPr>
              <p:cNvPr id="2383" name="Freeform 46"/>
              <p:cNvSpPr/>
              <p:nvPr/>
            </p:nvSpPr>
            <p:spPr>
              <a:xfrm rot="8398872">
                <a:off x="1116038" y="160712"/>
                <a:ext cx="1117873" cy="1697129"/>
              </a:xfrm>
              <a:custGeom>
                <a:avLst/>
                <a:gdLst/>
                <a:ahLst/>
                <a:cxnLst>
                  <a:cxn ang="0">
                    <a:pos x="wd2" y="hd2"/>
                  </a:cxn>
                  <a:cxn ang="5400000">
                    <a:pos x="wd2" y="hd2"/>
                  </a:cxn>
                  <a:cxn ang="10800000">
                    <a:pos x="wd2" y="hd2"/>
                  </a:cxn>
                  <a:cxn ang="16200000">
                    <a:pos x="wd2" y="hd2"/>
                  </a:cxn>
                </a:cxnLst>
                <a:rect l="0" t="0" r="r" b="b"/>
                <a:pathLst>
                  <a:path w="21483" h="21600" extrusionOk="0">
                    <a:moveTo>
                      <a:pt x="4804" y="109"/>
                    </a:moveTo>
                    <a:cubicBezTo>
                      <a:pt x="5948" y="145"/>
                      <a:pt x="7111" y="81"/>
                      <a:pt x="8236" y="218"/>
                    </a:cubicBezTo>
                    <a:cubicBezTo>
                      <a:pt x="8641" y="268"/>
                      <a:pt x="8874" y="572"/>
                      <a:pt x="9265" y="655"/>
                    </a:cubicBezTo>
                    <a:cubicBezTo>
                      <a:pt x="9608" y="727"/>
                      <a:pt x="9994" y="745"/>
                      <a:pt x="10295" y="873"/>
                    </a:cubicBezTo>
                    <a:lnTo>
                      <a:pt x="11324" y="1309"/>
                    </a:lnTo>
                    <a:cubicBezTo>
                      <a:pt x="11626" y="1885"/>
                      <a:pt x="11345" y="1573"/>
                      <a:pt x="12525" y="2073"/>
                    </a:cubicBezTo>
                    <a:lnTo>
                      <a:pt x="13040" y="2291"/>
                    </a:lnTo>
                    <a:cubicBezTo>
                      <a:pt x="13097" y="2436"/>
                      <a:pt x="13119" y="2589"/>
                      <a:pt x="13212" y="2727"/>
                    </a:cubicBezTo>
                    <a:cubicBezTo>
                      <a:pt x="13293" y="2848"/>
                      <a:pt x="13423" y="2954"/>
                      <a:pt x="13555" y="3055"/>
                    </a:cubicBezTo>
                    <a:cubicBezTo>
                      <a:pt x="13826" y="3261"/>
                      <a:pt x="14199" y="3477"/>
                      <a:pt x="14584" y="3600"/>
                    </a:cubicBezTo>
                    <a:cubicBezTo>
                      <a:pt x="14746" y="3651"/>
                      <a:pt x="14927" y="3673"/>
                      <a:pt x="15099" y="3709"/>
                    </a:cubicBezTo>
                    <a:cubicBezTo>
                      <a:pt x="15156" y="3818"/>
                      <a:pt x="15158" y="3947"/>
                      <a:pt x="15271" y="4036"/>
                    </a:cubicBezTo>
                    <a:cubicBezTo>
                      <a:pt x="15399" y="4139"/>
                      <a:pt x="15639" y="4162"/>
                      <a:pt x="15785" y="4255"/>
                    </a:cubicBezTo>
                    <a:cubicBezTo>
                      <a:pt x="15931" y="4347"/>
                      <a:pt x="16014" y="4473"/>
                      <a:pt x="16128" y="4582"/>
                    </a:cubicBezTo>
                    <a:cubicBezTo>
                      <a:pt x="16602" y="5485"/>
                      <a:pt x="16271" y="5045"/>
                      <a:pt x="17158" y="5891"/>
                    </a:cubicBezTo>
                    <a:lnTo>
                      <a:pt x="17501" y="6218"/>
                    </a:lnTo>
                    <a:cubicBezTo>
                      <a:pt x="17558" y="6327"/>
                      <a:pt x="17623" y="6435"/>
                      <a:pt x="17673" y="6545"/>
                    </a:cubicBezTo>
                    <a:cubicBezTo>
                      <a:pt x="17737" y="6690"/>
                      <a:pt x="17776" y="6838"/>
                      <a:pt x="17844" y="6982"/>
                    </a:cubicBezTo>
                    <a:cubicBezTo>
                      <a:pt x="17948" y="7202"/>
                      <a:pt x="18187" y="7636"/>
                      <a:pt x="18187" y="7636"/>
                    </a:cubicBezTo>
                    <a:cubicBezTo>
                      <a:pt x="18608" y="9507"/>
                      <a:pt x="18131" y="7712"/>
                      <a:pt x="18531" y="8727"/>
                    </a:cubicBezTo>
                    <a:cubicBezTo>
                      <a:pt x="18601" y="8907"/>
                      <a:pt x="18625" y="9094"/>
                      <a:pt x="18702" y="9273"/>
                    </a:cubicBezTo>
                    <a:cubicBezTo>
                      <a:pt x="18797" y="9495"/>
                      <a:pt x="18958" y="9704"/>
                      <a:pt x="19045" y="9927"/>
                    </a:cubicBezTo>
                    <a:cubicBezTo>
                      <a:pt x="19102" y="10073"/>
                      <a:pt x="19152" y="10219"/>
                      <a:pt x="19217" y="10364"/>
                    </a:cubicBezTo>
                    <a:cubicBezTo>
                      <a:pt x="19267" y="10474"/>
                      <a:pt x="19345" y="10579"/>
                      <a:pt x="19388" y="10691"/>
                    </a:cubicBezTo>
                    <a:cubicBezTo>
                      <a:pt x="19459" y="10871"/>
                      <a:pt x="19474" y="11059"/>
                      <a:pt x="19560" y="11236"/>
                    </a:cubicBezTo>
                    <a:cubicBezTo>
                      <a:pt x="19704" y="11533"/>
                      <a:pt x="19920" y="11814"/>
                      <a:pt x="20075" y="12109"/>
                    </a:cubicBezTo>
                    <a:cubicBezTo>
                      <a:pt x="20341" y="12617"/>
                      <a:pt x="20446" y="12917"/>
                      <a:pt x="20589" y="13418"/>
                    </a:cubicBezTo>
                    <a:cubicBezTo>
                      <a:pt x="20652" y="13636"/>
                      <a:pt x="20688" y="13856"/>
                      <a:pt x="20761" y="14073"/>
                    </a:cubicBezTo>
                    <a:cubicBezTo>
                      <a:pt x="20860" y="14366"/>
                      <a:pt x="21104" y="14945"/>
                      <a:pt x="21104" y="14945"/>
                    </a:cubicBezTo>
                    <a:cubicBezTo>
                      <a:pt x="21184" y="15451"/>
                      <a:pt x="21447" y="17043"/>
                      <a:pt x="21447" y="17455"/>
                    </a:cubicBezTo>
                    <a:cubicBezTo>
                      <a:pt x="21447" y="18219"/>
                      <a:pt x="21600" y="19009"/>
                      <a:pt x="21276" y="19745"/>
                    </a:cubicBezTo>
                    <a:cubicBezTo>
                      <a:pt x="21165" y="19998"/>
                      <a:pt x="20629" y="20084"/>
                      <a:pt x="20246" y="20182"/>
                    </a:cubicBezTo>
                    <a:cubicBezTo>
                      <a:pt x="19960" y="20255"/>
                      <a:pt x="19664" y="20312"/>
                      <a:pt x="19388" y="20400"/>
                    </a:cubicBezTo>
                    <a:cubicBezTo>
                      <a:pt x="19204" y="20459"/>
                      <a:pt x="19069" y="20577"/>
                      <a:pt x="18874" y="20618"/>
                    </a:cubicBezTo>
                    <a:cubicBezTo>
                      <a:pt x="18544" y="20688"/>
                      <a:pt x="18187" y="20691"/>
                      <a:pt x="17844" y="20727"/>
                    </a:cubicBezTo>
                    <a:cubicBezTo>
                      <a:pt x="17558" y="20800"/>
                      <a:pt x="17286" y="20900"/>
                      <a:pt x="16986" y="20945"/>
                    </a:cubicBezTo>
                    <a:cubicBezTo>
                      <a:pt x="16081" y="21083"/>
                      <a:pt x="15156" y="21162"/>
                      <a:pt x="14241" y="21273"/>
                    </a:cubicBezTo>
                    <a:lnTo>
                      <a:pt x="13383" y="21382"/>
                    </a:lnTo>
                    <a:cubicBezTo>
                      <a:pt x="13097" y="21418"/>
                      <a:pt x="12808" y="21446"/>
                      <a:pt x="12525" y="21491"/>
                    </a:cubicBezTo>
                    <a:lnTo>
                      <a:pt x="11839" y="21600"/>
                    </a:lnTo>
                    <a:cubicBezTo>
                      <a:pt x="10352" y="21564"/>
                      <a:pt x="8863" y="21554"/>
                      <a:pt x="7378" y="21491"/>
                    </a:cubicBezTo>
                    <a:cubicBezTo>
                      <a:pt x="7143" y="21481"/>
                      <a:pt x="6912" y="21434"/>
                      <a:pt x="6692" y="21382"/>
                    </a:cubicBezTo>
                    <a:cubicBezTo>
                      <a:pt x="6452" y="21325"/>
                      <a:pt x="6227" y="21244"/>
                      <a:pt x="6005" y="21164"/>
                    </a:cubicBezTo>
                    <a:cubicBezTo>
                      <a:pt x="5453" y="20963"/>
                      <a:pt x="5049" y="20724"/>
                      <a:pt x="4633" y="20400"/>
                    </a:cubicBezTo>
                    <a:cubicBezTo>
                      <a:pt x="4632" y="20400"/>
                      <a:pt x="3775" y="19582"/>
                      <a:pt x="3603" y="19418"/>
                    </a:cubicBezTo>
                    <a:cubicBezTo>
                      <a:pt x="3489" y="19309"/>
                      <a:pt x="3384" y="19196"/>
                      <a:pt x="3260" y="19091"/>
                    </a:cubicBezTo>
                    <a:cubicBezTo>
                      <a:pt x="3088" y="18945"/>
                      <a:pt x="2884" y="18813"/>
                      <a:pt x="2745" y="18655"/>
                    </a:cubicBezTo>
                    <a:cubicBezTo>
                      <a:pt x="2596" y="18483"/>
                      <a:pt x="2516" y="18291"/>
                      <a:pt x="2402" y="18109"/>
                    </a:cubicBezTo>
                    <a:cubicBezTo>
                      <a:pt x="2090" y="17116"/>
                      <a:pt x="2395" y="18011"/>
                      <a:pt x="1887" y="16800"/>
                    </a:cubicBezTo>
                    <a:cubicBezTo>
                      <a:pt x="1766" y="16510"/>
                      <a:pt x="1674" y="16216"/>
                      <a:pt x="1544" y="15927"/>
                    </a:cubicBezTo>
                    <a:cubicBezTo>
                      <a:pt x="1216" y="15198"/>
                      <a:pt x="1131" y="15291"/>
                      <a:pt x="858" y="14509"/>
                    </a:cubicBezTo>
                    <a:cubicBezTo>
                      <a:pt x="719" y="14112"/>
                      <a:pt x="629" y="13709"/>
                      <a:pt x="515" y="13309"/>
                    </a:cubicBezTo>
                    <a:cubicBezTo>
                      <a:pt x="87" y="10183"/>
                      <a:pt x="249" y="11638"/>
                      <a:pt x="0" y="8945"/>
                    </a:cubicBezTo>
                    <a:cubicBezTo>
                      <a:pt x="57" y="7600"/>
                      <a:pt x="66" y="6253"/>
                      <a:pt x="172" y="4909"/>
                    </a:cubicBezTo>
                    <a:cubicBezTo>
                      <a:pt x="181" y="4794"/>
                      <a:pt x="262" y="4685"/>
                      <a:pt x="343" y="4582"/>
                    </a:cubicBezTo>
                    <a:cubicBezTo>
                      <a:pt x="574" y="4289"/>
                      <a:pt x="1028" y="3856"/>
                      <a:pt x="1373" y="3600"/>
                    </a:cubicBezTo>
                    <a:cubicBezTo>
                      <a:pt x="1531" y="3483"/>
                      <a:pt x="1738" y="3395"/>
                      <a:pt x="1887" y="3273"/>
                    </a:cubicBezTo>
                    <a:cubicBezTo>
                      <a:pt x="2141" y="3066"/>
                      <a:pt x="2443" y="2867"/>
                      <a:pt x="2574" y="2618"/>
                    </a:cubicBezTo>
                    <a:cubicBezTo>
                      <a:pt x="2714" y="2351"/>
                      <a:pt x="2823" y="2090"/>
                      <a:pt x="3088" y="1855"/>
                    </a:cubicBezTo>
                    <a:cubicBezTo>
                      <a:pt x="3229" y="1729"/>
                      <a:pt x="3432" y="1636"/>
                      <a:pt x="3603" y="1527"/>
                    </a:cubicBezTo>
                    <a:cubicBezTo>
                      <a:pt x="3718" y="1309"/>
                      <a:pt x="3645" y="1000"/>
                      <a:pt x="3946" y="873"/>
                    </a:cubicBezTo>
                    <a:lnTo>
                      <a:pt x="4976" y="436"/>
                    </a:lnTo>
                    <a:cubicBezTo>
                      <a:pt x="5586" y="178"/>
                      <a:pt x="5491" y="349"/>
                      <a:pt x="5491"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sp>
            <p:nvSpPr>
              <p:cNvPr id="2384" name="Freeform 47"/>
              <p:cNvSpPr/>
              <p:nvPr/>
            </p:nvSpPr>
            <p:spPr>
              <a:xfrm rot="8398872">
                <a:off x="1245260" y="2428378"/>
                <a:ext cx="785803" cy="865708"/>
              </a:xfrm>
              <a:custGeom>
                <a:avLst/>
                <a:gdLst/>
                <a:ahLst/>
                <a:cxnLst>
                  <a:cxn ang="0">
                    <a:pos x="wd2" y="hd2"/>
                  </a:cxn>
                  <a:cxn ang="5400000">
                    <a:pos x="wd2" y="hd2"/>
                  </a:cxn>
                  <a:cxn ang="10800000">
                    <a:pos x="wd2" y="hd2"/>
                  </a:cxn>
                  <a:cxn ang="16200000">
                    <a:pos x="wd2" y="hd2"/>
                  </a:cxn>
                </a:cxnLst>
                <a:rect l="0" t="0" r="r" b="b"/>
                <a:pathLst>
                  <a:path w="21571" h="21600" extrusionOk="0">
                    <a:moveTo>
                      <a:pt x="15934" y="21600"/>
                    </a:moveTo>
                    <a:cubicBezTo>
                      <a:pt x="15281" y="21529"/>
                      <a:pt x="14587" y="21596"/>
                      <a:pt x="13974" y="21386"/>
                    </a:cubicBezTo>
                    <a:cubicBezTo>
                      <a:pt x="10217" y="20104"/>
                      <a:pt x="10138" y="19536"/>
                      <a:pt x="7356" y="17109"/>
                    </a:cubicBezTo>
                    <a:cubicBezTo>
                      <a:pt x="4560" y="14669"/>
                      <a:pt x="8003" y="17754"/>
                      <a:pt x="5641" y="15398"/>
                    </a:cubicBezTo>
                    <a:cubicBezTo>
                      <a:pt x="5337" y="15095"/>
                      <a:pt x="4938" y="14865"/>
                      <a:pt x="4661" y="14543"/>
                    </a:cubicBezTo>
                    <a:cubicBezTo>
                      <a:pt x="4441" y="14288"/>
                      <a:pt x="4352" y="13964"/>
                      <a:pt x="4170" y="13687"/>
                    </a:cubicBezTo>
                    <a:cubicBezTo>
                      <a:pt x="4024" y="13464"/>
                      <a:pt x="3826" y="13269"/>
                      <a:pt x="3680" y="13046"/>
                    </a:cubicBezTo>
                    <a:cubicBezTo>
                      <a:pt x="2612" y="11415"/>
                      <a:pt x="3632" y="12898"/>
                      <a:pt x="2945" y="11549"/>
                    </a:cubicBezTo>
                    <a:cubicBezTo>
                      <a:pt x="2722" y="11112"/>
                      <a:pt x="2432" y="10702"/>
                      <a:pt x="2210" y="10265"/>
                    </a:cubicBezTo>
                    <a:cubicBezTo>
                      <a:pt x="2105" y="10059"/>
                      <a:pt x="2108" y="9811"/>
                      <a:pt x="1965" y="9624"/>
                    </a:cubicBezTo>
                    <a:cubicBezTo>
                      <a:pt x="1772" y="9372"/>
                      <a:pt x="1475" y="9196"/>
                      <a:pt x="1229" y="8982"/>
                    </a:cubicBezTo>
                    <a:cubicBezTo>
                      <a:pt x="1148" y="8768"/>
                      <a:pt x="1055" y="8557"/>
                      <a:pt x="984" y="8341"/>
                    </a:cubicBezTo>
                    <a:cubicBezTo>
                      <a:pt x="892" y="8058"/>
                      <a:pt x="836" y="7767"/>
                      <a:pt x="739" y="7485"/>
                    </a:cubicBezTo>
                    <a:cubicBezTo>
                      <a:pt x="591" y="7053"/>
                      <a:pt x="249" y="6202"/>
                      <a:pt x="249" y="6202"/>
                    </a:cubicBezTo>
                    <a:cubicBezTo>
                      <a:pt x="167" y="5774"/>
                      <a:pt x="-29" y="5351"/>
                      <a:pt x="4" y="4919"/>
                    </a:cubicBezTo>
                    <a:cubicBezTo>
                      <a:pt x="60" y="4191"/>
                      <a:pt x="271" y="2975"/>
                      <a:pt x="984" y="2352"/>
                    </a:cubicBezTo>
                    <a:cubicBezTo>
                      <a:pt x="1354" y="2030"/>
                      <a:pt x="1775" y="1750"/>
                      <a:pt x="2210" y="1497"/>
                    </a:cubicBezTo>
                    <a:cubicBezTo>
                      <a:pt x="2514" y="1320"/>
                      <a:pt x="2871" y="1224"/>
                      <a:pt x="3190" y="1069"/>
                    </a:cubicBezTo>
                    <a:cubicBezTo>
                      <a:pt x="3606" y="867"/>
                      <a:pt x="3982" y="600"/>
                      <a:pt x="4415" y="428"/>
                    </a:cubicBezTo>
                    <a:cubicBezTo>
                      <a:pt x="4886" y="241"/>
                      <a:pt x="5886" y="0"/>
                      <a:pt x="5886" y="0"/>
                    </a:cubicBezTo>
                    <a:lnTo>
                      <a:pt x="15934" y="214"/>
                    </a:lnTo>
                    <a:cubicBezTo>
                      <a:pt x="16275" y="255"/>
                      <a:pt x="18323" y="1461"/>
                      <a:pt x="19120" y="1925"/>
                    </a:cubicBezTo>
                    <a:cubicBezTo>
                      <a:pt x="19284" y="2139"/>
                      <a:pt x="19402" y="2385"/>
                      <a:pt x="19610" y="2566"/>
                    </a:cubicBezTo>
                    <a:cubicBezTo>
                      <a:pt x="19899" y="2818"/>
                      <a:pt x="20364" y="2911"/>
                      <a:pt x="20591" y="3208"/>
                    </a:cubicBezTo>
                    <a:cubicBezTo>
                      <a:pt x="20877" y="3583"/>
                      <a:pt x="20980" y="4049"/>
                      <a:pt x="21081" y="4491"/>
                    </a:cubicBezTo>
                    <a:cubicBezTo>
                      <a:pt x="21392" y="5849"/>
                      <a:pt x="21225" y="5208"/>
                      <a:pt x="21571" y="6416"/>
                    </a:cubicBezTo>
                    <a:cubicBezTo>
                      <a:pt x="21489" y="8840"/>
                      <a:pt x="21472" y="11266"/>
                      <a:pt x="21326" y="13687"/>
                    </a:cubicBezTo>
                    <a:cubicBezTo>
                      <a:pt x="21308" y="13981"/>
                      <a:pt x="21199" y="14267"/>
                      <a:pt x="21081" y="14543"/>
                    </a:cubicBezTo>
                    <a:cubicBezTo>
                      <a:pt x="20953" y="14841"/>
                      <a:pt x="20754" y="15113"/>
                      <a:pt x="20591" y="15398"/>
                    </a:cubicBezTo>
                    <a:cubicBezTo>
                      <a:pt x="20003" y="17448"/>
                      <a:pt x="20778" y="14907"/>
                      <a:pt x="19855" y="17323"/>
                    </a:cubicBezTo>
                    <a:cubicBezTo>
                      <a:pt x="19749" y="17602"/>
                      <a:pt x="19703" y="17896"/>
                      <a:pt x="19610" y="18178"/>
                    </a:cubicBezTo>
                    <a:cubicBezTo>
                      <a:pt x="19539" y="18395"/>
                      <a:pt x="19436" y="18603"/>
                      <a:pt x="19365" y="18820"/>
                    </a:cubicBezTo>
                    <a:cubicBezTo>
                      <a:pt x="19273" y="19102"/>
                      <a:pt x="19253" y="19405"/>
                      <a:pt x="19120" y="19675"/>
                    </a:cubicBezTo>
                    <a:cubicBezTo>
                      <a:pt x="18906" y="20111"/>
                      <a:pt x="18287" y="20673"/>
                      <a:pt x="17895" y="20958"/>
                    </a:cubicBezTo>
                    <a:cubicBezTo>
                      <a:pt x="17669" y="21123"/>
                      <a:pt x="17405" y="21244"/>
                      <a:pt x="17160" y="21386"/>
                    </a:cubicBezTo>
                    <a:lnTo>
                      <a:pt x="15199" y="21172"/>
                    </a:ln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nvGrpSpPr>
            <p:cNvPr id="2388" name="Group 42"/>
            <p:cNvGrpSpPr/>
            <p:nvPr/>
          </p:nvGrpSpPr>
          <p:grpSpPr>
            <a:xfrm>
              <a:off x="4346723" y="3244478"/>
              <a:ext cx="2924369" cy="4230668"/>
              <a:chOff x="334128" y="2419723"/>
              <a:chExt cx="2924366" cy="4230666"/>
            </a:xfrm>
          </p:grpSpPr>
          <p:pic>
            <p:nvPicPr>
              <p:cNvPr id="2386" name="Picture 43" descr="Picture 43"/>
              <p:cNvPicPr>
                <a:picLocks noChangeAspect="1"/>
              </p:cNvPicPr>
              <p:nvPr/>
            </p:nvPicPr>
            <p:blipFill>
              <a:blip r:embed="rId7">
                <a:extLst/>
              </a:blip>
              <a:stretch>
                <a:fillRect/>
              </a:stretch>
            </p:blipFill>
            <p:spPr>
              <a:xfrm>
                <a:off x="1583517" y="3939337"/>
                <a:ext cx="1674977" cy="2711052"/>
              </a:xfrm>
              <a:prstGeom prst="rect">
                <a:avLst/>
              </a:prstGeom>
              <a:ln w="12700" cap="flat">
                <a:noFill/>
                <a:miter lim="400000"/>
              </a:ln>
              <a:effectLst/>
            </p:spPr>
          </p:pic>
          <p:sp>
            <p:nvSpPr>
              <p:cNvPr id="2387" name="Freeform 44"/>
              <p:cNvSpPr/>
              <p:nvPr/>
            </p:nvSpPr>
            <p:spPr>
              <a:xfrm>
                <a:off x="334128" y="2419723"/>
                <a:ext cx="1389211" cy="534648"/>
              </a:xfrm>
              <a:custGeom>
                <a:avLst/>
                <a:gdLst/>
                <a:ahLst/>
                <a:cxnLst>
                  <a:cxn ang="0">
                    <a:pos x="wd2" y="hd2"/>
                  </a:cxn>
                  <a:cxn ang="5400000">
                    <a:pos x="wd2" y="hd2"/>
                  </a:cxn>
                  <a:cxn ang="10800000">
                    <a:pos x="wd2" y="hd2"/>
                  </a:cxn>
                  <a:cxn ang="16200000">
                    <a:pos x="wd2" y="hd2"/>
                  </a:cxn>
                </a:cxnLst>
                <a:rect l="0" t="0" r="r" b="b"/>
                <a:pathLst>
                  <a:path w="21274" h="21471" extrusionOk="0">
                    <a:moveTo>
                      <a:pt x="19491" y="1171"/>
                    </a:moveTo>
                    <a:cubicBezTo>
                      <a:pt x="19141" y="1287"/>
                      <a:pt x="17850" y="1671"/>
                      <a:pt x="17425" y="1952"/>
                    </a:cubicBezTo>
                    <a:cubicBezTo>
                      <a:pt x="17123" y="2152"/>
                      <a:pt x="16836" y="2491"/>
                      <a:pt x="16539" y="2733"/>
                    </a:cubicBezTo>
                    <a:cubicBezTo>
                      <a:pt x="15007" y="3980"/>
                      <a:pt x="16026" y="3103"/>
                      <a:pt x="14916" y="3904"/>
                    </a:cubicBezTo>
                    <a:cubicBezTo>
                      <a:pt x="14570" y="4153"/>
                      <a:pt x="14232" y="4472"/>
                      <a:pt x="13883" y="4685"/>
                    </a:cubicBezTo>
                    <a:cubicBezTo>
                      <a:pt x="13515" y="4909"/>
                      <a:pt x="12293" y="5332"/>
                      <a:pt x="11964" y="5466"/>
                    </a:cubicBezTo>
                    <a:cubicBezTo>
                      <a:pt x="10677" y="5990"/>
                      <a:pt x="10966" y="5930"/>
                      <a:pt x="9308" y="7027"/>
                    </a:cubicBezTo>
                    <a:lnTo>
                      <a:pt x="8718" y="7417"/>
                    </a:lnTo>
                    <a:cubicBezTo>
                      <a:pt x="8521" y="7548"/>
                      <a:pt x="8320" y="7638"/>
                      <a:pt x="8127" y="7808"/>
                    </a:cubicBezTo>
                    <a:cubicBezTo>
                      <a:pt x="7832" y="8068"/>
                      <a:pt x="7525" y="8248"/>
                      <a:pt x="7242" y="8589"/>
                    </a:cubicBezTo>
                    <a:cubicBezTo>
                      <a:pt x="6981" y="8903"/>
                      <a:pt x="6770" y="9478"/>
                      <a:pt x="6504" y="9760"/>
                    </a:cubicBezTo>
                    <a:cubicBezTo>
                      <a:pt x="6271" y="10006"/>
                      <a:pt x="6006" y="9959"/>
                      <a:pt x="5766" y="10150"/>
                    </a:cubicBezTo>
                    <a:cubicBezTo>
                      <a:pt x="5512" y="10351"/>
                      <a:pt x="5284" y="10750"/>
                      <a:pt x="5028" y="10931"/>
                    </a:cubicBezTo>
                    <a:cubicBezTo>
                      <a:pt x="4544" y="11273"/>
                      <a:pt x="4028" y="11292"/>
                      <a:pt x="3553" y="11712"/>
                    </a:cubicBezTo>
                    <a:cubicBezTo>
                      <a:pt x="3066" y="12141"/>
                      <a:pt x="2901" y="12260"/>
                      <a:pt x="2372" y="12883"/>
                    </a:cubicBezTo>
                    <a:cubicBezTo>
                      <a:pt x="1691" y="13683"/>
                      <a:pt x="1599" y="13986"/>
                      <a:pt x="896" y="15225"/>
                    </a:cubicBezTo>
                    <a:lnTo>
                      <a:pt x="453" y="16006"/>
                    </a:lnTo>
                    <a:cubicBezTo>
                      <a:pt x="355" y="16396"/>
                      <a:pt x="238" y="16757"/>
                      <a:pt x="158" y="17177"/>
                    </a:cubicBezTo>
                    <a:cubicBezTo>
                      <a:pt x="-142" y="18766"/>
                      <a:pt x="61" y="19412"/>
                      <a:pt x="158" y="21471"/>
                    </a:cubicBezTo>
                    <a:cubicBezTo>
                      <a:pt x="945" y="21341"/>
                      <a:pt x="1737" y="21339"/>
                      <a:pt x="2519" y="21081"/>
                    </a:cubicBezTo>
                    <a:cubicBezTo>
                      <a:pt x="2922" y="20948"/>
                      <a:pt x="3700" y="20300"/>
                      <a:pt x="3700" y="20300"/>
                    </a:cubicBezTo>
                    <a:cubicBezTo>
                      <a:pt x="5274" y="20430"/>
                      <a:pt x="6850" y="20465"/>
                      <a:pt x="8422" y="20690"/>
                    </a:cubicBezTo>
                    <a:cubicBezTo>
                      <a:pt x="8673" y="20726"/>
                      <a:pt x="8910" y="21081"/>
                      <a:pt x="9160" y="21081"/>
                    </a:cubicBezTo>
                    <a:cubicBezTo>
                      <a:pt x="12998" y="21081"/>
                      <a:pt x="16834" y="20820"/>
                      <a:pt x="20671" y="20690"/>
                    </a:cubicBezTo>
                    <a:cubicBezTo>
                      <a:pt x="20819" y="20300"/>
                      <a:pt x="21010" y="19998"/>
                      <a:pt x="21114" y="19519"/>
                    </a:cubicBezTo>
                    <a:cubicBezTo>
                      <a:pt x="21458" y="17926"/>
                      <a:pt x="21148" y="13387"/>
                      <a:pt x="21114" y="12883"/>
                    </a:cubicBezTo>
                    <a:cubicBezTo>
                      <a:pt x="21076" y="12310"/>
                      <a:pt x="20900" y="11862"/>
                      <a:pt x="20819" y="11321"/>
                    </a:cubicBezTo>
                    <a:cubicBezTo>
                      <a:pt x="20703" y="10557"/>
                      <a:pt x="20524" y="8979"/>
                      <a:pt x="20524" y="8979"/>
                    </a:cubicBezTo>
                    <a:cubicBezTo>
                      <a:pt x="20474" y="8198"/>
                      <a:pt x="20439" y="7411"/>
                      <a:pt x="20376" y="6637"/>
                    </a:cubicBezTo>
                    <a:cubicBezTo>
                      <a:pt x="20291" y="5587"/>
                      <a:pt x="20081" y="3514"/>
                      <a:pt x="20081" y="3514"/>
                    </a:cubicBezTo>
                    <a:cubicBezTo>
                      <a:pt x="19928" y="-129"/>
                      <a:pt x="20379" y="0"/>
                      <a:pt x="19786" y="0"/>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marL="0" marR="0" lvl="0" indent="0" algn="ctr" defTabSz="912137" rtl="0" eaLnBrk="1" fontAlgn="auto" latinLnBrk="0" hangingPunct="0">
                  <a:lnSpc>
                    <a:spcPct val="100000"/>
                  </a:lnSpc>
                  <a:spcBef>
                    <a:spcPts val="0"/>
                  </a:spcBef>
                  <a:spcAft>
                    <a:spcPts val="0"/>
                  </a:spcAft>
                  <a:buClrTx/>
                  <a:buSzTx/>
                  <a:buFontTx/>
                  <a:buNone/>
                  <a:tabLst/>
                  <a:defRPr>
                    <a:latin typeface="Century Gothic"/>
                    <a:ea typeface="Century Gothic"/>
                    <a:cs typeface="Century Gothic"/>
                    <a:sym typeface="Century Gothic"/>
                  </a:defRPr>
                </a:pPr>
                <a:endParaRPr kumimoji="0" sz="1351" b="0" i="0" u="none" strike="noStrike" kern="0" cap="none" spc="0" normalizeH="0" baseline="0" noProof="0">
                  <a:ln>
                    <a:noFill/>
                  </a:ln>
                  <a:solidFill>
                    <a:srgbClr val="000000"/>
                  </a:solidFill>
                  <a:effectLst/>
                  <a:uLnTx/>
                  <a:uFillTx/>
                  <a:latin typeface="Century Gothic"/>
                  <a:sym typeface="Century Gothic"/>
                </a:endParaRPr>
              </a:p>
            </p:txBody>
          </p:sp>
        </p:grpSp>
      </p:grpSp>
      <p:sp>
        <p:nvSpPr>
          <p:cNvPr id="2391" name="Rubrik 1"/>
          <p:cNvSpPr txBox="1"/>
          <p:nvPr/>
        </p:nvSpPr>
        <p:spPr>
          <a:xfrm>
            <a:off x="3169497" y="1655200"/>
            <a:ext cx="5701601" cy="2308096"/>
          </a:xfrm>
          <a:prstGeom prst="rect">
            <a:avLst/>
          </a:prstGeom>
          <a:ln w="12700">
            <a:miter lim="400000"/>
          </a:ln>
          <a:extLst>
            <a:ext uri="{C572A759-6A51-4108-AA02-DFA0A04FC94B}">
              <ma14:wrappingTextBoxFlag xmlns:ma14="http://schemas.microsoft.com/office/mac/drawingml/2011/main" xmlns="" val="1"/>
            </a:ext>
          </a:extLst>
        </p:spPr>
        <p:txBody>
          <a:bodyPr wrap="square" lIns="45607" tIns="45607" rIns="45607" bIns="45607" anchor="ctr">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sz="3600" b="1">
                <a:solidFill>
                  <a:srgbClr val="FFFFFF"/>
                </a:solidFill>
                <a:latin typeface="Century Gothic"/>
                <a:ea typeface="Century Gothic"/>
                <a:cs typeface="Century Gothic"/>
                <a:sym typeface="Century Gothic"/>
              </a:defRPr>
            </a:pPr>
            <a:r>
              <a:rPr lang="sv-SE" sz="4800" b="1" kern="0" dirty="0">
                <a:solidFill>
                  <a:srgbClr val="FFFFFF"/>
                </a:solidFill>
                <a:latin typeface="Century Gothic"/>
                <a:sym typeface="Century Gothic"/>
              </a:rPr>
              <a:t>3</a:t>
            </a:r>
            <a:r>
              <a:rPr kumimoji="0" lang="sv-SE" sz="4800" b="1" i="0" u="none" strike="noStrike" kern="0" cap="none" spc="0" normalizeH="0" baseline="0" noProof="0" dirty="0">
                <a:ln>
                  <a:noFill/>
                </a:ln>
                <a:solidFill>
                  <a:srgbClr val="FFFFFF"/>
                </a:solidFill>
                <a:effectLst/>
                <a:uLnTx/>
                <a:uFillTx/>
                <a:latin typeface="Century Gothic"/>
                <a:sym typeface="Century Gothic"/>
              </a:rPr>
              <a:t>. The Human Secretome Project (HSP)</a:t>
            </a:r>
            <a:r>
              <a:rPr kumimoji="0" sz="3600" b="1" i="0" u="none" strike="noStrike" kern="0" cap="none" spc="0" normalizeH="0" baseline="0" noProof="0" dirty="0">
                <a:ln>
                  <a:noFill/>
                </a:ln>
                <a:solidFill>
                  <a:srgbClr val="FFFFFF"/>
                </a:solidFill>
                <a:effectLst/>
                <a:uLnTx/>
                <a:uFillTx/>
                <a:latin typeface="Century Gothic"/>
                <a:sym typeface="Century Gothic"/>
              </a:rPr>
              <a:t> </a:t>
            </a:r>
          </a:p>
        </p:txBody>
      </p:sp>
    </p:spTree>
    <p:extLst>
      <p:ext uri="{BB962C8B-B14F-4D97-AF65-F5344CB8AC3E}">
        <p14:creationId xmlns:p14="http://schemas.microsoft.com/office/powerpoint/2010/main" val="126719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4624"/>
            <a:ext cx="9144000" cy="1143000"/>
          </a:xfrm>
        </p:spPr>
        <p:txBody>
          <a:bodyPr>
            <a:noAutofit/>
          </a:bodyPr>
          <a:lstStyle/>
          <a:p>
            <a:r>
              <a:rPr lang="en-US" sz="3200" dirty="0">
                <a:solidFill>
                  <a:schemeClr val="bg1"/>
                </a:solidFill>
                <a:cs typeface="Arial" charset="0"/>
              </a:rPr>
              <a:t>Secreted proteins </a:t>
            </a:r>
            <a:r>
              <a:rPr lang="mr-IN" sz="3200" dirty="0">
                <a:solidFill>
                  <a:schemeClr val="bg1"/>
                </a:solidFill>
                <a:cs typeface="Arial" charset="0"/>
              </a:rPr>
              <a:t>–</a:t>
            </a:r>
            <a:r>
              <a:rPr lang="en-US" sz="3200" dirty="0">
                <a:solidFill>
                  <a:schemeClr val="bg1"/>
                </a:solidFill>
                <a:cs typeface="Arial" charset="0"/>
              </a:rPr>
              <a:t> therapeutic targets</a:t>
            </a:r>
            <a:endParaRPr lang="sv-SE" sz="3200" dirty="0">
              <a:solidFill>
                <a:schemeClr val="bg1"/>
              </a:solidFill>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7200" y="1494368"/>
            <a:ext cx="711200" cy="65353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1823" y="1494368"/>
            <a:ext cx="4782811" cy="5147733"/>
          </a:xfrm>
          <a:prstGeom prst="rect">
            <a:avLst/>
          </a:prstGeom>
        </p:spPr>
      </p:pic>
      <p:sp>
        <p:nvSpPr>
          <p:cNvPr id="3" name="TextBox 2">
            <a:extLst>
              <a:ext uri="{FF2B5EF4-FFF2-40B4-BE49-F238E27FC236}">
                <a16:creationId xmlns:a16="http://schemas.microsoft.com/office/drawing/2014/main" id="{86EE8D5A-72A7-C54C-87BA-DEE0019C8800}"/>
              </a:ext>
            </a:extLst>
          </p:cNvPr>
          <p:cNvSpPr txBox="1"/>
          <p:nvPr/>
        </p:nvSpPr>
        <p:spPr>
          <a:xfrm>
            <a:off x="7061200" y="2743200"/>
            <a:ext cx="4475905" cy="2886175"/>
          </a:xfrm>
          <a:prstGeom prst="rect">
            <a:avLst/>
          </a:prstGeom>
          <a:noFill/>
        </p:spPr>
        <p:txBody>
          <a:bodyPr wrap="none" rtlCol="0">
            <a:spAutoFit/>
          </a:bodyPr>
          <a:lstStyle/>
          <a:p>
            <a:r>
              <a:rPr lang="sv-SE" sz="2400" b="1" dirty="0">
                <a:latin typeface="Arial" panose="020B0604020202020204" pitchFamily="34" charset="0"/>
                <a:cs typeface="Arial" panose="020B0604020202020204" pitchFamily="34" charset="0"/>
              </a:rPr>
              <a:t>The Human </a:t>
            </a:r>
            <a:r>
              <a:rPr lang="sv-SE" sz="2400" b="1" dirty="0" err="1">
                <a:latin typeface="Arial" panose="020B0604020202020204" pitchFamily="34" charset="0"/>
                <a:cs typeface="Arial" panose="020B0604020202020204" pitchFamily="34" charset="0"/>
              </a:rPr>
              <a:t>Blood</a:t>
            </a:r>
            <a:r>
              <a:rPr lang="sv-SE" sz="2400" b="1" dirty="0">
                <a:latin typeface="Arial" panose="020B0604020202020204" pitchFamily="34" charset="0"/>
                <a:cs typeface="Arial" panose="020B0604020202020204" pitchFamily="34" charset="0"/>
              </a:rPr>
              <a:t> Secretome</a:t>
            </a:r>
          </a:p>
          <a:p>
            <a:endParaRPr lang="sv-SE"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sv-SE" dirty="0" err="1">
                <a:latin typeface="Arial" panose="020B0604020202020204" pitchFamily="34" charset="0"/>
                <a:cs typeface="Arial" panose="020B0604020202020204" pitchFamily="34" charset="0"/>
              </a:rPr>
              <a:t>Actively</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secreted</a:t>
            </a:r>
            <a:r>
              <a:rPr lang="sv-SE" dirty="0">
                <a:latin typeface="Arial" panose="020B0604020202020204" pitchFamily="34" charset="0"/>
                <a:cs typeface="Arial" panose="020B0604020202020204" pitchFamily="34" charset="0"/>
              </a:rPr>
              <a:t> proteins</a:t>
            </a:r>
          </a:p>
          <a:p>
            <a:pPr marL="285750" indent="-285750">
              <a:lnSpc>
                <a:spcPct val="150000"/>
              </a:lnSpc>
              <a:buFont typeface="Arial" panose="020B0604020202020204" pitchFamily="34" charset="0"/>
              <a:buChar char="•"/>
            </a:pPr>
            <a:r>
              <a:rPr lang="sv-SE" dirty="0" err="1">
                <a:latin typeface="Arial" panose="020B0604020202020204" pitchFamily="34" charset="0"/>
                <a:cs typeface="Arial" panose="020B0604020202020204" pitchFamily="34" charset="0"/>
              </a:rPr>
              <a:t>Biological</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function</a:t>
            </a:r>
            <a:endParaRPr lang="sv-SE"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sv-SE" dirty="0" err="1">
                <a:latin typeface="Arial" panose="020B0604020202020204" pitchFamily="34" charset="0"/>
                <a:cs typeface="Arial" panose="020B0604020202020204" pitchFamily="34" charset="0"/>
              </a:rPr>
              <a:t>Excluding</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leakage</a:t>
            </a:r>
            <a:r>
              <a:rPr lang="sv-SE" dirty="0">
                <a:latin typeface="Arial" panose="020B0604020202020204" pitchFamily="34" charset="0"/>
                <a:cs typeface="Arial" panose="020B0604020202020204" pitchFamily="34" charset="0"/>
              </a:rPr>
              <a:t> proteins</a:t>
            </a:r>
          </a:p>
          <a:p>
            <a:pPr>
              <a:lnSpc>
                <a:spcPct val="150000"/>
              </a:lnSpc>
            </a:pPr>
            <a:endParaRPr lang="sv-SE" dirty="0">
              <a:latin typeface="Arial" panose="020B0604020202020204" pitchFamily="34" charset="0"/>
              <a:cs typeface="Arial" panose="020B0604020202020204" pitchFamily="34" charset="0"/>
            </a:endParaRPr>
          </a:p>
          <a:p>
            <a:pPr algn="ctr">
              <a:lnSpc>
                <a:spcPct val="150000"/>
              </a:lnSpc>
            </a:pPr>
            <a:r>
              <a:rPr lang="sv-SE" sz="2400" b="1" dirty="0" err="1">
                <a:latin typeface="Arial" panose="020B0604020202020204" pitchFamily="34" charset="0"/>
                <a:cs typeface="Arial" panose="020B0604020202020204" pitchFamily="34" charset="0"/>
              </a:rPr>
              <a:t>How</a:t>
            </a:r>
            <a:r>
              <a:rPr lang="sv-SE" sz="2400" b="1" dirty="0">
                <a:latin typeface="Arial" panose="020B0604020202020204" pitchFamily="34" charset="0"/>
                <a:cs typeface="Arial" panose="020B0604020202020204" pitchFamily="34" charset="0"/>
              </a:rPr>
              <a:t> </a:t>
            </a:r>
            <a:r>
              <a:rPr lang="sv-SE" sz="2400" b="1" dirty="0" err="1">
                <a:latin typeface="Arial" panose="020B0604020202020204" pitchFamily="34" charset="0"/>
                <a:cs typeface="Arial" panose="020B0604020202020204" pitchFamily="34" charset="0"/>
              </a:rPr>
              <a:t>many</a:t>
            </a:r>
            <a:r>
              <a:rPr lang="sv-SE" sz="24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007572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1840139" y="221406"/>
            <a:ext cx="8478389" cy="779694"/>
          </a:xfrm>
          <a:prstGeom prst="rect">
            <a:avLst/>
          </a:prstGeom>
        </p:spPr>
        <p:txBody>
          <a:bodyPr lIns="82549" tIns="45719" rIns="82549" bIns="45719">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v-SE" sz="3600" b="0" i="0" u="none" strike="noStrike" kern="1200" cap="none" spc="0" normalizeH="0" baseline="0" noProof="0" dirty="0" err="1">
                <a:ln>
                  <a:noFill/>
                </a:ln>
                <a:solidFill>
                  <a:prstClr val="black">
                    <a:lumMod val="65000"/>
                    <a:lumOff val="35000"/>
                  </a:prstClr>
                </a:solidFill>
                <a:effectLst/>
                <a:uLnTx/>
                <a:uFillTx/>
                <a:latin typeface="Calibri Light" panose="020F0302020204030204"/>
                <a:ea typeface="+mj-ea"/>
                <a:cs typeface="+mj-cs"/>
              </a:rPr>
              <a:t>How</a:t>
            </a:r>
            <a:r>
              <a:rPr kumimoji="0" lang="sv-SE" sz="3600" b="0"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j-ea"/>
                <a:cs typeface="+mj-cs"/>
              </a:rPr>
              <a:t> </a:t>
            </a:r>
            <a:r>
              <a:rPr kumimoji="0" lang="sv-SE" sz="3600" b="0" i="0" u="none" strike="noStrike" kern="1200" cap="none" spc="0" normalizeH="0" baseline="0" noProof="0" dirty="0" err="1">
                <a:ln>
                  <a:noFill/>
                </a:ln>
                <a:solidFill>
                  <a:prstClr val="black">
                    <a:lumMod val="65000"/>
                    <a:lumOff val="35000"/>
                  </a:prstClr>
                </a:solidFill>
                <a:effectLst/>
                <a:uLnTx/>
                <a:uFillTx/>
                <a:latin typeface="Calibri Light" panose="020F0302020204030204"/>
                <a:ea typeface="+mj-ea"/>
                <a:cs typeface="+mj-cs"/>
              </a:rPr>
              <a:t>many</a:t>
            </a:r>
            <a:r>
              <a:rPr kumimoji="0" lang="sv-SE" sz="3600" b="0"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j-ea"/>
                <a:cs typeface="+mj-cs"/>
              </a:rPr>
              <a:t> proteins in the human secretome?</a:t>
            </a:r>
            <a:endParaRPr kumimoji="0" lang="en-US" sz="3600" b="0"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j-ea"/>
              <a:cs typeface="+mj-cs"/>
            </a:endParaRPr>
          </a:p>
        </p:txBody>
      </p:sp>
      <p:sp>
        <p:nvSpPr>
          <p:cNvPr id="5" name="TextBox 4">
            <a:extLst>
              <a:ext uri="{FF2B5EF4-FFF2-40B4-BE49-F238E27FC236}">
                <a16:creationId xmlns:a16="http://schemas.microsoft.com/office/drawing/2014/main" id="{3DDD2BDC-E2D5-B34A-A739-9C2BA7E5BFB1}"/>
              </a:ext>
            </a:extLst>
          </p:cNvPr>
          <p:cNvSpPr txBox="1"/>
          <p:nvPr/>
        </p:nvSpPr>
        <p:spPr>
          <a:xfrm>
            <a:off x="2550054" y="5531871"/>
            <a:ext cx="580396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2400" b="1" i="0" u="none" strike="noStrike" kern="1200" cap="none" spc="0" normalizeH="0" baseline="0" noProof="0" dirty="0">
                <a:ln>
                  <a:noFill/>
                </a:ln>
                <a:solidFill>
                  <a:prstClr val="black"/>
                </a:solidFill>
                <a:effectLst/>
                <a:uLnTx/>
                <a:uFillTx/>
                <a:latin typeface="Calibri" panose="020F0502020204030204"/>
                <a:ea typeface="+mn-ea"/>
                <a:cs typeface="+mn-cs"/>
              </a:rPr>
              <a:t>2619 possibly secreted genes for annotation</a:t>
            </a:r>
            <a:endParaRPr kumimoji="0" lang="sv-S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4DFB5C3-C5D6-AE42-A3D1-D73D96608B68}"/>
              </a:ext>
            </a:extLst>
          </p:cNvPr>
          <p:cNvSpPr/>
          <p:nvPr/>
        </p:nvSpPr>
        <p:spPr>
          <a:xfrm>
            <a:off x="338316" y="1187303"/>
            <a:ext cx="328166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2000" b="1" i="0" u="none" strike="noStrike" kern="0" cap="none" spc="0" normalizeH="0" baseline="0" noProof="0" dirty="0">
                <a:ln>
                  <a:noFill/>
                </a:ln>
                <a:solidFill>
                  <a:prstClr val="black"/>
                </a:solidFill>
                <a:effectLst/>
                <a:uLnTx/>
                <a:uFillTx/>
                <a:latin typeface="Calibri" panose="020F0502020204030204"/>
                <a:ea typeface="+mn-ea"/>
                <a:cs typeface="+mn-cs"/>
              </a:rPr>
              <a:t>3526 possibly secreted genes</a:t>
            </a:r>
            <a:endParaRPr kumimoji="0" lang="sv-S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00588DB-AA32-864D-BB3E-C436D54FE848}"/>
              </a:ext>
            </a:extLst>
          </p:cNvPr>
          <p:cNvSpPr/>
          <p:nvPr/>
        </p:nvSpPr>
        <p:spPr>
          <a:xfrm>
            <a:off x="8201925" y="2408149"/>
            <a:ext cx="3990075" cy="19389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2000" b="1" i="0" u="none" strike="noStrike" kern="1200" cap="none" spc="0" normalizeH="0" baseline="0" noProof="0" dirty="0">
                <a:ln>
                  <a:noFill/>
                </a:ln>
                <a:solidFill>
                  <a:prstClr val="black"/>
                </a:solidFill>
                <a:effectLst/>
                <a:uLnTx/>
                <a:uFillTx/>
                <a:latin typeface="Calibri" panose="020F0502020204030204"/>
                <a:ea typeface="+mn-ea"/>
                <a:cs typeface="+mn-cs"/>
              </a:rPr>
              <a:t>Remove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black"/>
                </a:solidFill>
                <a:effectLst/>
                <a:uLnTx/>
                <a:uFillTx/>
                <a:latin typeface="Calibri" panose="020F0502020204030204"/>
                <a:ea typeface="+mn-ea"/>
                <a:cs typeface="+mn-cs"/>
              </a:rPr>
              <a:t>- low priority targets: immunoglobulins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black"/>
                </a:solidFill>
                <a:effectLst/>
                <a:uLnTx/>
                <a:uFillTx/>
                <a:latin typeface="Calibri" panose="020F0502020204030204"/>
                <a:ea typeface="+mn-ea"/>
                <a:cs typeface="+mn-cs"/>
              </a:rPr>
              <a:t>- genes with low evidence: HPA secreted w/o secreted tsl1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black"/>
                </a:solidFill>
                <a:effectLst/>
                <a:uLnTx/>
                <a:uFillTx/>
                <a:latin typeface="Calibri" panose="020F0502020204030204"/>
                <a:ea typeface="+mn-ea"/>
                <a:cs typeface="+mn-cs"/>
              </a:rPr>
              <a:t>- genes not mapped to ensembl</a:t>
            </a:r>
          </a:p>
        </p:txBody>
      </p:sp>
      <p:grpSp>
        <p:nvGrpSpPr>
          <p:cNvPr id="8" name="Group 7">
            <a:extLst>
              <a:ext uri="{FF2B5EF4-FFF2-40B4-BE49-F238E27FC236}">
                <a16:creationId xmlns:a16="http://schemas.microsoft.com/office/drawing/2014/main" id="{F08CDFEA-63BE-DE4E-B2BA-339F641F9C67}"/>
              </a:ext>
            </a:extLst>
          </p:cNvPr>
          <p:cNvGrpSpPr/>
          <p:nvPr/>
        </p:nvGrpSpPr>
        <p:grpSpPr>
          <a:xfrm>
            <a:off x="3144083" y="2214156"/>
            <a:ext cx="3136796" cy="2554336"/>
            <a:chOff x="2267744" y="4149080"/>
            <a:chExt cx="2576427" cy="1944216"/>
          </a:xfrm>
        </p:grpSpPr>
        <p:sp>
          <p:nvSpPr>
            <p:cNvPr id="9" name="Oval 8">
              <a:extLst>
                <a:ext uri="{FF2B5EF4-FFF2-40B4-BE49-F238E27FC236}">
                  <a16:creationId xmlns:a16="http://schemas.microsoft.com/office/drawing/2014/main" id="{1E408390-397F-3045-8882-83336086EF81}"/>
                </a:ext>
              </a:extLst>
            </p:cNvPr>
            <p:cNvSpPr/>
            <p:nvPr/>
          </p:nvSpPr>
          <p:spPr>
            <a:xfrm>
              <a:off x="2267744" y="4149080"/>
              <a:ext cx="1944216" cy="1944216"/>
            </a:xfrm>
            <a:prstGeom prst="ellipse">
              <a:avLst/>
            </a:prstGeom>
            <a:solidFill>
              <a:srgbClr val="1F497D">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7480E7EB-3752-994A-8B4F-5CA02F4B8A52}"/>
                </a:ext>
              </a:extLst>
            </p:cNvPr>
            <p:cNvSpPr/>
            <p:nvPr/>
          </p:nvSpPr>
          <p:spPr>
            <a:xfrm>
              <a:off x="2987823" y="4365104"/>
              <a:ext cx="1584177" cy="1584176"/>
            </a:xfrm>
            <a:prstGeom prst="ellipse">
              <a:avLst/>
            </a:prstGeom>
            <a:solidFill>
              <a:srgbClr val="8064A2">
                <a:lumMod val="60000"/>
                <a:lumOff val="40000"/>
                <a:alpha val="74902"/>
              </a:srgbClr>
            </a:solidFill>
            <a:ln w="25400" cap="flat" cmpd="sng" algn="ctr">
              <a:solidFill>
                <a:srgbClr val="8064A2">
                  <a:lumMod val="60000"/>
                  <a:lumOff val="4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E145A10-4241-4A43-8CE3-469580D46949}"/>
                </a:ext>
              </a:extLst>
            </p:cNvPr>
            <p:cNvSpPr txBox="1"/>
            <p:nvPr/>
          </p:nvSpPr>
          <p:spPr>
            <a:xfrm>
              <a:off x="2289401" y="5034662"/>
              <a:ext cx="863466" cy="4958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0" cap="none" spc="0" normalizeH="0" baseline="0" noProof="0" dirty="0">
                  <a:ln>
                    <a:noFill/>
                  </a:ln>
                  <a:solidFill>
                    <a:prstClr val="white"/>
                  </a:solidFill>
                  <a:effectLst/>
                  <a:uLnTx/>
                  <a:uFillTx/>
                  <a:latin typeface="Calibri" panose="020F0502020204030204"/>
                  <a:ea typeface="+mn-ea"/>
                  <a:cs typeface="+mn-cs"/>
                </a:rPr>
                <a:t>1471</a:t>
              </a:r>
            </a:p>
          </p:txBody>
        </p:sp>
        <p:sp>
          <p:nvSpPr>
            <p:cNvPr id="12" name="TextBox 11">
              <a:extLst>
                <a:ext uri="{FF2B5EF4-FFF2-40B4-BE49-F238E27FC236}">
                  <a16:creationId xmlns:a16="http://schemas.microsoft.com/office/drawing/2014/main" id="{3912C762-8E82-E04F-8076-BFA4CF1E983C}"/>
                </a:ext>
              </a:extLst>
            </p:cNvPr>
            <p:cNvSpPr txBox="1"/>
            <p:nvPr/>
          </p:nvSpPr>
          <p:spPr>
            <a:xfrm>
              <a:off x="4139951" y="5034662"/>
              <a:ext cx="704220" cy="4958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0" cap="none" spc="0" normalizeH="0" baseline="0" noProof="0" dirty="0">
                  <a:ln>
                    <a:noFill/>
                  </a:ln>
                  <a:solidFill>
                    <a:prstClr val="white"/>
                  </a:solidFill>
                  <a:effectLst/>
                  <a:uLnTx/>
                  <a:uFillTx/>
                  <a:latin typeface="Calibri" panose="020F0502020204030204"/>
                  <a:ea typeface="+mn-ea"/>
                  <a:cs typeface="+mn-cs"/>
                </a:rPr>
                <a:t>593</a:t>
              </a:r>
            </a:p>
          </p:txBody>
        </p:sp>
        <p:sp>
          <p:nvSpPr>
            <p:cNvPr id="13" name="TextBox 12">
              <a:extLst>
                <a:ext uri="{FF2B5EF4-FFF2-40B4-BE49-F238E27FC236}">
                  <a16:creationId xmlns:a16="http://schemas.microsoft.com/office/drawing/2014/main" id="{C03B494F-2D72-B74D-B595-BCED01454611}"/>
                </a:ext>
              </a:extLst>
            </p:cNvPr>
            <p:cNvSpPr txBox="1"/>
            <p:nvPr/>
          </p:nvSpPr>
          <p:spPr>
            <a:xfrm>
              <a:off x="3322481" y="5034662"/>
              <a:ext cx="863465" cy="4958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0" cap="none" spc="0" normalizeH="0" baseline="0" noProof="0" dirty="0">
                  <a:ln>
                    <a:noFill/>
                  </a:ln>
                  <a:solidFill>
                    <a:prstClr val="white"/>
                  </a:solidFill>
                  <a:effectLst/>
                  <a:uLnTx/>
                  <a:uFillTx/>
                  <a:latin typeface="Calibri" panose="020F0502020204030204"/>
                  <a:ea typeface="+mn-ea"/>
                  <a:cs typeface="+mn-cs"/>
                </a:rPr>
                <a:t>1462</a:t>
              </a:r>
            </a:p>
          </p:txBody>
        </p:sp>
      </p:grpSp>
      <p:sp>
        <p:nvSpPr>
          <p:cNvPr id="14" name="TextBox 13">
            <a:extLst>
              <a:ext uri="{FF2B5EF4-FFF2-40B4-BE49-F238E27FC236}">
                <a16:creationId xmlns:a16="http://schemas.microsoft.com/office/drawing/2014/main" id="{0BB60BD5-0EB1-C246-B726-A15F18D0466B}"/>
              </a:ext>
            </a:extLst>
          </p:cNvPr>
          <p:cNvSpPr txBox="1"/>
          <p:nvPr/>
        </p:nvSpPr>
        <p:spPr>
          <a:xfrm>
            <a:off x="2007042" y="2214156"/>
            <a:ext cx="161294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000" b="1" i="0" u="none" strike="noStrike" kern="0" cap="none" spc="0" normalizeH="0" baseline="0" noProof="0" dirty="0">
                <a:ln>
                  <a:noFill/>
                </a:ln>
                <a:solidFill>
                  <a:prstClr val="black"/>
                </a:solidFill>
                <a:effectLst/>
                <a:uLnTx/>
                <a:uFillTx/>
                <a:latin typeface="Calibri" panose="020F0502020204030204"/>
                <a:ea typeface="+mn-ea"/>
                <a:cs typeface="+mn-cs"/>
              </a:rPr>
              <a:t>HPA secreted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2000" b="0" i="0" u="none" strike="noStrike" kern="0" cap="none" spc="0" normalizeH="0" baseline="0" noProof="0" dirty="0">
                <a:ln>
                  <a:noFill/>
                </a:ln>
                <a:solidFill>
                  <a:prstClr val="black"/>
                </a:solidFill>
                <a:effectLst/>
                <a:uLnTx/>
                <a:uFillTx/>
                <a:latin typeface="Calibri" panose="020F0502020204030204"/>
                <a:ea typeface="+mn-ea"/>
                <a:cs typeface="+mn-cs"/>
              </a:rPr>
              <a:t>(2933)</a:t>
            </a:r>
          </a:p>
        </p:txBody>
      </p:sp>
      <p:sp>
        <p:nvSpPr>
          <p:cNvPr id="15" name="TextBox 14">
            <a:extLst>
              <a:ext uri="{FF2B5EF4-FFF2-40B4-BE49-F238E27FC236}">
                <a16:creationId xmlns:a16="http://schemas.microsoft.com/office/drawing/2014/main" id="{36DE92B3-02A4-9941-B789-DCA0FA722603}"/>
              </a:ext>
            </a:extLst>
          </p:cNvPr>
          <p:cNvSpPr txBox="1"/>
          <p:nvPr/>
        </p:nvSpPr>
        <p:spPr>
          <a:xfrm>
            <a:off x="4932040" y="2142148"/>
            <a:ext cx="198163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000" b="1" i="0" u="none" strike="noStrike" kern="0" cap="none" spc="0" normalizeH="0" baseline="0" noProof="0" dirty="0">
                <a:ln>
                  <a:noFill/>
                </a:ln>
                <a:solidFill>
                  <a:prstClr val="black"/>
                </a:solidFill>
                <a:effectLst/>
                <a:uLnTx/>
                <a:uFillTx/>
                <a:latin typeface="Calibri" panose="020F0502020204030204"/>
                <a:ea typeface="+mn-ea"/>
                <a:cs typeface="+mn-cs"/>
              </a:rPr>
              <a:t>Uniprot secreted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0" cap="none" spc="0" normalizeH="0" baseline="0" noProof="0" dirty="0">
                <a:ln>
                  <a:noFill/>
                </a:ln>
                <a:solidFill>
                  <a:prstClr val="black"/>
                </a:solidFill>
                <a:effectLst/>
                <a:uLnTx/>
                <a:uFillTx/>
                <a:latin typeface="Calibri" panose="020F0502020204030204"/>
                <a:ea typeface="+mn-ea"/>
                <a:cs typeface="+mn-cs"/>
              </a:rPr>
              <a:t>	(2038)</a:t>
            </a:r>
          </a:p>
        </p:txBody>
      </p:sp>
    </p:spTree>
    <p:extLst>
      <p:ext uri="{BB962C8B-B14F-4D97-AF65-F5344CB8AC3E}">
        <p14:creationId xmlns:p14="http://schemas.microsoft.com/office/powerpoint/2010/main" val="3322856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975429062"/>
              </p:ext>
            </p:extLst>
          </p:nvPr>
        </p:nvGraphicFramePr>
        <p:xfrm>
          <a:off x="2033589" y="1406525"/>
          <a:ext cx="7715251" cy="4371975"/>
        </p:xfrm>
        <a:graphic>
          <a:graphicData uri="http://schemas.openxmlformats.org/drawingml/2006/table">
            <a:tbl>
              <a:tblPr firstRow="1" bandRow="1">
                <a:tableStyleId>{5C22544A-7EE6-4342-B048-85BDC9FD1C3A}</a:tableStyleId>
              </a:tblPr>
              <a:tblGrid>
                <a:gridCol w="4057650">
                  <a:extLst>
                    <a:ext uri="{9D8B030D-6E8A-4147-A177-3AD203B41FA5}">
                      <a16:colId xmlns:a16="http://schemas.microsoft.com/office/drawing/2014/main" val="20000"/>
                    </a:ext>
                  </a:extLst>
                </a:gridCol>
                <a:gridCol w="3657601">
                  <a:extLst>
                    <a:ext uri="{9D8B030D-6E8A-4147-A177-3AD203B41FA5}">
                      <a16:colId xmlns:a16="http://schemas.microsoft.com/office/drawing/2014/main" val="20001"/>
                    </a:ext>
                  </a:extLst>
                </a:gridCol>
              </a:tblGrid>
              <a:tr h="666395">
                <a:tc>
                  <a:txBody>
                    <a:bodyPr/>
                    <a:lstStyle/>
                    <a:p>
                      <a:pPr>
                        <a:lnSpc>
                          <a:spcPct val="130000"/>
                        </a:lnSpc>
                      </a:pPr>
                      <a:r>
                        <a:rPr lang="en-US" sz="2000" noProof="0" dirty="0">
                          <a:latin typeface="Arial"/>
                          <a:cs typeface="Arial"/>
                        </a:rPr>
                        <a:t>Initiative</a:t>
                      </a:r>
                    </a:p>
                  </a:txBody>
                  <a:tcPr marL="68580" marR="68580" marT="34290" marB="34290" anchor="ctr"/>
                </a:tc>
                <a:tc>
                  <a:txBody>
                    <a:bodyPr/>
                    <a:lstStyle/>
                    <a:p>
                      <a:pPr algn="ctr">
                        <a:lnSpc>
                          <a:spcPct val="130000"/>
                        </a:lnSpc>
                      </a:pPr>
                      <a:r>
                        <a:rPr lang="en-US" sz="2000" noProof="0">
                          <a:latin typeface="Arial"/>
                          <a:cs typeface="Arial"/>
                        </a:rPr>
                        <a:t>Funding</a:t>
                      </a:r>
                    </a:p>
                  </a:txBody>
                  <a:tcPr marL="68580" marR="68580" marT="34290" marB="34290" anchor="ctr"/>
                </a:tc>
                <a:extLst>
                  <a:ext uri="{0D108BD9-81ED-4DB2-BD59-A6C34878D82A}">
                    <a16:rowId xmlns:a16="http://schemas.microsoft.com/office/drawing/2014/main" val="10000"/>
                  </a:ext>
                </a:extLst>
              </a:tr>
              <a:tr h="734086">
                <a:tc>
                  <a:txBody>
                    <a:bodyPr/>
                    <a:lstStyle/>
                    <a:p>
                      <a:pPr algn="l" fontAlgn="b">
                        <a:lnSpc>
                          <a:spcPct val="130000"/>
                        </a:lnSpc>
                      </a:pPr>
                      <a:r>
                        <a:rPr lang="en-US" sz="2000" b="0" i="0" u="none" strike="noStrike" noProof="0" dirty="0">
                          <a:solidFill>
                            <a:srgbClr val="000000"/>
                          </a:solidFill>
                          <a:effectLst/>
                          <a:latin typeface="Arial"/>
                          <a:cs typeface="Arial"/>
                        </a:rPr>
                        <a:t>Human Protein Atlas (Europe)</a:t>
                      </a:r>
                    </a:p>
                  </a:txBody>
                  <a:tcPr marL="9525" marR="9525" marT="9525" marB="0" anchor="ctr"/>
                </a:tc>
                <a:tc>
                  <a:txBody>
                    <a:bodyPr/>
                    <a:lstStyle/>
                    <a:p>
                      <a:pPr algn="ctr" fontAlgn="b">
                        <a:lnSpc>
                          <a:spcPct val="130000"/>
                        </a:lnSpc>
                      </a:pPr>
                      <a:r>
                        <a:rPr lang="en-US" sz="2000" b="0" i="0" u="none" strike="noStrike" noProof="0" dirty="0">
                          <a:solidFill>
                            <a:srgbClr val="000000"/>
                          </a:solidFill>
                          <a:effectLst/>
                          <a:latin typeface="Arial"/>
                          <a:cs typeface="Arial"/>
                        </a:rPr>
                        <a:t>Wallenberg Foundation</a:t>
                      </a:r>
                    </a:p>
                  </a:txBody>
                  <a:tcPr marL="9525" marR="9525" marT="9525" marB="0" anchor="ctr"/>
                </a:tc>
                <a:extLst>
                  <a:ext uri="{0D108BD9-81ED-4DB2-BD59-A6C34878D82A}">
                    <a16:rowId xmlns:a16="http://schemas.microsoft.com/office/drawing/2014/main" val="10001"/>
                  </a:ext>
                </a:extLst>
              </a:tr>
              <a:tr h="564281">
                <a:tc>
                  <a:txBody>
                    <a:bodyPr/>
                    <a:lstStyle/>
                    <a:p>
                      <a:pPr algn="l" fontAlgn="b">
                        <a:lnSpc>
                          <a:spcPct val="130000"/>
                        </a:lnSpc>
                      </a:pPr>
                      <a:r>
                        <a:rPr lang="en-US" sz="2000" b="0" i="0" u="none" strike="noStrike" noProof="0">
                          <a:solidFill>
                            <a:srgbClr val="000000"/>
                          </a:solidFill>
                          <a:effectLst/>
                          <a:latin typeface="Arial"/>
                          <a:cs typeface="Arial"/>
                        </a:rPr>
                        <a:t>Allen Cell Atlas Institute</a:t>
                      </a:r>
                      <a:r>
                        <a:rPr lang="en-US" sz="2000" b="0" i="0" u="none" strike="noStrike" baseline="0" noProof="0">
                          <a:solidFill>
                            <a:srgbClr val="000000"/>
                          </a:solidFill>
                          <a:effectLst/>
                          <a:latin typeface="Arial"/>
                          <a:cs typeface="Arial"/>
                        </a:rPr>
                        <a:t> </a:t>
                      </a:r>
                      <a:r>
                        <a:rPr lang="en-US" sz="2000" b="0" i="0" u="none" strike="noStrike" noProof="0">
                          <a:solidFill>
                            <a:srgbClr val="000000"/>
                          </a:solidFill>
                          <a:effectLst/>
                          <a:latin typeface="Arial"/>
                          <a:cs typeface="Arial"/>
                        </a:rPr>
                        <a:t>(US)</a:t>
                      </a:r>
                    </a:p>
                  </a:txBody>
                  <a:tcPr marL="9525" marR="9525" marT="9525" marB="0" anchor="ctr"/>
                </a:tc>
                <a:tc>
                  <a:txBody>
                    <a:bodyPr/>
                    <a:lstStyle/>
                    <a:p>
                      <a:pPr algn="ctr" fontAlgn="b">
                        <a:lnSpc>
                          <a:spcPct val="130000"/>
                        </a:lnSpc>
                      </a:pPr>
                      <a:r>
                        <a:rPr lang="en-US" sz="2000" b="0" i="0" u="none" strike="noStrike" noProof="0">
                          <a:solidFill>
                            <a:srgbClr val="000000"/>
                          </a:solidFill>
                          <a:effectLst/>
                          <a:latin typeface="Arial"/>
                          <a:cs typeface="Arial"/>
                        </a:rPr>
                        <a:t>Paul Allen (Microsoft)</a:t>
                      </a:r>
                    </a:p>
                  </a:txBody>
                  <a:tcPr marL="9525" marR="9525" marT="9525" marB="0" anchor="ctr"/>
                </a:tc>
                <a:extLst>
                  <a:ext uri="{0D108BD9-81ED-4DB2-BD59-A6C34878D82A}">
                    <a16:rowId xmlns:a16="http://schemas.microsoft.com/office/drawing/2014/main" val="10002"/>
                  </a:ext>
                </a:extLst>
              </a:tr>
              <a:tr h="573221">
                <a:tc>
                  <a:txBody>
                    <a:bodyPr/>
                    <a:lstStyle/>
                    <a:p>
                      <a:pPr algn="l" fontAlgn="b">
                        <a:lnSpc>
                          <a:spcPct val="130000"/>
                        </a:lnSpc>
                      </a:pPr>
                      <a:r>
                        <a:rPr lang="en-US" sz="2000" b="0" i="0" u="none" strike="noStrike" noProof="0" err="1">
                          <a:solidFill>
                            <a:srgbClr val="000000"/>
                          </a:solidFill>
                          <a:effectLst/>
                          <a:latin typeface="Arial"/>
                          <a:cs typeface="Arial"/>
                        </a:rPr>
                        <a:t>Biohub</a:t>
                      </a:r>
                      <a:r>
                        <a:rPr lang="en-US" sz="2000" b="0" i="0" u="none" strike="noStrike" noProof="0">
                          <a:solidFill>
                            <a:srgbClr val="000000"/>
                          </a:solidFill>
                          <a:effectLst/>
                          <a:latin typeface="Arial"/>
                          <a:cs typeface="Arial"/>
                        </a:rPr>
                        <a:t> Cell Atlas (US)</a:t>
                      </a:r>
                    </a:p>
                  </a:txBody>
                  <a:tcPr marL="9525" marR="9525" marT="9525" marB="0" anchor="ctr"/>
                </a:tc>
                <a:tc>
                  <a:txBody>
                    <a:bodyPr/>
                    <a:lstStyle/>
                    <a:p>
                      <a:pPr algn="ctr" fontAlgn="b">
                        <a:lnSpc>
                          <a:spcPct val="130000"/>
                        </a:lnSpc>
                      </a:pPr>
                      <a:r>
                        <a:rPr lang="en-US" sz="2000" b="0" i="0" u="none" strike="noStrike" noProof="0" dirty="0">
                          <a:solidFill>
                            <a:srgbClr val="000000"/>
                          </a:solidFill>
                          <a:effectLst/>
                          <a:latin typeface="Arial"/>
                          <a:cs typeface="Arial"/>
                        </a:rPr>
                        <a:t>Chan-Zuckerberg (Facebook)</a:t>
                      </a:r>
                    </a:p>
                  </a:txBody>
                  <a:tcPr marL="9525" marR="9525" marT="9525" marB="0" anchor="ctr"/>
                </a:tc>
                <a:extLst>
                  <a:ext uri="{0D108BD9-81ED-4DB2-BD59-A6C34878D82A}">
                    <a16:rowId xmlns:a16="http://schemas.microsoft.com/office/drawing/2014/main" val="10003"/>
                  </a:ext>
                </a:extLst>
              </a:tr>
              <a:tr h="573221">
                <a:tc>
                  <a:txBody>
                    <a:bodyPr/>
                    <a:lstStyle/>
                    <a:p>
                      <a:pPr algn="l" fontAlgn="b">
                        <a:lnSpc>
                          <a:spcPct val="130000"/>
                        </a:lnSpc>
                      </a:pPr>
                      <a:r>
                        <a:rPr lang="en-US" sz="2000" b="0" i="0" u="none" strike="noStrike" noProof="0" dirty="0">
                          <a:solidFill>
                            <a:srgbClr val="000000"/>
                          </a:solidFill>
                          <a:effectLst/>
                          <a:latin typeface="Arial"/>
                          <a:cs typeface="Arial"/>
                        </a:rPr>
                        <a:t>Project Baseline - Verily  (US)</a:t>
                      </a:r>
                    </a:p>
                  </a:txBody>
                  <a:tcPr marL="9525" marR="9525" marT="9525" marB="0" anchor="ctr"/>
                </a:tc>
                <a:tc>
                  <a:txBody>
                    <a:bodyPr/>
                    <a:lstStyle/>
                    <a:p>
                      <a:pPr algn="ctr" fontAlgn="b">
                        <a:lnSpc>
                          <a:spcPct val="130000"/>
                        </a:lnSpc>
                      </a:pPr>
                      <a:r>
                        <a:rPr lang="en-US" sz="2000" b="0" i="0" u="none" strike="noStrike" noProof="0" dirty="0">
                          <a:solidFill>
                            <a:srgbClr val="000000"/>
                          </a:solidFill>
                          <a:effectLst/>
                          <a:latin typeface="Arial"/>
                          <a:cs typeface="Arial"/>
                        </a:rPr>
                        <a:t>Google</a:t>
                      </a:r>
                    </a:p>
                  </a:txBody>
                  <a:tcPr marL="9525" marR="9525" marT="9525" marB="0" anchor="ctr"/>
                </a:tc>
                <a:extLst>
                  <a:ext uri="{0D108BD9-81ED-4DB2-BD59-A6C34878D82A}">
                    <a16:rowId xmlns:a16="http://schemas.microsoft.com/office/drawing/2014/main" val="10004"/>
                  </a:ext>
                </a:extLst>
              </a:tr>
              <a:tr h="573221">
                <a:tc>
                  <a:txBody>
                    <a:bodyPr/>
                    <a:lstStyle/>
                    <a:p>
                      <a:pPr algn="l" fontAlgn="b">
                        <a:lnSpc>
                          <a:spcPct val="130000"/>
                        </a:lnSpc>
                      </a:pPr>
                      <a:r>
                        <a:rPr lang="en-US" sz="2000" b="0" i="0" u="none" strike="noStrike" noProof="0">
                          <a:solidFill>
                            <a:srgbClr val="000000"/>
                          </a:solidFill>
                          <a:effectLst/>
                          <a:latin typeface="Arial"/>
                          <a:cs typeface="Arial"/>
                        </a:rPr>
                        <a:t>Watson Health (US)</a:t>
                      </a:r>
                    </a:p>
                  </a:txBody>
                  <a:tcPr marL="9525" marR="9525" marT="9525" marB="0" anchor="ctr"/>
                </a:tc>
                <a:tc>
                  <a:txBody>
                    <a:bodyPr/>
                    <a:lstStyle/>
                    <a:p>
                      <a:pPr algn="ctr" fontAlgn="b">
                        <a:lnSpc>
                          <a:spcPct val="130000"/>
                        </a:lnSpc>
                      </a:pPr>
                      <a:r>
                        <a:rPr lang="en-US" sz="2000" b="0" i="0" u="none" strike="noStrike" noProof="0" dirty="0">
                          <a:solidFill>
                            <a:srgbClr val="000000"/>
                          </a:solidFill>
                          <a:effectLst/>
                          <a:latin typeface="Arial"/>
                          <a:cs typeface="Arial"/>
                        </a:rPr>
                        <a:t>IBM</a:t>
                      </a:r>
                    </a:p>
                  </a:txBody>
                  <a:tcPr marL="9525" marR="9525" marT="9525" marB="0" anchor="ctr"/>
                </a:tc>
                <a:extLst>
                  <a:ext uri="{0D108BD9-81ED-4DB2-BD59-A6C34878D82A}">
                    <a16:rowId xmlns:a16="http://schemas.microsoft.com/office/drawing/2014/main" val="10005"/>
                  </a:ext>
                </a:extLst>
              </a:tr>
              <a:tr h="687550">
                <a:tc>
                  <a:txBody>
                    <a:bodyPr/>
                    <a:lstStyle/>
                    <a:p>
                      <a:pPr algn="l" fontAlgn="b">
                        <a:lnSpc>
                          <a:spcPct val="130000"/>
                        </a:lnSpc>
                      </a:pPr>
                      <a:r>
                        <a:rPr lang="en-US" sz="2000" b="0" i="0" u="none" strike="noStrike" noProof="0" dirty="0">
                          <a:solidFill>
                            <a:srgbClr val="000000"/>
                          </a:solidFill>
                          <a:effectLst/>
                          <a:latin typeface="Arial"/>
                          <a:cs typeface="Arial"/>
                        </a:rPr>
                        <a:t>Human</a:t>
                      </a:r>
                      <a:r>
                        <a:rPr lang="en-US" sz="2000" b="0" i="0" u="none" strike="noStrike" baseline="0" noProof="0" dirty="0">
                          <a:solidFill>
                            <a:srgbClr val="000000"/>
                          </a:solidFill>
                          <a:effectLst/>
                          <a:latin typeface="Arial"/>
                          <a:cs typeface="Arial"/>
                        </a:rPr>
                        <a:t> Cell Atlas (US, Europe)</a:t>
                      </a:r>
                      <a:endParaRPr lang="en-US" sz="2000" b="0" i="0" u="none" strike="noStrike" noProof="0" dirty="0">
                        <a:solidFill>
                          <a:srgbClr val="000000"/>
                        </a:solidFill>
                        <a:effectLst/>
                        <a:latin typeface="Arial"/>
                        <a:cs typeface="Arial"/>
                      </a:endParaRPr>
                    </a:p>
                  </a:txBody>
                  <a:tcPr marL="9525" marR="9525" marT="9525" marB="0" anchor="ctr"/>
                </a:tc>
                <a:tc>
                  <a:txBody>
                    <a:bodyPr/>
                    <a:lstStyle/>
                    <a:p>
                      <a:pPr algn="ctr" fontAlgn="b">
                        <a:lnSpc>
                          <a:spcPct val="130000"/>
                        </a:lnSpc>
                      </a:pPr>
                      <a:r>
                        <a:rPr lang="en-US" sz="2000" b="0" i="0" u="none" strike="noStrike" noProof="0" dirty="0">
                          <a:solidFill>
                            <a:srgbClr val="000000"/>
                          </a:solidFill>
                          <a:effectLst/>
                          <a:latin typeface="+mn-lt"/>
                          <a:cs typeface="Arial"/>
                        </a:rPr>
                        <a:t>Various</a:t>
                      </a:r>
                    </a:p>
                  </a:txBody>
                  <a:tcPr marL="9525" marR="9525" marT="9525" marB="0" anchor="ctr"/>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1914540" y="261409"/>
            <a:ext cx="6358792" cy="471574"/>
          </a:xfrm>
          <a:prstGeom prst="rect">
            <a:avLst/>
          </a:prstGeom>
        </p:spPr>
        <p:txBody>
          <a:bodyPr lIns="61754" tIns="34289" rIns="61754" bIns="34289">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solidFill>
                  <a:prstClr val="black">
                    <a:lumMod val="65000"/>
                    <a:lumOff val="35000"/>
                  </a:prstClr>
                </a:solidFill>
                <a:latin typeface="Arial"/>
              </a:rPr>
              <a:t>Mapping of the building-blocks of humans</a:t>
            </a:r>
          </a:p>
        </p:txBody>
      </p:sp>
    </p:spTree>
    <p:extLst>
      <p:ext uri="{BB962C8B-B14F-4D97-AF65-F5344CB8AC3E}">
        <p14:creationId xmlns:p14="http://schemas.microsoft.com/office/powerpoint/2010/main" val="2830795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384"/>
            <a:ext cx="8229600" cy="1143000"/>
          </a:xfrm>
        </p:spPr>
        <p:txBody>
          <a:bodyPr>
            <a:normAutofit fontScale="90000"/>
          </a:bodyPr>
          <a:lstStyle/>
          <a:p>
            <a:r>
              <a:rPr lang="sv-SE" dirty="0"/>
              <a:t>Annotation </a:t>
            </a:r>
            <a:r>
              <a:rPr lang="sv-SE" dirty="0" err="1"/>
              <a:t>effort</a:t>
            </a:r>
            <a:r>
              <a:rPr lang="sv-SE" dirty="0"/>
              <a:t> – </a:t>
            </a:r>
            <a:r>
              <a:rPr lang="sv-SE" dirty="0" err="1"/>
              <a:t>purpose</a:t>
            </a:r>
            <a:r>
              <a:rPr lang="sv-SE" dirty="0"/>
              <a:t> </a:t>
            </a:r>
            <a:r>
              <a:rPr lang="sv-SE" dirty="0" err="1"/>
              <a:t>built</a:t>
            </a:r>
            <a:r>
              <a:rPr lang="sv-SE" dirty="0"/>
              <a:t> LIMS</a:t>
            </a:r>
          </a:p>
        </p:txBody>
      </p:sp>
      <p:sp>
        <p:nvSpPr>
          <p:cNvPr id="5" name="TextBox 4"/>
          <p:cNvSpPr txBox="1"/>
          <p:nvPr/>
        </p:nvSpPr>
        <p:spPr>
          <a:xfrm>
            <a:off x="1775520" y="2420888"/>
            <a:ext cx="271164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2000" b="1" i="0" u="none" strike="noStrike" kern="1200" cap="none" spc="0" normalizeH="0" baseline="0" noProof="0" dirty="0">
                <a:ln>
                  <a:noFill/>
                </a:ln>
                <a:solidFill>
                  <a:prstClr val="black"/>
                </a:solidFill>
                <a:effectLst/>
                <a:uLnTx/>
                <a:uFillTx/>
                <a:latin typeface="Calibri" panose="020F0502020204030204"/>
                <a:ea typeface="+mn-ea"/>
                <a:cs typeface="+mn-cs"/>
              </a:rPr>
              <a:t>Annotation tool in LIMS</a:t>
            </a:r>
            <a:endParaRPr kumimoji="0" lang="sv-S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6895" y="1115616"/>
            <a:ext cx="7387771" cy="5637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DD21620C-0AF5-FC44-9077-EF83F81DA7ED}"/>
              </a:ext>
            </a:extLst>
          </p:cNvPr>
          <p:cNvSpPr txBox="1"/>
          <p:nvPr/>
        </p:nvSpPr>
        <p:spPr>
          <a:xfrm>
            <a:off x="8502555" y="1583586"/>
            <a:ext cx="3534769" cy="464871"/>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Objective</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to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annotate</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all 2619</a:t>
            </a:r>
          </a:p>
        </p:txBody>
      </p:sp>
      <p:pic>
        <p:nvPicPr>
          <p:cNvPr id="6" name="image8.gif" descr="image8.gif">
            <a:extLst>
              <a:ext uri="{FF2B5EF4-FFF2-40B4-BE49-F238E27FC236}">
                <a16:creationId xmlns:a16="http://schemas.microsoft.com/office/drawing/2014/main" id="{3E073F0A-81A0-D149-89E6-A66B3C08B5D8}"/>
              </a:ext>
            </a:extLst>
          </p:cNvPr>
          <p:cNvPicPr>
            <a:picLocks/>
          </p:cNvPicPr>
          <p:nvPr/>
        </p:nvPicPr>
        <p:blipFill>
          <a:blip r:embed="rId4">
            <a:extLst/>
          </a:blip>
          <a:stretch>
            <a:fillRect/>
          </a:stretch>
        </p:blipFill>
        <p:spPr>
          <a:xfrm>
            <a:off x="9365409" y="6362710"/>
            <a:ext cx="2504365" cy="268180"/>
          </a:xfrm>
          <a:prstGeom prst="rect">
            <a:avLst/>
          </a:prstGeom>
          <a:ln w="12700">
            <a:miter lim="400000"/>
          </a:ln>
        </p:spPr>
      </p:pic>
    </p:spTree>
    <p:extLst>
      <p:ext uri="{BB962C8B-B14F-4D97-AF65-F5344CB8AC3E}">
        <p14:creationId xmlns:p14="http://schemas.microsoft.com/office/powerpoint/2010/main" val="3471351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101" y="206549"/>
            <a:ext cx="9820275" cy="1143000"/>
          </a:xfrm>
        </p:spPr>
        <p:txBody>
          <a:bodyPr>
            <a:normAutofit/>
          </a:bodyPr>
          <a:lstStyle/>
          <a:p>
            <a:pPr algn="ctr"/>
            <a:r>
              <a:rPr lang="sv-SE" sz="2800" dirty="0"/>
              <a:t>    New annotation </a:t>
            </a:r>
            <a:r>
              <a:rPr lang="sv-SE" sz="2800" dirty="0" err="1"/>
              <a:t>of</a:t>
            </a:r>
            <a:r>
              <a:rPr lang="sv-SE" sz="2800" dirty="0"/>
              <a:t> the human secretome (</a:t>
            </a:r>
            <a:r>
              <a:rPr lang="sv-SE" sz="2800" dirty="0" err="1"/>
              <a:t>October</a:t>
            </a:r>
            <a:r>
              <a:rPr lang="sv-SE" sz="2800" dirty="0"/>
              <a:t> 1, 2018)</a:t>
            </a:r>
          </a:p>
        </p:txBody>
      </p:sp>
      <p:pic>
        <p:nvPicPr>
          <p:cNvPr id="4" name="image8.gif" descr="image8.gif">
            <a:extLst>
              <a:ext uri="{FF2B5EF4-FFF2-40B4-BE49-F238E27FC236}">
                <a16:creationId xmlns:a16="http://schemas.microsoft.com/office/drawing/2014/main" id="{D6A7C559-5B8A-294A-A6B0-21B67D16C6C1}"/>
              </a:ext>
            </a:extLst>
          </p:cNvPr>
          <p:cNvPicPr>
            <a:picLocks/>
          </p:cNvPicPr>
          <p:nvPr/>
        </p:nvPicPr>
        <p:blipFill>
          <a:blip r:embed="rId3">
            <a:extLst/>
          </a:blip>
          <a:stretch>
            <a:fillRect/>
          </a:stretch>
        </p:blipFill>
        <p:spPr>
          <a:xfrm>
            <a:off x="9365409" y="6362710"/>
            <a:ext cx="2504365" cy="268180"/>
          </a:xfrm>
          <a:prstGeom prst="rect">
            <a:avLst/>
          </a:prstGeom>
          <a:ln w="12700">
            <a:miter lim="400000"/>
          </a:ln>
        </p:spPr>
      </p:pic>
      <p:pic>
        <p:nvPicPr>
          <p:cNvPr id="5" name="Picture 4">
            <a:extLst>
              <a:ext uri="{FF2B5EF4-FFF2-40B4-BE49-F238E27FC236}">
                <a16:creationId xmlns:a16="http://schemas.microsoft.com/office/drawing/2014/main" id="{F3E34A5B-B8EE-B940-B9C3-48EC94FDB06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96215" y="1384480"/>
            <a:ext cx="12853115" cy="5473520"/>
          </a:xfrm>
          <a:prstGeom prst="rect">
            <a:avLst/>
          </a:prstGeom>
          <a:noFill/>
        </p:spPr>
      </p:pic>
    </p:spTree>
    <p:extLst>
      <p:ext uri="{BB962C8B-B14F-4D97-AF65-F5344CB8AC3E}">
        <p14:creationId xmlns:p14="http://schemas.microsoft.com/office/powerpoint/2010/main" val="2490538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40202" y="190215"/>
            <a:ext cx="8478389" cy="1164567"/>
          </a:xfrm>
          <a:prstGeom prst="rect">
            <a:avLst/>
          </a:prstGeom>
        </p:spPr>
        <p:txBody>
          <a:bodyPr lIns="82369" tIns="45719" rIns="82369" bIns="45719">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6000" dirty="0">
                <a:solidFill>
                  <a:prstClr val="black">
                    <a:lumMod val="65000"/>
                    <a:lumOff val="35000"/>
                  </a:prstClr>
                </a:solidFill>
              </a:rPr>
              <a:t>The human secretome </a:t>
            </a:r>
            <a:r>
              <a:rPr lang="sv-SE" sz="6000" dirty="0" err="1">
                <a:solidFill>
                  <a:prstClr val="black">
                    <a:lumMod val="65000"/>
                    <a:lumOff val="35000"/>
                  </a:prstClr>
                </a:solidFill>
              </a:rPr>
              <a:t>project</a:t>
            </a:r>
            <a:endParaRPr lang="en-US" sz="6000" dirty="0">
              <a:solidFill>
                <a:prstClr val="black">
                  <a:lumMod val="65000"/>
                  <a:lumOff val="35000"/>
                </a:prstClr>
              </a:solidFill>
            </a:endParaRPr>
          </a:p>
        </p:txBody>
      </p:sp>
      <p:sp>
        <p:nvSpPr>
          <p:cNvPr id="9" name="TextBox 10"/>
          <p:cNvSpPr txBox="1"/>
          <p:nvPr/>
        </p:nvSpPr>
        <p:spPr>
          <a:xfrm>
            <a:off x="259494" y="772498"/>
            <a:ext cx="5619559" cy="5754571"/>
          </a:xfrm>
          <a:prstGeom prst="rect">
            <a:avLst/>
          </a:prstGeom>
          <a:noFill/>
        </p:spPr>
        <p:txBody>
          <a:bodyPr wrap="square" lIns="81541" tIns="45299" rIns="81541" bIns="45299" rtlCol="0">
            <a:spAutoFit/>
          </a:bodyPr>
          <a:lstStyle/>
          <a:p>
            <a:pPr defTabSz="404833"/>
            <a:endParaRPr lang="en-US" sz="2800" b="1" i="1" dirty="0">
              <a:solidFill>
                <a:prstClr val="black"/>
              </a:solidFill>
              <a:ea typeface="MS PGothic" charset="0"/>
              <a:cs typeface="Times New Roman"/>
            </a:endParaRPr>
          </a:p>
          <a:p>
            <a:pPr defTabSz="404833"/>
            <a:r>
              <a:rPr lang="en-US" sz="2400" b="1" i="1" dirty="0">
                <a:solidFill>
                  <a:prstClr val="black"/>
                </a:solidFill>
                <a:ea typeface="MS PGothic" charset="0"/>
                <a:cs typeface="Times New Roman"/>
              </a:rPr>
              <a:t>Overall objective: </a:t>
            </a:r>
          </a:p>
          <a:p>
            <a:pPr defTabSz="404833"/>
            <a:endParaRPr lang="en-US" sz="2400" b="1" i="1" dirty="0">
              <a:solidFill>
                <a:prstClr val="black"/>
              </a:solidFill>
              <a:ea typeface="MS PGothic" charset="0"/>
              <a:cs typeface="Times New Roman"/>
            </a:endParaRPr>
          </a:p>
          <a:p>
            <a:pPr marL="255782" indent="-255782" defTabSz="404833">
              <a:buFont typeface="Arial"/>
              <a:buChar char="•"/>
            </a:pPr>
            <a:r>
              <a:rPr lang="en-US" sz="2400" dirty="0">
                <a:solidFill>
                  <a:prstClr val="black"/>
                </a:solidFill>
                <a:ea typeface="MS PGothic" charset="0"/>
                <a:cs typeface="Times New Roman"/>
              </a:rPr>
              <a:t>Production of all human secreted proteins </a:t>
            </a:r>
          </a:p>
          <a:p>
            <a:pPr marL="255782" indent="-255782" defTabSz="404833">
              <a:buFont typeface="Arial"/>
              <a:buChar char="•"/>
            </a:pPr>
            <a:r>
              <a:rPr lang="en-US" sz="2400" dirty="0">
                <a:solidFill>
                  <a:prstClr val="black"/>
                </a:solidFill>
                <a:ea typeface="MS PGothic" charset="0"/>
                <a:cs typeface="Times New Roman"/>
              </a:rPr>
              <a:t>High-throughput production in CHO cells </a:t>
            </a:r>
          </a:p>
          <a:p>
            <a:pPr marL="255782" indent="-255782" defTabSz="404833">
              <a:buFont typeface="Arial"/>
              <a:buChar char="•"/>
            </a:pPr>
            <a:r>
              <a:rPr lang="en-US" sz="2400" dirty="0">
                <a:solidFill>
                  <a:prstClr val="black"/>
                </a:solidFill>
                <a:ea typeface="MS PGothic" charset="0"/>
                <a:cs typeface="Times New Roman"/>
              </a:rPr>
              <a:t>Create a resource of reagents for drug discovery and development</a:t>
            </a:r>
          </a:p>
          <a:p>
            <a:pPr defTabSz="404833"/>
            <a:endParaRPr lang="en-US" sz="2400" b="1" i="1" dirty="0">
              <a:solidFill>
                <a:prstClr val="black"/>
              </a:solidFill>
              <a:ea typeface="MS PGothic" charset="0"/>
              <a:cs typeface="Times New Roman"/>
            </a:endParaRPr>
          </a:p>
          <a:p>
            <a:pPr defTabSz="404833"/>
            <a:r>
              <a:rPr lang="en-US" sz="2400" b="1" i="1" dirty="0">
                <a:solidFill>
                  <a:prstClr val="black"/>
                </a:solidFill>
                <a:ea typeface="MS PGothic" charset="0"/>
                <a:cs typeface="Times New Roman"/>
              </a:rPr>
              <a:t>Co-funding:</a:t>
            </a:r>
          </a:p>
          <a:p>
            <a:pPr marL="663798" lvl="1" indent="-255782" defTabSz="404833">
              <a:buFont typeface="Arial"/>
              <a:buChar char="•"/>
            </a:pPr>
            <a:r>
              <a:rPr lang="en-US" sz="2400" dirty="0">
                <a:solidFill>
                  <a:prstClr val="black"/>
                </a:solidFill>
                <a:ea typeface="MS PGothic" charset="0"/>
                <a:cs typeface="Times New Roman"/>
              </a:rPr>
              <a:t>Knut and Alice Wallenberg Foundation (WCPR)</a:t>
            </a:r>
          </a:p>
          <a:p>
            <a:pPr marL="663798" lvl="1" indent="-255782" defTabSz="404833">
              <a:buFont typeface="Arial"/>
              <a:buChar char="•"/>
            </a:pPr>
            <a:r>
              <a:rPr lang="en-US" sz="2400" dirty="0">
                <a:solidFill>
                  <a:prstClr val="black"/>
                </a:solidFill>
                <a:ea typeface="MS PGothic" charset="0"/>
                <a:cs typeface="Times New Roman"/>
              </a:rPr>
              <a:t>Novo Nordisk Foundation (CFB)</a:t>
            </a:r>
          </a:p>
          <a:p>
            <a:pPr marL="663798" lvl="1" indent="-255782" defTabSz="404833">
              <a:buFont typeface="Arial"/>
              <a:buChar char="•"/>
            </a:pPr>
            <a:r>
              <a:rPr lang="en-US" sz="2400" dirty="0">
                <a:solidFill>
                  <a:prstClr val="black"/>
                </a:solidFill>
                <a:ea typeface="MS PGothic" charset="0"/>
                <a:cs typeface="Times New Roman"/>
              </a:rPr>
              <a:t>AstraZeneca (MedImmune)</a:t>
            </a:r>
          </a:p>
          <a:p>
            <a:pPr marL="663798" lvl="1" indent="-255782" defTabSz="404833">
              <a:buFont typeface="Arial"/>
              <a:buChar char="•"/>
            </a:pPr>
            <a:r>
              <a:rPr lang="en-US" sz="2400" dirty="0">
                <a:solidFill>
                  <a:prstClr val="black"/>
                </a:solidFill>
                <a:ea typeface="MS PGothic" charset="0"/>
                <a:cs typeface="Times New Roman"/>
              </a:rPr>
              <a:t>Royal Institute of Technology (KTH)</a:t>
            </a:r>
          </a:p>
          <a:p>
            <a:pPr defTabSz="404833"/>
            <a:endParaRPr lang="en-US" sz="2800" dirty="0">
              <a:solidFill>
                <a:prstClr val="black"/>
              </a:solidFill>
              <a:ea typeface="MS PGothic" charset="0"/>
              <a:cs typeface="Times New Roman"/>
            </a:endParaRPr>
          </a:p>
        </p:txBody>
      </p:sp>
      <p:pic>
        <p:nvPicPr>
          <p:cNvPr id="15" name="Bildobjekt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55812" y="5508071"/>
            <a:ext cx="1589793" cy="822815"/>
          </a:xfrm>
          <a:prstGeom prst="rect">
            <a:avLst/>
          </a:prstGeom>
        </p:spPr>
      </p:pic>
      <p:pic>
        <p:nvPicPr>
          <p:cNvPr id="16" name="Picture 15" descr="est-2.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04226" y="5264101"/>
            <a:ext cx="2314365" cy="487939"/>
          </a:xfrm>
          <a:prstGeom prst="rect">
            <a:avLst/>
          </a:prstGeom>
        </p:spPr>
      </p:pic>
      <p:pic>
        <p:nvPicPr>
          <p:cNvPr id="17" name="Picture 16" descr="test-1.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25476" y="5264101"/>
            <a:ext cx="1248832" cy="1223856"/>
          </a:xfrm>
          <a:prstGeom prst="rect">
            <a:avLst/>
          </a:prstGeom>
        </p:spPr>
      </p:pic>
      <p:pic>
        <p:nvPicPr>
          <p:cNvPr id="25" name="Picture 2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340600" y="1167561"/>
            <a:ext cx="3916006" cy="3629414"/>
          </a:xfrm>
          <a:prstGeom prst="rect">
            <a:avLst/>
          </a:prstGeom>
          <a:noFill/>
          <a:ln w="9525">
            <a:solidFill>
              <a:srgbClr val="7030A0"/>
            </a:solidFill>
            <a:miter lim="800000"/>
            <a:headEnd/>
            <a:tailEnd/>
          </a:ln>
        </p:spPr>
      </p:pic>
      <p:pic>
        <p:nvPicPr>
          <p:cNvPr id="8" name="Picture 16">
            <a:extLst>
              <a:ext uri="{FF2B5EF4-FFF2-40B4-BE49-F238E27FC236}">
                <a16:creationId xmlns:a16="http://schemas.microsoft.com/office/drawing/2014/main" id="{5110D87C-0BDD-704B-BC51-E86F4FAC070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58924" y="5876029"/>
            <a:ext cx="726534" cy="546834"/>
          </a:xfrm>
          <a:prstGeom prst="rect">
            <a:avLst/>
          </a:prstGeom>
        </p:spPr>
      </p:pic>
    </p:spTree>
    <p:extLst>
      <p:ext uri="{BB962C8B-B14F-4D97-AF65-F5344CB8AC3E}">
        <p14:creationId xmlns:p14="http://schemas.microsoft.com/office/powerpoint/2010/main" val="515546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nummer 1"/>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0D72F4-1C41-4187-A4BC-492CF086CF40}" type="slidenum">
              <a:rPr kumimoji="0" lang="en-GB" sz="1000" b="0" i="0" u="none" strike="noStrike" kern="1200" cap="none" spc="0" normalizeH="0" baseline="0" noProof="0" smtClean="0">
                <a:ln>
                  <a:noFill/>
                </a:ln>
                <a:solidFill>
                  <a:prstClr val="black">
                    <a:lumMod val="95000"/>
                    <a:lumOff val="5000"/>
                  </a:prstClr>
                </a:solidFill>
                <a:effectLst/>
                <a:uLnTx/>
                <a:uFillTx/>
                <a:latin typeface="Tw Cen MT Condense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GB" sz="1000" b="0" i="0" u="none" strike="noStrike" kern="1200" cap="none" spc="0" normalizeH="0" baseline="0" noProof="0">
              <a:ln>
                <a:noFill/>
              </a:ln>
              <a:solidFill>
                <a:prstClr val="black">
                  <a:lumMod val="95000"/>
                  <a:lumOff val="5000"/>
                </a:prstClr>
              </a:solidFill>
              <a:effectLst/>
              <a:uLnTx/>
              <a:uFillTx/>
              <a:latin typeface="Tw Cen MT Condensed"/>
              <a:ea typeface="+mn-ea"/>
              <a:cs typeface="+mn-cs"/>
            </a:endParaRPr>
          </a:p>
        </p:txBody>
      </p:sp>
      <p:pic>
        <p:nvPicPr>
          <p:cNvPr id="3" name="Bildobjekt 2"/>
          <p:cNvPicPr>
            <a:picLocks noChangeAspect="1"/>
          </p:cNvPicPr>
          <p:nvPr/>
        </p:nvPicPr>
        <p:blipFill>
          <a:blip r:embed="rId2"/>
          <a:stretch>
            <a:fillRect/>
          </a:stretch>
        </p:blipFill>
        <p:spPr>
          <a:xfrm>
            <a:off x="939800" y="1460428"/>
            <a:ext cx="9468892" cy="4897703"/>
          </a:xfrm>
          <a:prstGeom prst="rect">
            <a:avLst/>
          </a:prstGeom>
        </p:spPr>
      </p:pic>
      <p:sp>
        <p:nvSpPr>
          <p:cNvPr id="5" name="Title 1">
            <a:extLst>
              <a:ext uri="{FF2B5EF4-FFF2-40B4-BE49-F238E27FC236}">
                <a16:creationId xmlns:a16="http://schemas.microsoft.com/office/drawing/2014/main" id="{E89C0C8A-25D1-B046-A125-52F0A2AAE349}"/>
              </a:ext>
            </a:extLst>
          </p:cNvPr>
          <p:cNvSpPr txBox="1">
            <a:spLocks/>
          </p:cNvSpPr>
          <p:nvPr/>
        </p:nvSpPr>
        <p:spPr>
          <a:xfrm>
            <a:off x="1024129" y="213440"/>
            <a:ext cx="10810821" cy="104241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cap="none"/>
              <a:t>Producing the entire human secretome in CHO</a:t>
            </a:r>
            <a:endParaRPr lang="en-US" cap="none" dirty="0"/>
          </a:p>
        </p:txBody>
      </p:sp>
      <p:pic>
        <p:nvPicPr>
          <p:cNvPr id="6" name="Picture 5" descr="A picture containing indoor, wall&#10;&#10;Description generated with high confidence">
            <a:extLst>
              <a:ext uri="{FF2B5EF4-FFF2-40B4-BE49-F238E27FC236}">
                <a16:creationId xmlns:a16="http://schemas.microsoft.com/office/drawing/2014/main" id="{F9EC616B-5BC2-1B4E-8FE2-348F75ABCE4F}"/>
              </a:ext>
            </a:extLst>
          </p:cNvPr>
          <p:cNvPicPr>
            <a:picLocks noChangeAspect="1"/>
          </p:cNvPicPr>
          <p:nvPr/>
        </p:nvPicPr>
        <p:blipFill>
          <a:blip r:embed="rId3"/>
          <a:stretch>
            <a:fillRect/>
          </a:stretch>
        </p:blipFill>
        <p:spPr>
          <a:xfrm>
            <a:off x="411171" y="4590661"/>
            <a:ext cx="3287895" cy="1255378"/>
          </a:xfrm>
          <a:prstGeom prst="rect">
            <a:avLst/>
          </a:prstGeom>
        </p:spPr>
      </p:pic>
    </p:spTree>
    <p:extLst>
      <p:ext uri="{BB962C8B-B14F-4D97-AF65-F5344CB8AC3E}">
        <p14:creationId xmlns:p14="http://schemas.microsoft.com/office/powerpoint/2010/main" val="10656244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489253" y="246467"/>
            <a:ext cx="8478389" cy="779694"/>
          </a:xfrm>
          <a:prstGeom prst="rect">
            <a:avLst/>
          </a:prstGeom>
        </p:spPr>
        <p:txBody>
          <a:bodyPr lIns="82549" tIns="45719" rIns="82549" bIns="4571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v-SE" sz="4000" b="0" i="0" u="none" strike="noStrike" kern="1200" cap="none" spc="0" normalizeH="0" baseline="0" noProof="0" dirty="0" err="1">
                <a:ln>
                  <a:noFill/>
                </a:ln>
                <a:solidFill>
                  <a:prstClr val="black">
                    <a:lumMod val="65000"/>
                    <a:lumOff val="35000"/>
                  </a:prstClr>
                </a:solidFill>
                <a:effectLst/>
                <a:uLnTx/>
                <a:uFillTx/>
                <a:latin typeface="Calibri Light" panose="020F0302020204030204"/>
                <a:ea typeface="+mj-ea"/>
                <a:cs typeface="+mj-cs"/>
              </a:rPr>
              <a:t>Produced</a:t>
            </a:r>
            <a:r>
              <a:rPr kumimoji="0" lang="sv-SE" sz="4000" b="0"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j-ea"/>
                <a:cs typeface="+mj-cs"/>
              </a:rPr>
              <a:t> so far in the secretome </a:t>
            </a:r>
            <a:r>
              <a:rPr kumimoji="0" lang="sv-SE" sz="4000" b="0" i="0" u="none" strike="noStrike" kern="1200" cap="none" spc="0" normalizeH="0" baseline="0" noProof="0" dirty="0" err="1">
                <a:ln>
                  <a:noFill/>
                </a:ln>
                <a:solidFill>
                  <a:prstClr val="black">
                    <a:lumMod val="65000"/>
                    <a:lumOff val="35000"/>
                  </a:prstClr>
                </a:solidFill>
                <a:effectLst/>
                <a:uLnTx/>
                <a:uFillTx/>
                <a:latin typeface="Calibri Light" panose="020F0302020204030204"/>
                <a:ea typeface="+mj-ea"/>
                <a:cs typeface="+mj-cs"/>
              </a:rPr>
              <a:t>project</a:t>
            </a:r>
            <a:endParaRPr kumimoji="0" lang="en-US" sz="4000" b="0"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FF664658-02D8-6540-88FC-0A338028704E}"/>
              </a:ext>
            </a:extLst>
          </p:cNvPr>
          <p:cNvSpPr txBox="1"/>
          <p:nvPr/>
        </p:nvSpPr>
        <p:spPr>
          <a:xfrm>
            <a:off x="10053964" y="2582464"/>
            <a:ext cx="2138036" cy="2352952"/>
          </a:xfrm>
          <a:prstGeom prst="rect">
            <a:avLst/>
          </a:prstGeom>
          <a:noFill/>
        </p:spPr>
        <p:txBody>
          <a:bodyPr wrap="square" rtlCol="0">
            <a:spAutoFit/>
          </a:bodyPr>
          <a:lstStyle/>
          <a:p>
            <a:pPr>
              <a:lnSpc>
                <a:spcPct val="150000"/>
              </a:lnSpc>
            </a:pPr>
            <a:r>
              <a:rPr lang="sv-SE" sz="2000" dirty="0"/>
              <a:t>3075 genes </a:t>
            </a:r>
            <a:r>
              <a:rPr lang="sv-SE" sz="2000" dirty="0" err="1"/>
              <a:t>synthesized</a:t>
            </a:r>
            <a:endParaRPr lang="sv-SE" sz="2000" dirty="0"/>
          </a:p>
          <a:p>
            <a:pPr>
              <a:lnSpc>
                <a:spcPct val="150000"/>
              </a:lnSpc>
            </a:pPr>
            <a:r>
              <a:rPr lang="sv-SE" sz="2000" dirty="0"/>
              <a:t>1407 proteins </a:t>
            </a:r>
            <a:r>
              <a:rPr lang="sv-SE" sz="2000" dirty="0" err="1"/>
              <a:t>succesfully</a:t>
            </a:r>
            <a:r>
              <a:rPr lang="sv-SE" sz="2000" dirty="0"/>
              <a:t> </a:t>
            </a:r>
            <a:r>
              <a:rPr lang="sv-SE" sz="2000" dirty="0" err="1"/>
              <a:t>finished</a:t>
            </a:r>
            <a:r>
              <a:rPr lang="sv-SE" sz="2000" dirty="0"/>
              <a:t> (</a:t>
            </a:r>
            <a:r>
              <a:rPr lang="sv-SE" sz="2000" dirty="0" err="1"/>
              <a:t>with</a:t>
            </a:r>
            <a:r>
              <a:rPr lang="sv-SE" sz="2000" dirty="0"/>
              <a:t> QC)</a:t>
            </a:r>
          </a:p>
        </p:txBody>
      </p:sp>
      <p:pic>
        <p:nvPicPr>
          <p:cNvPr id="6" name="Picture 5" descr="C:\Users\hanna.tegel\Desktop\Flagship till MU\Fig 2.png">
            <a:extLst>
              <a:ext uri="{FF2B5EF4-FFF2-40B4-BE49-F238E27FC236}">
                <a16:creationId xmlns:a16="http://schemas.microsoft.com/office/drawing/2014/main" id="{3D6840AC-5578-D440-9896-137F517824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9253" y="1309234"/>
            <a:ext cx="9015211" cy="5548766"/>
          </a:xfrm>
          <a:prstGeom prst="rect">
            <a:avLst/>
          </a:prstGeom>
          <a:noFill/>
          <a:ln>
            <a:noFill/>
          </a:ln>
        </p:spPr>
      </p:pic>
    </p:spTree>
    <p:extLst>
      <p:ext uri="{BB962C8B-B14F-4D97-AF65-F5344CB8AC3E}">
        <p14:creationId xmlns:p14="http://schemas.microsoft.com/office/powerpoint/2010/main" val="787964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2060475" y="259346"/>
            <a:ext cx="8478389" cy="779694"/>
          </a:xfrm>
          <a:prstGeom prst="rect">
            <a:avLst/>
          </a:prstGeom>
        </p:spPr>
        <p:txBody>
          <a:bodyPr lIns="82549" tIns="45719" rIns="82549" bIns="4571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v-SE" sz="4000" b="0" i="0" u="none" strike="noStrike" kern="1200" cap="none" spc="0" normalizeH="0" baseline="0" noProof="0" dirty="0" err="1">
                <a:ln>
                  <a:noFill/>
                </a:ln>
                <a:solidFill>
                  <a:prstClr val="black">
                    <a:lumMod val="65000"/>
                    <a:lumOff val="35000"/>
                  </a:prstClr>
                </a:solidFill>
                <a:effectLst/>
                <a:uLnTx/>
                <a:uFillTx/>
                <a:latin typeface="Calibri Light" panose="020F0302020204030204"/>
                <a:ea typeface="+mj-ea"/>
                <a:cs typeface="+mj-cs"/>
              </a:rPr>
              <a:t>Omics</a:t>
            </a:r>
            <a:r>
              <a:rPr kumimoji="0" lang="sv-SE" sz="4000" b="0"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j-ea"/>
                <a:cs typeface="+mj-cs"/>
              </a:rPr>
              <a:t> </a:t>
            </a:r>
            <a:r>
              <a:rPr kumimoji="0" lang="sv-SE" sz="4000" b="0" i="0" u="none" strike="noStrike" kern="1200" cap="none" spc="0" normalizeH="0" baseline="0" noProof="0" dirty="0" err="1">
                <a:ln>
                  <a:noFill/>
                </a:ln>
                <a:solidFill>
                  <a:prstClr val="black">
                    <a:lumMod val="65000"/>
                    <a:lumOff val="35000"/>
                  </a:prstClr>
                </a:solidFill>
                <a:effectLst/>
                <a:uLnTx/>
                <a:uFillTx/>
                <a:latin typeface="Calibri Light" panose="020F0302020204030204"/>
                <a:ea typeface="+mj-ea"/>
                <a:cs typeface="+mj-cs"/>
              </a:rPr>
              <a:t>analysis</a:t>
            </a:r>
            <a:r>
              <a:rPr kumimoji="0" lang="sv-SE" sz="4000" b="0"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j-ea"/>
                <a:cs typeface="+mj-cs"/>
              </a:rPr>
              <a:t> </a:t>
            </a:r>
            <a:r>
              <a:rPr kumimoji="0" lang="sv-SE" sz="4000" b="0" i="0" u="none" strike="noStrike" kern="1200" cap="none" spc="0" normalizeH="0" baseline="0" noProof="0" dirty="0" err="1">
                <a:ln>
                  <a:noFill/>
                </a:ln>
                <a:solidFill>
                  <a:prstClr val="black">
                    <a:lumMod val="65000"/>
                    <a:lumOff val="35000"/>
                  </a:prstClr>
                </a:solidFill>
                <a:effectLst/>
                <a:uLnTx/>
                <a:uFillTx/>
                <a:latin typeface="Calibri Light" panose="020F0302020204030204"/>
                <a:ea typeface="+mj-ea"/>
                <a:cs typeface="+mj-cs"/>
              </a:rPr>
              <a:t>of</a:t>
            </a:r>
            <a:r>
              <a:rPr kumimoji="0" lang="sv-SE" sz="4000" b="0"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j-ea"/>
                <a:cs typeface="+mj-cs"/>
              </a:rPr>
              <a:t> CHO </a:t>
            </a:r>
            <a:r>
              <a:rPr kumimoji="0" lang="sv-SE" sz="4000" b="0" i="0" u="none" strike="noStrike" kern="1200" cap="none" spc="0" normalizeH="0" baseline="0" noProof="0" dirty="0" err="1">
                <a:ln>
                  <a:noFill/>
                </a:ln>
                <a:solidFill>
                  <a:prstClr val="black">
                    <a:lumMod val="65000"/>
                    <a:lumOff val="35000"/>
                  </a:prstClr>
                </a:solidFill>
                <a:effectLst/>
                <a:uLnTx/>
                <a:uFillTx/>
                <a:latin typeface="Calibri Light" panose="020F0302020204030204"/>
                <a:ea typeface="+mj-ea"/>
                <a:cs typeface="+mj-cs"/>
              </a:rPr>
              <a:t>production</a:t>
            </a:r>
            <a:endParaRPr kumimoji="0" lang="en-US" sz="4000" b="0"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j-ea"/>
              <a:cs typeface="+mj-cs"/>
            </a:endParaRPr>
          </a:p>
        </p:txBody>
      </p:sp>
      <p:pic>
        <p:nvPicPr>
          <p:cNvPr id="7" name="Picture 6">
            <a:extLst>
              <a:ext uri="{FF2B5EF4-FFF2-40B4-BE49-F238E27FC236}">
                <a16:creationId xmlns:a16="http://schemas.microsoft.com/office/drawing/2014/main" id="{987E7E5D-CC3E-BE4D-9C91-8A715BA2700A}"/>
              </a:ext>
            </a:extLst>
          </p:cNvPr>
          <p:cNvPicPr/>
          <p:nvPr/>
        </p:nvPicPr>
        <p:blipFill>
          <a:blip r:embed="rId3"/>
          <a:stretch>
            <a:fillRect/>
          </a:stretch>
        </p:blipFill>
        <p:spPr>
          <a:xfrm>
            <a:off x="1520779" y="1295526"/>
            <a:ext cx="8730804" cy="5311336"/>
          </a:xfrm>
          <a:prstGeom prst="rect">
            <a:avLst/>
          </a:prstGeom>
        </p:spPr>
      </p:pic>
    </p:spTree>
    <p:extLst>
      <p:ext uri="{BB962C8B-B14F-4D97-AF65-F5344CB8AC3E}">
        <p14:creationId xmlns:p14="http://schemas.microsoft.com/office/powerpoint/2010/main" val="2071900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EB613CE-882E-1344-B884-AAC86EF8D308}"/>
              </a:ext>
            </a:extLst>
          </p:cNvPr>
          <p:cNvSpPr txBox="1"/>
          <p:nvPr/>
        </p:nvSpPr>
        <p:spPr>
          <a:xfrm>
            <a:off x="2554801" y="53578"/>
            <a:ext cx="8341514"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AstraZeneca phenotypic assays (n=788)</a:t>
            </a:r>
          </a:p>
        </p:txBody>
      </p:sp>
      <p:pic>
        <p:nvPicPr>
          <p:cNvPr id="4" name="Picture 3">
            <a:extLst>
              <a:ext uri="{FF2B5EF4-FFF2-40B4-BE49-F238E27FC236}">
                <a16:creationId xmlns:a16="http://schemas.microsoft.com/office/drawing/2014/main" id="{91FD0BB2-FC04-6648-9F2E-3A7F2F6415B2}"/>
              </a:ext>
            </a:extLst>
          </p:cNvPr>
          <p:cNvPicPr>
            <a:picLocks noChangeAspect="1"/>
          </p:cNvPicPr>
          <p:nvPr/>
        </p:nvPicPr>
        <p:blipFill>
          <a:blip r:embed="rId3"/>
          <a:stretch>
            <a:fillRect/>
          </a:stretch>
        </p:blipFill>
        <p:spPr>
          <a:xfrm>
            <a:off x="1393081" y="766889"/>
            <a:ext cx="8484541" cy="5864706"/>
          </a:xfrm>
          <a:prstGeom prst="rect">
            <a:avLst/>
          </a:prstGeom>
        </p:spPr>
      </p:pic>
      <p:grpSp>
        <p:nvGrpSpPr>
          <p:cNvPr id="5" name="Group 4">
            <a:extLst>
              <a:ext uri="{FF2B5EF4-FFF2-40B4-BE49-F238E27FC236}">
                <a16:creationId xmlns:a16="http://schemas.microsoft.com/office/drawing/2014/main" id="{90CB74CA-C611-C84A-ADD7-DE25ACF4DB06}"/>
              </a:ext>
            </a:extLst>
          </p:cNvPr>
          <p:cNvGrpSpPr/>
          <p:nvPr/>
        </p:nvGrpSpPr>
        <p:grpSpPr>
          <a:xfrm>
            <a:off x="514927" y="6152362"/>
            <a:ext cx="4079747" cy="479233"/>
            <a:chOff x="629918" y="5864363"/>
            <a:chExt cx="7261411" cy="886009"/>
          </a:xfrm>
        </p:grpSpPr>
        <p:pic>
          <p:nvPicPr>
            <p:cNvPr id="6" name="5ACFA3CE-10D2-4CFE-91F1-3702DE6EC5DC" descr="9F78AECF-EBB6-4ECB-A79D-5CFEB405AA18@biotech">
              <a:extLst>
                <a:ext uri="{FF2B5EF4-FFF2-40B4-BE49-F238E27FC236}">
                  <a16:creationId xmlns:a16="http://schemas.microsoft.com/office/drawing/2014/main" id="{8F3582DE-4BB2-6348-86A9-7969FDF22DB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9918" y="5906279"/>
              <a:ext cx="842541" cy="842541"/>
            </a:xfrm>
            <a:prstGeom prst="rect">
              <a:avLst/>
            </a:prstGeom>
            <a:noFill/>
            <a:ln w="9525">
              <a:noFill/>
              <a:miter lim="800000"/>
              <a:headEnd/>
              <a:tailEnd/>
            </a:ln>
          </p:spPr>
        </p:pic>
        <p:pic>
          <p:nvPicPr>
            <p:cNvPr id="7" name="Picture 6">
              <a:extLst>
                <a:ext uri="{FF2B5EF4-FFF2-40B4-BE49-F238E27FC236}">
                  <a16:creationId xmlns:a16="http://schemas.microsoft.com/office/drawing/2014/main" id="{C31F16BA-1F11-8E42-8F45-57DA0BEE51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5564" y="5937974"/>
              <a:ext cx="1445113" cy="812398"/>
            </a:xfrm>
            <a:prstGeom prst="rect">
              <a:avLst/>
            </a:prstGeom>
          </p:spPr>
        </p:pic>
        <p:pic>
          <p:nvPicPr>
            <p:cNvPr id="8" name="Picture 7">
              <a:extLst>
                <a:ext uri="{FF2B5EF4-FFF2-40B4-BE49-F238E27FC236}">
                  <a16:creationId xmlns:a16="http://schemas.microsoft.com/office/drawing/2014/main" id="{A4A9B746-3B5C-C84B-905C-42EF866B93E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77378" y="6270562"/>
              <a:ext cx="1564668" cy="158581"/>
            </a:xfrm>
            <a:prstGeom prst="rect">
              <a:avLst/>
            </a:prstGeom>
          </p:spPr>
        </p:pic>
        <p:pic>
          <p:nvPicPr>
            <p:cNvPr id="9" name="Picture 8" descr="AZ_IMED_RGB_H_COL.jpg">
              <a:extLst>
                <a:ext uri="{FF2B5EF4-FFF2-40B4-BE49-F238E27FC236}">
                  <a16:creationId xmlns:a16="http://schemas.microsoft.com/office/drawing/2014/main" id="{BC354884-A74B-F742-8811-B94563189394}"/>
                </a:ext>
              </a:extLst>
            </p:cNvPr>
            <p:cNvPicPr>
              <a:picLocks noChangeAspect="1"/>
            </p:cNvPicPr>
            <p:nvPr/>
          </p:nvPicPr>
          <p:blipFill>
            <a:blip r:embed="rId7" cstate="email">
              <a:alphaModFix/>
              <a:extLst>
                <a:ext uri="{28A0092B-C50C-407E-A947-70E740481C1C}">
                  <a14:useLocalDpi xmlns:a14="http://schemas.microsoft.com/office/drawing/2010/main"/>
                </a:ext>
              </a:extLst>
            </a:blip>
            <a:stretch>
              <a:fillRect/>
            </a:stretch>
          </p:blipFill>
          <p:spPr>
            <a:xfrm>
              <a:off x="5885933" y="5864363"/>
              <a:ext cx="2005396" cy="886009"/>
            </a:xfrm>
            <a:prstGeom prst="rect">
              <a:avLst/>
            </a:prstGeom>
          </p:spPr>
        </p:pic>
      </p:grpSp>
    </p:spTree>
    <p:extLst>
      <p:ext uri="{BB962C8B-B14F-4D97-AF65-F5344CB8AC3E}">
        <p14:creationId xmlns:p14="http://schemas.microsoft.com/office/powerpoint/2010/main" val="8265480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EB613CE-882E-1344-B884-AAC86EF8D308}"/>
              </a:ext>
            </a:extLst>
          </p:cNvPr>
          <p:cNvSpPr txBox="1"/>
          <p:nvPr/>
        </p:nvSpPr>
        <p:spPr>
          <a:xfrm>
            <a:off x="2554801" y="53578"/>
            <a:ext cx="7347974"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Kidney regeneration assay (n=788)</a:t>
            </a:r>
          </a:p>
        </p:txBody>
      </p:sp>
      <p:pic>
        <p:nvPicPr>
          <p:cNvPr id="3" name="Picture 2">
            <a:extLst>
              <a:ext uri="{FF2B5EF4-FFF2-40B4-BE49-F238E27FC236}">
                <a16:creationId xmlns:a16="http://schemas.microsoft.com/office/drawing/2014/main" id="{4DE22D34-7E31-0D47-9276-C3432F2B67DC}"/>
              </a:ext>
            </a:extLst>
          </p:cNvPr>
          <p:cNvPicPr>
            <a:picLocks noChangeAspect="1"/>
          </p:cNvPicPr>
          <p:nvPr/>
        </p:nvPicPr>
        <p:blipFill>
          <a:blip r:embed="rId3"/>
          <a:stretch>
            <a:fillRect/>
          </a:stretch>
        </p:blipFill>
        <p:spPr>
          <a:xfrm>
            <a:off x="1688161" y="910585"/>
            <a:ext cx="8448511" cy="5092656"/>
          </a:xfrm>
          <a:prstGeom prst="rect">
            <a:avLst/>
          </a:prstGeom>
        </p:spPr>
      </p:pic>
      <p:grpSp>
        <p:nvGrpSpPr>
          <p:cNvPr id="4" name="Group 3">
            <a:extLst>
              <a:ext uri="{FF2B5EF4-FFF2-40B4-BE49-F238E27FC236}">
                <a16:creationId xmlns:a16="http://schemas.microsoft.com/office/drawing/2014/main" id="{73EFCD4C-4D9E-E44B-AC8D-93EEB088AAF7}"/>
              </a:ext>
            </a:extLst>
          </p:cNvPr>
          <p:cNvGrpSpPr/>
          <p:nvPr/>
        </p:nvGrpSpPr>
        <p:grpSpPr>
          <a:xfrm>
            <a:off x="514927" y="6152362"/>
            <a:ext cx="4079747" cy="479233"/>
            <a:chOff x="629918" y="5864363"/>
            <a:chExt cx="7261411" cy="886009"/>
          </a:xfrm>
        </p:grpSpPr>
        <p:pic>
          <p:nvPicPr>
            <p:cNvPr id="5" name="5ACFA3CE-10D2-4CFE-91F1-3702DE6EC5DC" descr="9F78AECF-EBB6-4ECB-A79D-5CFEB405AA18@biotech">
              <a:extLst>
                <a:ext uri="{FF2B5EF4-FFF2-40B4-BE49-F238E27FC236}">
                  <a16:creationId xmlns:a16="http://schemas.microsoft.com/office/drawing/2014/main" id="{24589459-81A1-C84C-B753-1AE9B3B9F26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9918" y="5906279"/>
              <a:ext cx="842541" cy="842541"/>
            </a:xfrm>
            <a:prstGeom prst="rect">
              <a:avLst/>
            </a:prstGeom>
            <a:noFill/>
            <a:ln w="9525">
              <a:noFill/>
              <a:miter lim="800000"/>
              <a:headEnd/>
              <a:tailEnd/>
            </a:ln>
          </p:spPr>
        </p:pic>
        <p:pic>
          <p:nvPicPr>
            <p:cNvPr id="6" name="Picture 5">
              <a:extLst>
                <a:ext uri="{FF2B5EF4-FFF2-40B4-BE49-F238E27FC236}">
                  <a16:creationId xmlns:a16="http://schemas.microsoft.com/office/drawing/2014/main" id="{D61EC2F9-7F06-8D46-AB31-A725DA5286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5564" y="5937974"/>
              <a:ext cx="1445113" cy="812398"/>
            </a:xfrm>
            <a:prstGeom prst="rect">
              <a:avLst/>
            </a:prstGeom>
          </p:spPr>
        </p:pic>
        <p:pic>
          <p:nvPicPr>
            <p:cNvPr id="7" name="Picture 6">
              <a:extLst>
                <a:ext uri="{FF2B5EF4-FFF2-40B4-BE49-F238E27FC236}">
                  <a16:creationId xmlns:a16="http://schemas.microsoft.com/office/drawing/2014/main" id="{53E45480-D7B6-FD46-9C73-47EA4F353B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77378" y="6270562"/>
              <a:ext cx="1564668" cy="158581"/>
            </a:xfrm>
            <a:prstGeom prst="rect">
              <a:avLst/>
            </a:prstGeom>
          </p:spPr>
        </p:pic>
        <p:pic>
          <p:nvPicPr>
            <p:cNvPr id="8" name="Picture 7" descr="AZ_IMED_RGB_H_COL.jpg">
              <a:extLst>
                <a:ext uri="{FF2B5EF4-FFF2-40B4-BE49-F238E27FC236}">
                  <a16:creationId xmlns:a16="http://schemas.microsoft.com/office/drawing/2014/main" id="{08BA3AF8-ED18-3C4C-BC02-684F6E5CB56A}"/>
                </a:ext>
              </a:extLst>
            </p:cNvPr>
            <p:cNvPicPr>
              <a:picLocks noChangeAspect="1"/>
            </p:cNvPicPr>
            <p:nvPr/>
          </p:nvPicPr>
          <p:blipFill>
            <a:blip r:embed="rId7" cstate="email">
              <a:alphaModFix/>
              <a:extLst>
                <a:ext uri="{28A0092B-C50C-407E-A947-70E740481C1C}">
                  <a14:useLocalDpi xmlns:a14="http://schemas.microsoft.com/office/drawing/2010/main"/>
                </a:ext>
              </a:extLst>
            </a:blip>
            <a:stretch>
              <a:fillRect/>
            </a:stretch>
          </p:blipFill>
          <p:spPr>
            <a:xfrm>
              <a:off x="5885933" y="5864363"/>
              <a:ext cx="2005396" cy="886009"/>
            </a:xfrm>
            <a:prstGeom prst="rect">
              <a:avLst/>
            </a:prstGeom>
          </p:spPr>
        </p:pic>
      </p:grpSp>
    </p:spTree>
    <p:extLst>
      <p:ext uri="{BB962C8B-B14F-4D97-AF65-F5344CB8AC3E}">
        <p14:creationId xmlns:p14="http://schemas.microsoft.com/office/powerpoint/2010/main" val="4694379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EB613CE-882E-1344-B884-AAC86EF8D308}"/>
              </a:ext>
            </a:extLst>
          </p:cNvPr>
          <p:cNvSpPr txBox="1"/>
          <p:nvPr/>
        </p:nvSpPr>
        <p:spPr>
          <a:xfrm>
            <a:off x="2554801" y="53578"/>
            <a:ext cx="5753626"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Use of secretome resource</a:t>
            </a:r>
          </a:p>
        </p:txBody>
      </p:sp>
      <p:grpSp>
        <p:nvGrpSpPr>
          <p:cNvPr id="4" name="Group 3">
            <a:extLst>
              <a:ext uri="{FF2B5EF4-FFF2-40B4-BE49-F238E27FC236}">
                <a16:creationId xmlns:a16="http://schemas.microsoft.com/office/drawing/2014/main" id="{73EFCD4C-4D9E-E44B-AC8D-93EEB088AAF7}"/>
              </a:ext>
            </a:extLst>
          </p:cNvPr>
          <p:cNvGrpSpPr/>
          <p:nvPr/>
        </p:nvGrpSpPr>
        <p:grpSpPr>
          <a:xfrm>
            <a:off x="514927" y="6152362"/>
            <a:ext cx="4079747" cy="479233"/>
            <a:chOff x="629918" y="5864363"/>
            <a:chExt cx="7261411" cy="886009"/>
          </a:xfrm>
        </p:grpSpPr>
        <p:pic>
          <p:nvPicPr>
            <p:cNvPr id="5" name="5ACFA3CE-10D2-4CFE-91F1-3702DE6EC5DC" descr="9F78AECF-EBB6-4ECB-A79D-5CFEB405AA18@biotech">
              <a:extLst>
                <a:ext uri="{FF2B5EF4-FFF2-40B4-BE49-F238E27FC236}">
                  <a16:creationId xmlns:a16="http://schemas.microsoft.com/office/drawing/2014/main" id="{24589459-81A1-C84C-B753-1AE9B3B9F26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9918" y="5906279"/>
              <a:ext cx="842541" cy="842541"/>
            </a:xfrm>
            <a:prstGeom prst="rect">
              <a:avLst/>
            </a:prstGeom>
            <a:noFill/>
            <a:ln w="9525">
              <a:noFill/>
              <a:miter lim="800000"/>
              <a:headEnd/>
              <a:tailEnd/>
            </a:ln>
          </p:spPr>
        </p:pic>
        <p:pic>
          <p:nvPicPr>
            <p:cNvPr id="6" name="Picture 5">
              <a:extLst>
                <a:ext uri="{FF2B5EF4-FFF2-40B4-BE49-F238E27FC236}">
                  <a16:creationId xmlns:a16="http://schemas.microsoft.com/office/drawing/2014/main" id="{D61EC2F9-7F06-8D46-AB31-A725DA5286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5564" y="5937974"/>
              <a:ext cx="1445113" cy="812398"/>
            </a:xfrm>
            <a:prstGeom prst="rect">
              <a:avLst/>
            </a:prstGeom>
          </p:spPr>
        </p:pic>
        <p:pic>
          <p:nvPicPr>
            <p:cNvPr id="7" name="Picture 6">
              <a:extLst>
                <a:ext uri="{FF2B5EF4-FFF2-40B4-BE49-F238E27FC236}">
                  <a16:creationId xmlns:a16="http://schemas.microsoft.com/office/drawing/2014/main" id="{53E45480-D7B6-FD46-9C73-47EA4F353B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7378" y="6270562"/>
              <a:ext cx="1564668" cy="158581"/>
            </a:xfrm>
            <a:prstGeom prst="rect">
              <a:avLst/>
            </a:prstGeom>
          </p:spPr>
        </p:pic>
        <p:pic>
          <p:nvPicPr>
            <p:cNvPr id="8" name="Picture 7" descr="AZ_IMED_RGB_H_COL.jpg">
              <a:extLst>
                <a:ext uri="{FF2B5EF4-FFF2-40B4-BE49-F238E27FC236}">
                  <a16:creationId xmlns:a16="http://schemas.microsoft.com/office/drawing/2014/main" id="{08BA3AF8-ED18-3C4C-BC02-684F6E5CB56A}"/>
                </a:ext>
              </a:extLst>
            </p:cNvPr>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5885933" y="5864363"/>
              <a:ext cx="2005396" cy="886009"/>
            </a:xfrm>
            <a:prstGeom prst="rect">
              <a:avLst/>
            </a:prstGeom>
          </p:spPr>
        </p:pic>
      </p:grpSp>
      <p:pic>
        <p:nvPicPr>
          <p:cNvPr id="9" name="Picture 8" descr="Macintosh HD:Users:bjornforsstrom:Desktop:new fig 5 BF.png">
            <a:extLst>
              <a:ext uri="{FF2B5EF4-FFF2-40B4-BE49-F238E27FC236}">
                <a16:creationId xmlns:a16="http://schemas.microsoft.com/office/drawing/2014/main" id="{3E0A1726-CD2A-AC44-9484-CAD66076681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05887" y="1168779"/>
            <a:ext cx="10385853" cy="4983583"/>
          </a:xfrm>
          <a:prstGeom prst="rect">
            <a:avLst/>
          </a:prstGeom>
          <a:noFill/>
          <a:ln>
            <a:noFill/>
          </a:ln>
        </p:spPr>
      </p:pic>
    </p:spTree>
    <p:extLst>
      <p:ext uri="{BB962C8B-B14F-4D97-AF65-F5344CB8AC3E}">
        <p14:creationId xmlns:p14="http://schemas.microsoft.com/office/powerpoint/2010/main" val="12865905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a:xfrm>
            <a:off x="575245" y="2361546"/>
            <a:ext cx="10610925" cy="3461997"/>
          </a:xfrm>
        </p:spPr>
        <p:txBody>
          <a:bodyPr>
            <a:noAutofit/>
          </a:bodyPr>
          <a:lstStyle/>
          <a:p>
            <a:pPr marL="184145" indent="-184145">
              <a:lnSpc>
                <a:spcPct val="100000"/>
              </a:lnSpc>
              <a:spcBef>
                <a:spcPts val="600"/>
              </a:spcBef>
            </a:pPr>
            <a:r>
              <a:rPr lang="en-GB" sz="2800" dirty="0">
                <a:latin typeface="+mj-lt"/>
              </a:rPr>
              <a:t>1400 bioactive proteins comprised of secreted and extracellular protein domains have been produced .</a:t>
            </a:r>
          </a:p>
          <a:p>
            <a:pPr marL="184145" indent="-184145">
              <a:lnSpc>
                <a:spcPct val="100000"/>
              </a:lnSpc>
              <a:spcBef>
                <a:spcPts val="600"/>
              </a:spcBef>
            </a:pPr>
            <a:r>
              <a:rPr lang="en-GB" sz="2800" dirty="0">
                <a:latin typeface="+mj-lt"/>
              </a:rPr>
              <a:t>A phenotypic assay in primary human fibroblasts to model disease progression in chronic kidney disease has been designed and used. </a:t>
            </a:r>
          </a:p>
          <a:p>
            <a:pPr marL="184145" indent="-184145">
              <a:lnSpc>
                <a:spcPct val="100000"/>
              </a:lnSpc>
              <a:spcBef>
                <a:spcPts val="600"/>
              </a:spcBef>
            </a:pPr>
            <a:r>
              <a:rPr lang="en-GB" sz="2800" dirty="0">
                <a:latin typeface="+mj-lt"/>
              </a:rPr>
              <a:t>The application of the secretomics library to this phenotypic model has successfully identified three families of proteins that modulate fibroblast biology by different mechanism.</a:t>
            </a:r>
          </a:p>
          <a:p>
            <a:pPr>
              <a:lnSpc>
                <a:spcPct val="100000"/>
              </a:lnSpc>
              <a:spcBef>
                <a:spcPts val="600"/>
              </a:spcBef>
            </a:pPr>
            <a:endParaRPr lang="en-GB" sz="2800" dirty="0">
              <a:latin typeface="+mj-lt"/>
            </a:endParaRPr>
          </a:p>
          <a:p>
            <a:pPr marL="0" indent="0">
              <a:lnSpc>
                <a:spcPct val="100000"/>
              </a:lnSpc>
              <a:spcBef>
                <a:spcPts val="600"/>
              </a:spcBef>
              <a:buNone/>
            </a:pPr>
            <a:endParaRPr lang="en-GB" sz="2800" dirty="0">
              <a:latin typeface="+mj-lt"/>
            </a:endParaRPr>
          </a:p>
        </p:txBody>
      </p:sp>
      <p:sp>
        <p:nvSpPr>
          <p:cNvPr id="6" name="Title 5"/>
          <p:cNvSpPr>
            <a:spLocks noGrp="1"/>
          </p:cNvSpPr>
          <p:nvPr>
            <p:ph type="title"/>
          </p:nvPr>
        </p:nvSpPr>
        <p:spPr>
          <a:xfrm>
            <a:off x="441999" y="687933"/>
            <a:ext cx="7130549" cy="414000"/>
          </a:xfrm>
        </p:spPr>
        <p:txBody>
          <a:bodyPr>
            <a:noAutofit/>
          </a:bodyPr>
          <a:lstStyle/>
          <a:p>
            <a:pPr>
              <a:lnSpc>
                <a:spcPct val="100000"/>
              </a:lnSpc>
            </a:pPr>
            <a:r>
              <a:rPr lang="en-US" sz="4000" b="0" dirty="0">
                <a:solidFill>
                  <a:schemeClr val="tx1"/>
                </a:solidFill>
              </a:rPr>
              <a:t>Conclusions - </a:t>
            </a:r>
            <a:br>
              <a:rPr lang="en-US" sz="4000" b="0" dirty="0">
                <a:solidFill>
                  <a:schemeClr val="tx1"/>
                </a:solidFill>
              </a:rPr>
            </a:br>
            <a:r>
              <a:rPr lang="en-US" sz="3200" b="0" dirty="0">
                <a:solidFill>
                  <a:schemeClr val="tx1"/>
                </a:solidFill>
              </a:rPr>
              <a:t>the Human Secretome Project</a:t>
            </a:r>
            <a:endParaRPr lang="en-GB" sz="3600" b="0" dirty="0">
              <a:solidFill>
                <a:schemeClr val="tx1"/>
              </a:soli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43971" y="30892"/>
            <a:ext cx="4631540" cy="1728082"/>
          </a:xfrm>
          <a:prstGeom prst="rect">
            <a:avLst/>
          </a:prstGeom>
        </p:spPr>
      </p:pic>
      <p:grpSp>
        <p:nvGrpSpPr>
          <p:cNvPr id="10" name="Group 9">
            <a:extLst>
              <a:ext uri="{FF2B5EF4-FFF2-40B4-BE49-F238E27FC236}">
                <a16:creationId xmlns:a16="http://schemas.microsoft.com/office/drawing/2014/main" id="{B5A49810-B2A7-F845-BBDF-8CE5416E7092}"/>
              </a:ext>
            </a:extLst>
          </p:cNvPr>
          <p:cNvGrpSpPr/>
          <p:nvPr/>
        </p:nvGrpSpPr>
        <p:grpSpPr>
          <a:xfrm>
            <a:off x="4056157" y="6271183"/>
            <a:ext cx="4079747" cy="479233"/>
            <a:chOff x="629918" y="5864363"/>
            <a:chExt cx="7261411" cy="886009"/>
          </a:xfrm>
        </p:grpSpPr>
        <p:pic>
          <p:nvPicPr>
            <p:cNvPr id="11" name="5ACFA3CE-10D2-4CFE-91F1-3702DE6EC5DC" descr="9F78AECF-EBB6-4ECB-A79D-5CFEB405AA18@biotech">
              <a:extLst>
                <a:ext uri="{FF2B5EF4-FFF2-40B4-BE49-F238E27FC236}">
                  <a16:creationId xmlns:a16="http://schemas.microsoft.com/office/drawing/2014/main" id="{496DEF32-AA75-E14D-8240-CFC83998E72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9918" y="5906279"/>
              <a:ext cx="842541" cy="842541"/>
            </a:xfrm>
            <a:prstGeom prst="rect">
              <a:avLst/>
            </a:prstGeom>
            <a:noFill/>
            <a:ln w="9525">
              <a:noFill/>
              <a:miter lim="800000"/>
              <a:headEnd/>
              <a:tailEnd/>
            </a:ln>
          </p:spPr>
        </p:pic>
        <p:pic>
          <p:nvPicPr>
            <p:cNvPr id="12" name="Picture 11">
              <a:extLst>
                <a:ext uri="{FF2B5EF4-FFF2-40B4-BE49-F238E27FC236}">
                  <a16:creationId xmlns:a16="http://schemas.microsoft.com/office/drawing/2014/main" id="{1BFEE8F7-AF1C-FD4E-BE2B-D042F1721E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5564" y="5937974"/>
              <a:ext cx="1445113" cy="812398"/>
            </a:xfrm>
            <a:prstGeom prst="rect">
              <a:avLst/>
            </a:prstGeom>
          </p:spPr>
        </p:pic>
        <p:pic>
          <p:nvPicPr>
            <p:cNvPr id="13" name="Picture 12">
              <a:extLst>
                <a:ext uri="{FF2B5EF4-FFF2-40B4-BE49-F238E27FC236}">
                  <a16:creationId xmlns:a16="http://schemas.microsoft.com/office/drawing/2014/main" id="{5DDE5A21-ACF4-9141-81AA-13116421DAB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7378" y="6270562"/>
              <a:ext cx="1564668" cy="158581"/>
            </a:xfrm>
            <a:prstGeom prst="rect">
              <a:avLst/>
            </a:prstGeom>
          </p:spPr>
        </p:pic>
        <p:pic>
          <p:nvPicPr>
            <p:cNvPr id="14" name="Picture 13" descr="AZ_IMED_RGB_H_COL.jpg">
              <a:extLst>
                <a:ext uri="{FF2B5EF4-FFF2-40B4-BE49-F238E27FC236}">
                  <a16:creationId xmlns:a16="http://schemas.microsoft.com/office/drawing/2014/main" id="{E84157D6-5542-224E-834F-356BCD047931}"/>
                </a:ext>
              </a:extLst>
            </p:cNvPr>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5885933" y="5864363"/>
              <a:ext cx="2005396" cy="886009"/>
            </a:xfrm>
            <a:prstGeom prst="rect">
              <a:avLst/>
            </a:prstGeom>
          </p:spPr>
        </p:pic>
      </p:grpSp>
    </p:spTree>
    <p:extLst>
      <p:ext uri="{BB962C8B-B14F-4D97-AF65-F5344CB8AC3E}">
        <p14:creationId xmlns:p14="http://schemas.microsoft.com/office/powerpoint/2010/main" val="86296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2A5CD3CA-D57D-3B49-88A3-F15AC18DFDAD}"/>
              </a:ext>
            </a:extLst>
          </p:cNvPr>
          <p:cNvGraphicFramePr/>
          <p:nvPr>
            <p:extLst>
              <p:ext uri="{D42A27DB-BD31-4B8C-83A1-F6EECF244321}">
                <p14:modId xmlns:p14="http://schemas.microsoft.com/office/powerpoint/2010/main" val="1470074953"/>
              </p:ext>
            </p:extLst>
          </p:nvPr>
        </p:nvGraphicFramePr>
        <p:xfrm>
          <a:off x="5747409" y="2083974"/>
          <a:ext cx="5070584" cy="3708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test-1.tiff">
            <a:extLst>
              <a:ext uri="{FF2B5EF4-FFF2-40B4-BE49-F238E27FC236}">
                <a16:creationId xmlns:a16="http://schemas.microsoft.com/office/drawing/2014/main" id="{ABAD1605-934D-D843-85FB-A475FF80F0F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43105" y="4032177"/>
            <a:ext cx="1324055" cy="1530493"/>
          </a:xfrm>
          <a:prstGeom prst="rect">
            <a:avLst/>
          </a:prstGeom>
        </p:spPr>
      </p:pic>
      <p:pic>
        <p:nvPicPr>
          <p:cNvPr id="11" name="Picture 10" descr="test-2.tiff">
            <a:extLst>
              <a:ext uri="{FF2B5EF4-FFF2-40B4-BE49-F238E27FC236}">
                <a16:creationId xmlns:a16="http://schemas.microsoft.com/office/drawing/2014/main" id="{65B6DFC5-50AC-F145-84B3-78BE0058F65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33085" y="1695725"/>
            <a:ext cx="3842388" cy="5035333"/>
          </a:xfrm>
          <a:prstGeom prst="rect">
            <a:avLst/>
          </a:prstGeom>
        </p:spPr>
      </p:pic>
      <p:sp>
        <p:nvSpPr>
          <p:cNvPr id="12" name="TextBox 11">
            <a:extLst>
              <a:ext uri="{FF2B5EF4-FFF2-40B4-BE49-F238E27FC236}">
                <a16:creationId xmlns:a16="http://schemas.microsoft.com/office/drawing/2014/main" id="{EDEC10F6-006D-E84C-9EDB-4DF4A561675E}"/>
              </a:ext>
            </a:extLst>
          </p:cNvPr>
          <p:cNvSpPr txBox="1"/>
          <p:nvPr/>
        </p:nvSpPr>
        <p:spPr>
          <a:xfrm>
            <a:off x="5106223" y="2011310"/>
            <a:ext cx="1043689" cy="623241"/>
          </a:xfrm>
          <a:prstGeom prst="rect">
            <a:avLst/>
          </a:prstGeom>
          <a:noFill/>
        </p:spPr>
        <p:txBody>
          <a:bodyPr wrap="square" lIns="68577" tIns="34287" rIns="68577" bIns="34287" rtlCol="0">
            <a:spAutoFit/>
          </a:bodyPr>
          <a:lstStyle/>
          <a:p>
            <a:pPr defTabSz="685746"/>
            <a:r>
              <a:rPr lang="en-US" sz="1200" i="1">
                <a:solidFill>
                  <a:prstClr val="black"/>
                </a:solidFill>
              </a:rPr>
              <a:t>Nature, November 5, 2015 </a:t>
            </a:r>
          </a:p>
        </p:txBody>
      </p:sp>
      <p:sp>
        <p:nvSpPr>
          <p:cNvPr id="13" name="TextBox 12">
            <a:extLst>
              <a:ext uri="{FF2B5EF4-FFF2-40B4-BE49-F238E27FC236}">
                <a16:creationId xmlns:a16="http://schemas.microsoft.com/office/drawing/2014/main" id="{AC9B6987-8033-7A4E-BB2B-7C4CACF65869}"/>
              </a:ext>
            </a:extLst>
          </p:cNvPr>
          <p:cNvSpPr txBox="1"/>
          <p:nvPr/>
        </p:nvSpPr>
        <p:spPr>
          <a:xfrm>
            <a:off x="5339912" y="5515078"/>
            <a:ext cx="1130438" cy="276999"/>
          </a:xfrm>
          <a:prstGeom prst="rect">
            <a:avLst/>
          </a:prstGeom>
          <a:noFill/>
        </p:spPr>
        <p:txBody>
          <a:bodyPr wrap="none" rtlCol="0">
            <a:spAutoFit/>
          </a:bodyPr>
          <a:lstStyle/>
          <a:p>
            <a:pPr defTabSz="407504"/>
            <a:r>
              <a:rPr lang="en-US" sz="1200" b="1" i="1" dirty="0">
                <a:solidFill>
                  <a:srgbClr val="45C9E3"/>
                </a:solidFill>
              </a:rPr>
              <a:t>Mathias Uhlen</a:t>
            </a:r>
          </a:p>
        </p:txBody>
      </p:sp>
      <p:sp>
        <p:nvSpPr>
          <p:cNvPr id="14" name="Title 1">
            <a:extLst>
              <a:ext uri="{FF2B5EF4-FFF2-40B4-BE49-F238E27FC236}">
                <a16:creationId xmlns:a16="http://schemas.microsoft.com/office/drawing/2014/main" id="{A1355954-FCB3-F44E-A129-D2C0A31A4D0B}"/>
              </a:ext>
            </a:extLst>
          </p:cNvPr>
          <p:cNvSpPr txBox="1">
            <a:spLocks/>
          </p:cNvSpPr>
          <p:nvPr/>
        </p:nvSpPr>
        <p:spPr>
          <a:xfrm>
            <a:off x="946231" y="177956"/>
            <a:ext cx="5620929" cy="1164567"/>
          </a:xfrm>
          <a:prstGeom prst="rect">
            <a:avLst/>
          </a:prstGeom>
        </p:spPr>
        <p:txBody>
          <a:bodyPr lIns="82339" tIns="45719" rIns="82339" bIns="45719">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3600" b="1" dirty="0">
                <a:solidFill>
                  <a:prstClr val="black">
                    <a:lumMod val="65000"/>
                    <a:lumOff val="35000"/>
                  </a:prstClr>
                </a:solidFill>
              </a:rPr>
              <a:t>From data to </a:t>
            </a:r>
            <a:r>
              <a:rPr lang="sv-SE" sz="3600" b="1" dirty="0" err="1">
                <a:solidFill>
                  <a:prstClr val="black">
                    <a:lumMod val="65000"/>
                    <a:lumOff val="35000"/>
                  </a:prstClr>
                </a:solidFill>
              </a:rPr>
              <a:t>knowledge</a:t>
            </a:r>
            <a:endParaRPr lang="en-US" sz="3600" b="1" dirty="0">
              <a:solidFill>
                <a:prstClr val="black">
                  <a:lumMod val="65000"/>
                  <a:lumOff val="35000"/>
                </a:prstClr>
              </a:solidFill>
            </a:endParaRPr>
          </a:p>
        </p:txBody>
      </p:sp>
      <p:sp>
        <p:nvSpPr>
          <p:cNvPr id="2" name="TextBox 1">
            <a:extLst>
              <a:ext uri="{FF2B5EF4-FFF2-40B4-BE49-F238E27FC236}">
                <a16:creationId xmlns:a16="http://schemas.microsoft.com/office/drawing/2014/main" id="{C4BFA1D4-405F-7846-BEDD-C0A8C3120940}"/>
              </a:ext>
            </a:extLst>
          </p:cNvPr>
          <p:cNvSpPr txBox="1"/>
          <p:nvPr/>
        </p:nvSpPr>
        <p:spPr>
          <a:xfrm>
            <a:off x="9918583" y="3397783"/>
            <a:ext cx="1798820" cy="1631216"/>
          </a:xfrm>
          <a:prstGeom prst="rect">
            <a:avLst/>
          </a:prstGeom>
          <a:noFill/>
        </p:spPr>
        <p:txBody>
          <a:bodyPr wrap="square" rtlCol="0">
            <a:spAutoFit/>
          </a:bodyPr>
          <a:lstStyle/>
          <a:p>
            <a:pPr algn="ctr"/>
            <a:r>
              <a:rPr lang="sv-SE" sz="2000" b="1" dirty="0" err="1"/>
              <a:t>More</a:t>
            </a:r>
            <a:r>
              <a:rPr lang="sv-SE" sz="2000" b="1" dirty="0"/>
              <a:t> </a:t>
            </a:r>
            <a:r>
              <a:rPr lang="sv-SE" sz="2000" b="1" dirty="0" err="1"/>
              <a:t>than</a:t>
            </a:r>
            <a:r>
              <a:rPr lang="sv-SE" sz="2000" b="1" dirty="0"/>
              <a:t> 200 </a:t>
            </a:r>
            <a:r>
              <a:rPr lang="sv-SE" sz="2000" b="1" dirty="0" err="1"/>
              <a:t>bioinformatics</a:t>
            </a:r>
            <a:r>
              <a:rPr lang="sv-SE" sz="2000" b="1" dirty="0"/>
              <a:t> researchers at SciLifeLab Stockholm</a:t>
            </a:r>
          </a:p>
        </p:txBody>
      </p:sp>
    </p:spTree>
    <p:extLst>
      <p:ext uri="{BB962C8B-B14F-4D97-AF65-F5344CB8AC3E}">
        <p14:creationId xmlns:p14="http://schemas.microsoft.com/office/powerpoint/2010/main" val="351516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 name="Rectangle 3"/>
          <p:cNvSpPr/>
          <p:nvPr/>
        </p:nvSpPr>
        <p:spPr>
          <a:xfrm>
            <a:off x="-309261" y="0"/>
            <a:ext cx="12570238" cy="6926561"/>
          </a:xfrm>
          <a:prstGeom prst="rect">
            <a:avLst/>
          </a:prstGeom>
          <a:solidFill>
            <a:srgbClr val="000000"/>
          </a:solidFill>
          <a:ln>
            <a:solidFill>
              <a:srgbClr val="000000"/>
            </a:solidFill>
          </a:ln>
          <a:effectLst>
            <a:outerShdw blurRad="50800" dist="38100" dir="5400000" rotWithShape="0">
              <a:srgbClr val="000000">
                <a:alpha val="43137"/>
              </a:srgbClr>
            </a:outerShdw>
          </a:effectLst>
        </p:spPr>
        <p:txBody>
          <a:bodyPr lIns="45719" rIns="45719" anchor="ctr"/>
          <a:lstStyle/>
          <a:p>
            <a:pPr defTabSz="912137" hangingPunct="0">
              <a:defRPr>
                <a:solidFill>
                  <a:srgbClr val="FFFFFF"/>
                </a:solidFill>
                <a:latin typeface="Century Gothic"/>
                <a:ea typeface="Century Gothic"/>
                <a:cs typeface="Century Gothic"/>
                <a:sym typeface="Century Gothic"/>
              </a:defRPr>
            </a:pPr>
            <a:endParaRPr sz="1351" kern="0" dirty="0">
              <a:solidFill>
                <a:srgbClr val="FFFFFF"/>
              </a:solidFill>
              <a:latin typeface="Century Gothic"/>
              <a:sym typeface="Century Gothic"/>
            </a:endParaRPr>
          </a:p>
        </p:txBody>
      </p:sp>
      <p:grpSp>
        <p:nvGrpSpPr>
          <p:cNvPr id="2389" name="Group 34"/>
          <p:cNvGrpSpPr/>
          <p:nvPr/>
        </p:nvGrpSpPr>
        <p:grpSpPr>
          <a:xfrm>
            <a:off x="-309261" y="-546486"/>
            <a:ext cx="12050741" cy="8051844"/>
            <a:chOff x="-2" y="-310484"/>
            <a:chExt cx="12050741" cy="8051840"/>
          </a:xfrm>
        </p:grpSpPr>
        <p:grpSp>
          <p:nvGrpSpPr>
            <p:cNvPr id="2365" name="Group 35"/>
            <p:cNvGrpSpPr/>
            <p:nvPr/>
          </p:nvGrpSpPr>
          <p:grpSpPr>
            <a:xfrm>
              <a:off x="6590225" y="4400637"/>
              <a:ext cx="4601317" cy="2638356"/>
              <a:chOff x="360229" y="324331"/>
              <a:chExt cx="4601316" cy="2638355"/>
            </a:xfrm>
          </p:grpSpPr>
          <p:pic>
            <p:nvPicPr>
              <p:cNvPr id="2362" name="Picture 59" descr="Picture 59"/>
              <p:cNvPicPr>
                <a:picLocks noChangeAspect="1"/>
              </p:cNvPicPr>
              <p:nvPr/>
            </p:nvPicPr>
            <p:blipFill>
              <a:blip r:embed="rId2">
                <a:extLst/>
              </a:blip>
              <a:srcRect/>
              <a:stretch>
                <a:fillRect/>
              </a:stretch>
            </p:blipFill>
            <p:spPr>
              <a:xfrm rot="18510018">
                <a:off x="2229499" y="230640"/>
                <a:ext cx="2638355" cy="28257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sp>
            <p:nvSpPr>
              <p:cNvPr id="2364" name="Freeform 61"/>
              <p:cNvSpPr/>
              <p:nvPr/>
            </p:nvSpPr>
            <p:spPr>
              <a:xfrm rot="18510018">
                <a:off x="138050" y="1256394"/>
                <a:ext cx="1539922" cy="1095564"/>
              </a:xfrm>
              <a:custGeom>
                <a:avLst/>
                <a:gdLst/>
                <a:ahLst/>
                <a:cxnLst>
                  <a:cxn ang="0">
                    <a:pos x="wd2" y="hd2"/>
                  </a:cxn>
                  <a:cxn ang="5400000">
                    <a:pos x="wd2" y="hd2"/>
                  </a:cxn>
                  <a:cxn ang="10800000">
                    <a:pos x="wd2" y="hd2"/>
                  </a:cxn>
                  <a:cxn ang="16200000">
                    <a:pos x="wd2" y="hd2"/>
                  </a:cxn>
                </a:cxnLst>
                <a:rect l="0" t="0" r="r" b="b"/>
                <a:pathLst>
                  <a:path w="21270" h="21202" extrusionOk="0">
                    <a:moveTo>
                      <a:pt x="21107" y="1895"/>
                    </a:moveTo>
                    <a:cubicBezTo>
                      <a:pt x="20877" y="2408"/>
                      <a:pt x="20307" y="2380"/>
                      <a:pt x="19450" y="3316"/>
                    </a:cubicBezTo>
                    <a:cubicBezTo>
                      <a:pt x="19103" y="3694"/>
                      <a:pt x="18409" y="4779"/>
                      <a:pt x="18069" y="4973"/>
                    </a:cubicBezTo>
                    <a:cubicBezTo>
                      <a:pt x="17655" y="5210"/>
                      <a:pt x="17217" y="5349"/>
                      <a:pt x="16826" y="5684"/>
                    </a:cubicBezTo>
                    <a:cubicBezTo>
                      <a:pt x="16527" y="5941"/>
                      <a:pt x="16198" y="6278"/>
                      <a:pt x="15860" y="6394"/>
                    </a:cubicBezTo>
                    <a:cubicBezTo>
                      <a:pt x="15541" y="6504"/>
                      <a:pt x="15214" y="6539"/>
                      <a:pt x="14893" y="6631"/>
                    </a:cubicBezTo>
                    <a:cubicBezTo>
                      <a:pt x="14662" y="6697"/>
                      <a:pt x="14433" y="6789"/>
                      <a:pt x="14203" y="6868"/>
                    </a:cubicBezTo>
                    <a:cubicBezTo>
                      <a:pt x="13973" y="7105"/>
                      <a:pt x="13702" y="7253"/>
                      <a:pt x="13512" y="7578"/>
                    </a:cubicBezTo>
                    <a:cubicBezTo>
                      <a:pt x="11901" y="10341"/>
                      <a:pt x="13719" y="8131"/>
                      <a:pt x="12546" y="9473"/>
                    </a:cubicBezTo>
                    <a:cubicBezTo>
                      <a:pt x="12408" y="9789"/>
                      <a:pt x="12263" y="10097"/>
                      <a:pt x="12131" y="10420"/>
                    </a:cubicBezTo>
                    <a:cubicBezTo>
                      <a:pt x="11941" y="10887"/>
                      <a:pt x="11855" y="11525"/>
                      <a:pt x="11579" y="11841"/>
                    </a:cubicBezTo>
                    <a:lnTo>
                      <a:pt x="11165" y="12315"/>
                    </a:lnTo>
                    <a:cubicBezTo>
                      <a:pt x="11073" y="12552"/>
                      <a:pt x="11018" y="12847"/>
                      <a:pt x="10889" y="13025"/>
                    </a:cubicBezTo>
                    <a:cubicBezTo>
                      <a:pt x="10775" y="13181"/>
                      <a:pt x="10602" y="13141"/>
                      <a:pt x="10474" y="13262"/>
                    </a:cubicBezTo>
                    <a:cubicBezTo>
                      <a:pt x="10184" y="13539"/>
                      <a:pt x="9881" y="13807"/>
                      <a:pt x="9646" y="14209"/>
                    </a:cubicBezTo>
                    <a:cubicBezTo>
                      <a:pt x="9416" y="14604"/>
                      <a:pt x="9264" y="15217"/>
                      <a:pt x="8955" y="15393"/>
                    </a:cubicBezTo>
                    <a:cubicBezTo>
                      <a:pt x="7445" y="16257"/>
                      <a:pt x="9733" y="14880"/>
                      <a:pt x="8127" y="16104"/>
                    </a:cubicBezTo>
                    <a:cubicBezTo>
                      <a:pt x="7409" y="16651"/>
                      <a:pt x="7118" y="16622"/>
                      <a:pt x="6332" y="16814"/>
                    </a:cubicBezTo>
                    <a:cubicBezTo>
                      <a:pt x="5145" y="18172"/>
                      <a:pt x="6542" y="16364"/>
                      <a:pt x="5779" y="17998"/>
                    </a:cubicBezTo>
                    <a:cubicBezTo>
                      <a:pt x="5676" y="18221"/>
                      <a:pt x="5493" y="18290"/>
                      <a:pt x="5365" y="18472"/>
                    </a:cubicBezTo>
                    <a:cubicBezTo>
                      <a:pt x="4161" y="20194"/>
                      <a:pt x="5847" y="18119"/>
                      <a:pt x="4399" y="19893"/>
                    </a:cubicBezTo>
                    <a:cubicBezTo>
                      <a:pt x="4263" y="20058"/>
                      <a:pt x="4137" y="20255"/>
                      <a:pt x="3984" y="20367"/>
                    </a:cubicBezTo>
                    <a:cubicBezTo>
                      <a:pt x="3810" y="20495"/>
                      <a:pt x="3614" y="20510"/>
                      <a:pt x="3432" y="20603"/>
                    </a:cubicBezTo>
                    <a:cubicBezTo>
                      <a:pt x="3153" y="20747"/>
                      <a:pt x="2603" y="21077"/>
                      <a:pt x="2603" y="21077"/>
                    </a:cubicBezTo>
                    <a:cubicBezTo>
                      <a:pt x="1775" y="20998"/>
                      <a:pt x="841" y="21538"/>
                      <a:pt x="118" y="20840"/>
                    </a:cubicBezTo>
                    <a:cubicBezTo>
                      <a:pt x="-213" y="20521"/>
                      <a:pt x="242" y="19542"/>
                      <a:pt x="394" y="18946"/>
                    </a:cubicBezTo>
                    <a:cubicBezTo>
                      <a:pt x="568" y="18264"/>
                      <a:pt x="890" y="17717"/>
                      <a:pt x="1084" y="17051"/>
                    </a:cubicBezTo>
                    <a:cubicBezTo>
                      <a:pt x="1306" y="16291"/>
                      <a:pt x="1453" y="15472"/>
                      <a:pt x="1637" y="14683"/>
                    </a:cubicBezTo>
                    <a:lnTo>
                      <a:pt x="2189" y="12315"/>
                    </a:lnTo>
                    <a:cubicBezTo>
                      <a:pt x="2281" y="11920"/>
                      <a:pt x="2328" y="11484"/>
                      <a:pt x="2465" y="11131"/>
                    </a:cubicBezTo>
                    <a:lnTo>
                      <a:pt x="3018" y="9710"/>
                    </a:lnTo>
                    <a:cubicBezTo>
                      <a:pt x="3110" y="9473"/>
                      <a:pt x="3176" y="9201"/>
                      <a:pt x="3294" y="8999"/>
                    </a:cubicBezTo>
                    <a:cubicBezTo>
                      <a:pt x="3432" y="8763"/>
                      <a:pt x="3581" y="8543"/>
                      <a:pt x="3708" y="8289"/>
                    </a:cubicBezTo>
                    <a:cubicBezTo>
                      <a:pt x="3858" y="7989"/>
                      <a:pt x="3949" y="7602"/>
                      <a:pt x="4122" y="7342"/>
                    </a:cubicBezTo>
                    <a:cubicBezTo>
                      <a:pt x="4324" y="7039"/>
                      <a:pt x="4585" y="6875"/>
                      <a:pt x="4813" y="6631"/>
                    </a:cubicBezTo>
                    <a:cubicBezTo>
                      <a:pt x="5548" y="5843"/>
                      <a:pt x="4901" y="6381"/>
                      <a:pt x="5917" y="5684"/>
                    </a:cubicBezTo>
                    <a:cubicBezTo>
                      <a:pt x="6056" y="5447"/>
                      <a:pt x="6173" y="5168"/>
                      <a:pt x="6332" y="4973"/>
                    </a:cubicBezTo>
                    <a:cubicBezTo>
                      <a:pt x="6499" y="4768"/>
                      <a:pt x="6692" y="4627"/>
                      <a:pt x="6884" y="4500"/>
                    </a:cubicBezTo>
                    <a:cubicBezTo>
                      <a:pt x="7292" y="4231"/>
                      <a:pt x="7713" y="4026"/>
                      <a:pt x="8127" y="3789"/>
                    </a:cubicBezTo>
                    <a:cubicBezTo>
                      <a:pt x="8265" y="3710"/>
                      <a:pt x="8398" y="3601"/>
                      <a:pt x="8541" y="3553"/>
                    </a:cubicBezTo>
                    <a:lnTo>
                      <a:pt x="9232" y="3316"/>
                    </a:lnTo>
                    <a:cubicBezTo>
                      <a:pt x="9370" y="3158"/>
                      <a:pt x="9493" y="2954"/>
                      <a:pt x="9646" y="2842"/>
                    </a:cubicBezTo>
                    <a:cubicBezTo>
                      <a:pt x="10265" y="2387"/>
                      <a:pt x="10075" y="2829"/>
                      <a:pt x="10612" y="2368"/>
                    </a:cubicBezTo>
                    <a:cubicBezTo>
                      <a:pt x="10853" y="2163"/>
                      <a:pt x="11075" y="1902"/>
                      <a:pt x="11303" y="1658"/>
                    </a:cubicBezTo>
                    <a:cubicBezTo>
                      <a:pt x="11444" y="1507"/>
                      <a:pt x="11559" y="1268"/>
                      <a:pt x="11717" y="1184"/>
                    </a:cubicBezTo>
                    <a:cubicBezTo>
                      <a:pt x="12166" y="948"/>
                      <a:pt x="12653" y="965"/>
                      <a:pt x="13098" y="711"/>
                    </a:cubicBezTo>
                    <a:cubicBezTo>
                      <a:pt x="13393" y="542"/>
                      <a:pt x="13761" y="311"/>
                      <a:pt x="14065" y="237"/>
                    </a:cubicBezTo>
                    <a:cubicBezTo>
                      <a:pt x="14523" y="125"/>
                      <a:pt x="14985" y="79"/>
                      <a:pt x="15446" y="0"/>
                    </a:cubicBezTo>
                    <a:cubicBezTo>
                      <a:pt x="17241" y="79"/>
                      <a:pt x="19044" y="-62"/>
                      <a:pt x="20831" y="237"/>
                    </a:cubicBezTo>
                    <a:cubicBezTo>
                      <a:pt x="21387" y="330"/>
                      <a:pt x="21337" y="1382"/>
                      <a:pt x="21107" y="1895"/>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solidFill>
                      <a:srgbClr val="FFFFFF"/>
                    </a:solidFill>
                    <a:latin typeface="Century Gothic"/>
                    <a:ea typeface="Century Gothic"/>
                    <a:cs typeface="Century Gothic"/>
                    <a:sym typeface="Century Gothic"/>
                  </a:defRPr>
                </a:pPr>
                <a:endParaRPr sz="1351" kern="0">
                  <a:solidFill>
                    <a:srgbClr val="FFFFFF"/>
                  </a:solidFill>
                  <a:latin typeface="Century Gothic"/>
                  <a:sym typeface="Century Gothic"/>
                </a:endParaRPr>
              </a:p>
            </p:txBody>
          </p:sp>
        </p:grpSp>
        <p:grpSp>
          <p:nvGrpSpPr>
            <p:cNvPr id="2368" name="Group 36"/>
            <p:cNvGrpSpPr/>
            <p:nvPr/>
          </p:nvGrpSpPr>
          <p:grpSpPr>
            <a:xfrm>
              <a:off x="7422658" y="-310484"/>
              <a:ext cx="4311508" cy="3977647"/>
              <a:chOff x="622942" y="-310483"/>
              <a:chExt cx="4311506" cy="3977645"/>
            </a:xfrm>
          </p:grpSpPr>
          <p:pic>
            <p:nvPicPr>
              <p:cNvPr id="2366" name="Picture 57" descr="Picture 57"/>
              <p:cNvPicPr>
                <a:picLocks noChangeAspect="1"/>
              </p:cNvPicPr>
              <p:nvPr/>
            </p:nvPicPr>
            <p:blipFill>
              <a:blip r:embed="rId3">
                <a:extLst/>
              </a:blip>
              <a:stretch>
                <a:fillRect/>
              </a:stretch>
            </p:blipFill>
            <p:spPr>
              <a:xfrm rot="8332156">
                <a:off x="2750261" y="-310483"/>
                <a:ext cx="2184187" cy="2776223"/>
              </a:xfrm>
              <a:prstGeom prst="rect">
                <a:avLst/>
              </a:prstGeom>
              <a:ln w="12700" cap="flat">
                <a:noFill/>
                <a:miter lim="400000"/>
              </a:ln>
              <a:effectLst/>
            </p:spPr>
          </p:pic>
          <p:sp>
            <p:nvSpPr>
              <p:cNvPr id="2367" name="Freeform 58"/>
              <p:cNvSpPr/>
              <p:nvPr/>
            </p:nvSpPr>
            <p:spPr>
              <a:xfrm rot="8361200">
                <a:off x="622942" y="1334228"/>
                <a:ext cx="1134754" cy="2332934"/>
              </a:xfrm>
              <a:custGeom>
                <a:avLst/>
                <a:gdLst/>
                <a:ahLst/>
                <a:cxnLst>
                  <a:cxn ang="0">
                    <a:pos x="wd2" y="hd2"/>
                  </a:cxn>
                  <a:cxn ang="5400000">
                    <a:pos x="wd2" y="hd2"/>
                  </a:cxn>
                  <a:cxn ang="10800000">
                    <a:pos x="wd2" y="hd2"/>
                  </a:cxn>
                  <a:cxn ang="16200000">
                    <a:pos x="wd2" y="hd2"/>
                  </a:cxn>
                </a:cxnLst>
                <a:rect l="0" t="0" r="r" b="b"/>
                <a:pathLst>
                  <a:path w="21520" h="21581" extrusionOk="0">
                    <a:moveTo>
                      <a:pt x="16782" y="91"/>
                    </a:moveTo>
                    <a:cubicBezTo>
                      <a:pt x="14676" y="151"/>
                      <a:pt x="12566" y="191"/>
                      <a:pt x="10464" y="271"/>
                    </a:cubicBezTo>
                    <a:cubicBezTo>
                      <a:pt x="10193" y="282"/>
                      <a:pt x="9911" y="301"/>
                      <a:pt x="9674" y="362"/>
                    </a:cubicBezTo>
                    <a:cubicBezTo>
                      <a:pt x="9305" y="455"/>
                      <a:pt x="8997" y="593"/>
                      <a:pt x="8687" y="723"/>
                    </a:cubicBezTo>
                    <a:cubicBezTo>
                      <a:pt x="8206" y="924"/>
                      <a:pt x="7696" y="1117"/>
                      <a:pt x="7305" y="1355"/>
                    </a:cubicBezTo>
                    <a:cubicBezTo>
                      <a:pt x="6910" y="1596"/>
                      <a:pt x="6585" y="1865"/>
                      <a:pt x="6120" y="2077"/>
                    </a:cubicBezTo>
                    <a:cubicBezTo>
                      <a:pt x="5594" y="2318"/>
                      <a:pt x="4954" y="2516"/>
                      <a:pt x="4541" y="2800"/>
                    </a:cubicBezTo>
                    <a:lnTo>
                      <a:pt x="3751" y="3341"/>
                    </a:lnTo>
                    <a:cubicBezTo>
                      <a:pt x="3301" y="4576"/>
                      <a:pt x="3513" y="4066"/>
                      <a:pt x="3158" y="4877"/>
                    </a:cubicBezTo>
                    <a:cubicBezTo>
                      <a:pt x="3093" y="7224"/>
                      <a:pt x="3078" y="9572"/>
                      <a:pt x="2961" y="11920"/>
                    </a:cubicBezTo>
                    <a:cubicBezTo>
                      <a:pt x="2946" y="12222"/>
                      <a:pt x="2864" y="12524"/>
                      <a:pt x="2764" y="12823"/>
                    </a:cubicBezTo>
                    <a:cubicBezTo>
                      <a:pt x="2732" y="12917"/>
                      <a:pt x="2623" y="13002"/>
                      <a:pt x="2566" y="13094"/>
                    </a:cubicBezTo>
                    <a:cubicBezTo>
                      <a:pt x="2360" y="13424"/>
                      <a:pt x="2186" y="13758"/>
                      <a:pt x="1974" y="14087"/>
                    </a:cubicBezTo>
                    <a:cubicBezTo>
                      <a:pt x="1692" y="14525"/>
                      <a:pt x="1542" y="14671"/>
                      <a:pt x="1184" y="15080"/>
                    </a:cubicBezTo>
                    <a:cubicBezTo>
                      <a:pt x="1118" y="15411"/>
                      <a:pt x="1083" y="15744"/>
                      <a:pt x="987" y="16073"/>
                    </a:cubicBezTo>
                    <a:cubicBezTo>
                      <a:pt x="951" y="16196"/>
                      <a:pt x="838" y="16312"/>
                      <a:pt x="789" y="16435"/>
                    </a:cubicBezTo>
                    <a:cubicBezTo>
                      <a:pt x="751" y="16530"/>
                      <a:pt x="482" y="17474"/>
                      <a:pt x="394" y="17608"/>
                    </a:cubicBezTo>
                    <a:cubicBezTo>
                      <a:pt x="310" y="17737"/>
                      <a:pt x="131" y="17849"/>
                      <a:pt x="0" y="17970"/>
                    </a:cubicBezTo>
                    <a:cubicBezTo>
                      <a:pt x="315" y="19699"/>
                      <a:pt x="-80" y="18565"/>
                      <a:pt x="394" y="19324"/>
                    </a:cubicBezTo>
                    <a:cubicBezTo>
                      <a:pt x="469" y="19443"/>
                      <a:pt x="485" y="19571"/>
                      <a:pt x="592" y="19685"/>
                    </a:cubicBezTo>
                    <a:cubicBezTo>
                      <a:pt x="685" y="19785"/>
                      <a:pt x="881" y="19859"/>
                      <a:pt x="987" y="19956"/>
                    </a:cubicBezTo>
                    <a:cubicBezTo>
                      <a:pt x="1080" y="20041"/>
                      <a:pt x="1037" y="20160"/>
                      <a:pt x="1184" y="20227"/>
                    </a:cubicBezTo>
                    <a:cubicBezTo>
                      <a:pt x="1520" y="20380"/>
                      <a:pt x="1974" y="20468"/>
                      <a:pt x="2369" y="20588"/>
                    </a:cubicBezTo>
                    <a:cubicBezTo>
                      <a:pt x="2566" y="20648"/>
                      <a:pt x="2736" y="20734"/>
                      <a:pt x="2961" y="20769"/>
                    </a:cubicBezTo>
                    <a:cubicBezTo>
                      <a:pt x="3158" y="20799"/>
                      <a:pt x="3371" y="20813"/>
                      <a:pt x="3553" y="20859"/>
                    </a:cubicBezTo>
                    <a:cubicBezTo>
                      <a:pt x="3968" y="20964"/>
                      <a:pt x="4343" y="21100"/>
                      <a:pt x="4738" y="21220"/>
                    </a:cubicBezTo>
                    <a:cubicBezTo>
                      <a:pt x="4935" y="21280"/>
                      <a:pt x="5100" y="21375"/>
                      <a:pt x="5330" y="21401"/>
                    </a:cubicBezTo>
                    <a:cubicBezTo>
                      <a:pt x="6571" y="21543"/>
                      <a:pt x="5851" y="21474"/>
                      <a:pt x="7502" y="21581"/>
                    </a:cubicBezTo>
                    <a:cubicBezTo>
                      <a:pt x="8358" y="21551"/>
                      <a:pt x="9239" y="21591"/>
                      <a:pt x="10069" y="21491"/>
                    </a:cubicBezTo>
                    <a:cubicBezTo>
                      <a:pt x="10528" y="21436"/>
                      <a:pt x="11253" y="21130"/>
                      <a:pt x="11253" y="21130"/>
                    </a:cubicBezTo>
                    <a:cubicBezTo>
                      <a:pt x="12032" y="20596"/>
                      <a:pt x="11163" y="21095"/>
                      <a:pt x="12438" y="20678"/>
                    </a:cubicBezTo>
                    <a:cubicBezTo>
                      <a:pt x="12665" y="20604"/>
                      <a:pt x="12816" y="20489"/>
                      <a:pt x="13030" y="20408"/>
                    </a:cubicBezTo>
                    <a:cubicBezTo>
                      <a:pt x="13213" y="20338"/>
                      <a:pt x="13440" y="20296"/>
                      <a:pt x="13623" y="20227"/>
                    </a:cubicBezTo>
                    <a:cubicBezTo>
                      <a:pt x="13837" y="20145"/>
                      <a:pt x="14000" y="20038"/>
                      <a:pt x="14215" y="19956"/>
                    </a:cubicBezTo>
                    <a:cubicBezTo>
                      <a:pt x="14397" y="19887"/>
                      <a:pt x="14625" y="19845"/>
                      <a:pt x="14807" y="19775"/>
                    </a:cubicBezTo>
                    <a:cubicBezTo>
                      <a:pt x="15751" y="19416"/>
                      <a:pt x="15088" y="19621"/>
                      <a:pt x="15794" y="19234"/>
                    </a:cubicBezTo>
                    <a:cubicBezTo>
                      <a:pt x="16550" y="18819"/>
                      <a:pt x="17202" y="18798"/>
                      <a:pt x="17769" y="18150"/>
                    </a:cubicBezTo>
                    <a:cubicBezTo>
                      <a:pt x="17918" y="17980"/>
                      <a:pt x="18545" y="17314"/>
                      <a:pt x="18756" y="16976"/>
                    </a:cubicBezTo>
                    <a:cubicBezTo>
                      <a:pt x="18830" y="16857"/>
                      <a:pt x="18909" y="16738"/>
                      <a:pt x="18953" y="16615"/>
                    </a:cubicBezTo>
                    <a:cubicBezTo>
                      <a:pt x="19106" y="16195"/>
                      <a:pt x="19054" y="15755"/>
                      <a:pt x="19348" y="15351"/>
                    </a:cubicBezTo>
                    <a:cubicBezTo>
                      <a:pt x="19672" y="14906"/>
                      <a:pt x="19511" y="15174"/>
                      <a:pt x="19743" y="14538"/>
                    </a:cubicBezTo>
                    <a:cubicBezTo>
                      <a:pt x="19930" y="13510"/>
                      <a:pt x="19815" y="13555"/>
                      <a:pt x="20335" y="12642"/>
                    </a:cubicBezTo>
                    <a:cubicBezTo>
                      <a:pt x="20577" y="12218"/>
                      <a:pt x="20862" y="11799"/>
                      <a:pt x="21125" y="11378"/>
                    </a:cubicBezTo>
                    <a:lnTo>
                      <a:pt x="21520" y="10746"/>
                    </a:lnTo>
                    <a:cubicBezTo>
                      <a:pt x="21454" y="9692"/>
                      <a:pt x="21416" y="8638"/>
                      <a:pt x="21323" y="7585"/>
                    </a:cubicBezTo>
                    <a:cubicBezTo>
                      <a:pt x="20797" y="1657"/>
                      <a:pt x="21268" y="5677"/>
                      <a:pt x="20730" y="3341"/>
                    </a:cubicBezTo>
                    <a:cubicBezTo>
                      <a:pt x="20608" y="2808"/>
                      <a:pt x="20736" y="2505"/>
                      <a:pt x="20335" y="2077"/>
                    </a:cubicBezTo>
                    <a:cubicBezTo>
                      <a:pt x="19700" y="1399"/>
                      <a:pt x="20294" y="1968"/>
                      <a:pt x="19348" y="1536"/>
                    </a:cubicBezTo>
                    <a:cubicBezTo>
                      <a:pt x="19116" y="1429"/>
                      <a:pt x="18947" y="1297"/>
                      <a:pt x="18756" y="1174"/>
                    </a:cubicBezTo>
                    <a:cubicBezTo>
                      <a:pt x="18618" y="1086"/>
                      <a:pt x="18529" y="980"/>
                      <a:pt x="18361" y="903"/>
                    </a:cubicBezTo>
                    <a:cubicBezTo>
                      <a:pt x="18128" y="797"/>
                      <a:pt x="17835" y="723"/>
                      <a:pt x="17571" y="633"/>
                    </a:cubicBezTo>
                    <a:cubicBezTo>
                      <a:pt x="17441" y="454"/>
                      <a:pt x="17327" y="218"/>
                      <a:pt x="16979" y="91"/>
                    </a:cubicBezTo>
                    <a:cubicBezTo>
                      <a:pt x="16706" y="-9"/>
                      <a:pt x="16474" y="1"/>
                      <a:pt x="16189" y="1"/>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73" name="Group 37"/>
            <p:cNvGrpSpPr/>
            <p:nvPr/>
          </p:nvGrpSpPr>
          <p:grpSpPr>
            <a:xfrm>
              <a:off x="284052" y="3510990"/>
              <a:ext cx="5606941" cy="4230366"/>
              <a:chOff x="-157055" y="-773351"/>
              <a:chExt cx="5606940" cy="4230365"/>
            </a:xfrm>
          </p:grpSpPr>
          <p:pic>
            <p:nvPicPr>
              <p:cNvPr id="2369" name="Picture 53" descr="Picture 53"/>
              <p:cNvPicPr>
                <a:picLocks noChangeAspect="1"/>
              </p:cNvPicPr>
              <p:nvPr/>
            </p:nvPicPr>
            <p:blipFill>
              <a:blip r:embed="rId4">
                <a:extLst/>
              </a:blip>
              <a:stretch>
                <a:fillRect/>
              </a:stretch>
            </p:blipFill>
            <p:spPr>
              <a:xfrm rot="193726">
                <a:off x="-157055" y="-204470"/>
                <a:ext cx="4413774" cy="2667653"/>
              </a:xfrm>
              <a:prstGeom prst="rect">
                <a:avLst/>
              </a:prstGeom>
              <a:ln w="12700" cap="flat">
                <a:noFill/>
                <a:miter lim="400000"/>
              </a:ln>
              <a:effectLst/>
            </p:spPr>
          </p:pic>
          <p:sp>
            <p:nvSpPr>
              <p:cNvPr id="2371" name="Freeform 55"/>
              <p:cNvSpPr/>
              <p:nvPr/>
            </p:nvSpPr>
            <p:spPr>
              <a:xfrm rot="193726">
                <a:off x="1238990" y="-773351"/>
                <a:ext cx="4210895" cy="2801762"/>
              </a:xfrm>
              <a:custGeom>
                <a:avLst/>
                <a:gdLst/>
                <a:ahLst/>
                <a:cxnLst>
                  <a:cxn ang="0">
                    <a:pos x="wd2" y="hd2"/>
                  </a:cxn>
                  <a:cxn ang="5400000">
                    <a:pos x="wd2" y="hd2"/>
                  </a:cxn>
                  <a:cxn ang="10800000">
                    <a:pos x="wd2" y="hd2"/>
                  </a:cxn>
                  <a:cxn ang="16200000">
                    <a:pos x="wd2" y="hd2"/>
                  </a:cxn>
                </a:cxnLst>
                <a:rect l="0" t="0" r="r" b="b"/>
                <a:pathLst>
                  <a:path w="21600" h="21594" extrusionOk="0">
                    <a:moveTo>
                      <a:pt x="66" y="5664"/>
                    </a:moveTo>
                    <a:cubicBezTo>
                      <a:pt x="66" y="5861"/>
                      <a:pt x="105" y="6452"/>
                      <a:pt x="133" y="6844"/>
                    </a:cubicBezTo>
                    <a:cubicBezTo>
                      <a:pt x="149" y="7086"/>
                      <a:pt x="188" y="7631"/>
                      <a:pt x="265" y="7906"/>
                    </a:cubicBezTo>
                    <a:cubicBezTo>
                      <a:pt x="301" y="8033"/>
                      <a:pt x="365" y="8130"/>
                      <a:pt x="398" y="8260"/>
                    </a:cubicBezTo>
                    <a:cubicBezTo>
                      <a:pt x="503" y="8681"/>
                      <a:pt x="483" y="9001"/>
                      <a:pt x="663" y="9322"/>
                    </a:cubicBezTo>
                    <a:cubicBezTo>
                      <a:pt x="852" y="9660"/>
                      <a:pt x="845" y="9484"/>
                      <a:pt x="1060" y="9676"/>
                    </a:cubicBezTo>
                    <a:cubicBezTo>
                      <a:pt x="1131" y="9739"/>
                      <a:pt x="1188" y="9848"/>
                      <a:pt x="1259" y="9912"/>
                    </a:cubicBezTo>
                    <a:cubicBezTo>
                      <a:pt x="1365" y="10006"/>
                      <a:pt x="1624" y="10097"/>
                      <a:pt x="1723" y="10148"/>
                    </a:cubicBezTo>
                    <a:cubicBezTo>
                      <a:pt x="1790" y="10182"/>
                      <a:pt x="1854" y="10232"/>
                      <a:pt x="1921" y="10266"/>
                    </a:cubicBezTo>
                    <a:cubicBezTo>
                      <a:pt x="2009" y="10310"/>
                      <a:pt x="2099" y="10339"/>
                      <a:pt x="2187" y="10384"/>
                    </a:cubicBezTo>
                    <a:cubicBezTo>
                      <a:pt x="2852" y="10722"/>
                      <a:pt x="1822" y="10251"/>
                      <a:pt x="2650" y="10620"/>
                    </a:cubicBezTo>
                    <a:cubicBezTo>
                      <a:pt x="2783" y="10777"/>
                      <a:pt x="2897" y="11002"/>
                      <a:pt x="3048" y="11092"/>
                    </a:cubicBezTo>
                    <a:cubicBezTo>
                      <a:pt x="3180" y="11170"/>
                      <a:pt x="3329" y="11190"/>
                      <a:pt x="3445" y="11328"/>
                    </a:cubicBezTo>
                    <a:lnTo>
                      <a:pt x="3843" y="11800"/>
                    </a:lnTo>
                    <a:cubicBezTo>
                      <a:pt x="3982" y="12171"/>
                      <a:pt x="4018" y="12318"/>
                      <a:pt x="4240" y="12626"/>
                    </a:cubicBezTo>
                    <a:cubicBezTo>
                      <a:pt x="4342" y="12767"/>
                      <a:pt x="4469" y="12842"/>
                      <a:pt x="4572" y="12980"/>
                    </a:cubicBezTo>
                    <a:cubicBezTo>
                      <a:pt x="4969" y="13510"/>
                      <a:pt x="4571" y="13215"/>
                      <a:pt x="4969" y="13452"/>
                    </a:cubicBezTo>
                    <a:cubicBezTo>
                      <a:pt x="5015" y="13698"/>
                      <a:pt x="5077" y="14083"/>
                      <a:pt x="5168" y="14278"/>
                    </a:cubicBezTo>
                    <a:cubicBezTo>
                      <a:pt x="5219" y="14387"/>
                      <a:pt x="5301" y="14435"/>
                      <a:pt x="5367" y="14514"/>
                    </a:cubicBezTo>
                    <a:cubicBezTo>
                      <a:pt x="5411" y="14632"/>
                      <a:pt x="5464" y="14741"/>
                      <a:pt x="5499" y="14868"/>
                    </a:cubicBezTo>
                    <a:cubicBezTo>
                      <a:pt x="5531" y="14979"/>
                      <a:pt x="5523" y="15124"/>
                      <a:pt x="5566" y="15222"/>
                    </a:cubicBezTo>
                    <a:cubicBezTo>
                      <a:pt x="5695" y="15518"/>
                      <a:pt x="6131" y="16265"/>
                      <a:pt x="6361" y="16402"/>
                    </a:cubicBezTo>
                    <a:cubicBezTo>
                      <a:pt x="6635" y="16565"/>
                      <a:pt x="6501" y="16451"/>
                      <a:pt x="6758" y="16756"/>
                    </a:cubicBezTo>
                    <a:cubicBezTo>
                      <a:pt x="7112" y="17700"/>
                      <a:pt x="6648" y="16559"/>
                      <a:pt x="7090" y="17346"/>
                    </a:cubicBezTo>
                    <a:cubicBezTo>
                      <a:pt x="7265" y="17658"/>
                      <a:pt x="7177" y="17812"/>
                      <a:pt x="7421" y="18054"/>
                    </a:cubicBezTo>
                    <a:cubicBezTo>
                      <a:pt x="7543" y="18174"/>
                      <a:pt x="7818" y="18290"/>
                      <a:pt x="7818" y="18290"/>
                    </a:cubicBezTo>
                    <a:cubicBezTo>
                      <a:pt x="7863" y="18408"/>
                      <a:pt x="7900" y="18535"/>
                      <a:pt x="7951" y="18644"/>
                    </a:cubicBezTo>
                    <a:cubicBezTo>
                      <a:pt x="8146" y="19060"/>
                      <a:pt x="8270" y="19141"/>
                      <a:pt x="8547" y="19470"/>
                    </a:cubicBezTo>
                    <a:lnTo>
                      <a:pt x="8746" y="19706"/>
                    </a:lnTo>
                    <a:cubicBezTo>
                      <a:pt x="8790" y="19824"/>
                      <a:pt x="8843" y="19933"/>
                      <a:pt x="8879" y="20060"/>
                    </a:cubicBezTo>
                    <a:cubicBezTo>
                      <a:pt x="8968" y="20378"/>
                      <a:pt x="8909" y="20505"/>
                      <a:pt x="9077" y="20768"/>
                    </a:cubicBezTo>
                    <a:cubicBezTo>
                      <a:pt x="9197" y="20954"/>
                      <a:pt x="9342" y="21082"/>
                      <a:pt x="9475" y="21240"/>
                    </a:cubicBezTo>
                    <a:cubicBezTo>
                      <a:pt x="9732" y="21545"/>
                      <a:pt x="9598" y="21431"/>
                      <a:pt x="9872" y="21594"/>
                    </a:cubicBezTo>
                    <a:cubicBezTo>
                      <a:pt x="10160" y="21554"/>
                      <a:pt x="10454" y="21600"/>
                      <a:pt x="10734" y="21476"/>
                    </a:cubicBezTo>
                    <a:cubicBezTo>
                      <a:pt x="10825" y="21435"/>
                      <a:pt x="10853" y="21210"/>
                      <a:pt x="10933" y="21122"/>
                    </a:cubicBezTo>
                    <a:cubicBezTo>
                      <a:pt x="11033" y="21009"/>
                      <a:pt x="11155" y="20972"/>
                      <a:pt x="11264" y="20886"/>
                    </a:cubicBezTo>
                    <a:cubicBezTo>
                      <a:pt x="11516" y="20686"/>
                      <a:pt x="11514" y="20667"/>
                      <a:pt x="11728" y="20414"/>
                    </a:cubicBezTo>
                    <a:cubicBezTo>
                      <a:pt x="11816" y="20138"/>
                      <a:pt x="11873" y="19822"/>
                      <a:pt x="11993" y="19588"/>
                    </a:cubicBezTo>
                    <a:cubicBezTo>
                      <a:pt x="12100" y="19378"/>
                      <a:pt x="12262" y="19283"/>
                      <a:pt x="12390" y="19116"/>
                    </a:cubicBezTo>
                    <a:cubicBezTo>
                      <a:pt x="12593" y="18850"/>
                      <a:pt x="12788" y="18565"/>
                      <a:pt x="12987" y="18290"/>
                    </a:cubicBezTo>
                    <a:cubicBezTo>
                      <a:pt x="13064" y="18182"/>
                      <a:pt x="13168" y="18147"/>
                      <a:pt x="13252" y="18054"/>
                    </a:cubicBezTo>
                    <a:cubicBezTo>
                      <a:pt x="13345" y="17949"/>
                      <a:pt x="13420" y="17795"/>
                      <a:pt x="13517" y="17700"/>
                    </a:cubicBezTo>
                    <a:cubicBezTo>
                      <a:pt x="13621" y="17597"/>
                      <a:pt x="13737" y="17542"/>
                      <a:pt x="13848" y="17464"/>
                    </a:cubicBezTo>
                    <a:cubicBezTo>
                      <a:pt x="14330" y="16175"/>
                      <a:pt x="13619" y="18162"/>
                      <a:pt x="14047" y="16638"/>
                    </a:cubicBezTo>
                    <a:cubicBezTo>
                      <a:pt x="14096" y="16462"/>
                      <a:pt x="14184" y="16329"/>
                      <a:pt x="14245" y="16166"/>
                    </a:cubicBezTo>
                    <a:cubicBezTo>
                      <a:pt x="14361" y="15857"/>
                      <a:pt x="14459" y="15528"/>
                      <a:pt x="14577" y="15222"/>
                    </a:cubicBezTo>
                    <a:cubicBezTo>
                      <a:pt x="14791" y="14663"/>
                      <a:pt x="15069" y="14175"/>
                      <a:pt x="15239" y="13570"/>
                    </a:cubicBezTo>
                    <a:cubicBezTo>
                      <a:pt x="15410" y="12963"/>
                      <a:pt x="15529" y="12442"/>
                      <a:pt x="15769" y="11918"/>
                    </a:cubicBezTo>
                    <a:cubicBezTo>
                      <a:pt x="15868" y="11703"/>
                      <a:pt x="15985" y="11514"/>
                      <a:pt x="16101" y="11328"/>
                    </a:cubicBezTo>
                    <a:cubicBezTo>
                      <a:pt x="16750" y="10287"/>
                      <a:pt x="16111" y="11317"/>
                      <a:pt x="16763" y="10620"/>
                    </a:cubicBezTo>
                    <a:cubicBezTo>
                      <a:pt x="16884" y="10490"/>
                      <a:pt x="16968" y="10260"/>
                      <a:pt x="17094" y="10148"/>
                    </a:cubicBezTo>
                    <a:cubicBezTo>
                      <a:pt x="17195" y="10058"/>
                      <a:pt x="17317" y="10078"/>
                      <a:pt x="17426" y="10030"/>
                    </a:cubicBezTo>
                    <a:cubicBezTo>
                      <a:pt x="17582" y="9960"/>
                      <a:pt x="17736" y="9880"/>
                      <a:pt x="17890" y="9794"/>
                    </a:cubicBezTo>
                    <a:cubicBezTo>
                      <a:pt x="18156" y="9644"/>
                      <a:pt x="18408" y="9392"/>
                      <a:pt x="18685" y="9322"/>
                    </a:cubicBezTo>
                    <a:cubicBezTo>
                      <a:pt x="18839" y="9283"/>
                      <a:pt x="18995" y="9258"/>
                      <a:pt x="19148" y="9204"/>
                    </a:cubicBezTo>
                    <a:cubicBezTo>
                      <a:pt x="19327" y="9140"/>
                      <a:pt x="19501" y="9041"/>
                      <a:pt x="19679" y="8968"/>
                    </a:cubicBezTo>
                    <a:cubicBezTo>
                      <a:pt x="19788" y="8923"/>
                      <a:pt x="19899" y="8889"/>
                      <a:pt x="20010" y="8850"/>
                    </a:cubicBezTo>
                    <a:cubicBezTo>
                      <a:pt x="20120" y="8771"/>
                      <a:pt x="20227" y="8675"/>
                      <a:pt x="20341" y="8614"/>
                    </a:cubicBezTo>
                    <a:cubicBezTo>
                      <a:pt x="20449" y="8556"/>
                      <a:pt x="20563" y="8544"/>
                      <a:pt x="20672" y="8496"/>
                    </a:cubicBezTo>
                    <a:cubicBezTo>
                      <a:pt x="20740" y="8466"/>
                      <a:pt x="20805" y="8417"/>
                      <a:pt x="20871" y="8378"/>
                    </a:cubicBezTo>
                    <a:cubicBezTo>
                      <a:pt x="21337" y="7271"/>
                      <a:pt x="20746" y="8628"/>
                      <a:pt x="21401" y="7316"/>
                    </a:cubicBezTo>
                    <a:cubicBezTo>
                      <a:pt x="21475" y="7169"/>
                      <a:pt x="21534" y="7001"/>
                      <a:pt x="21600" y="6844"/>
                    </a:cubicBezTo>
                    <a:cubicBezTo>
                      <a:pt x="21534" y="6372"/>
                      <a:pt x="21518" y="5868"/>
                      <a:pt x="21401" y="5428"/>
                    </a:cubicBezTo>
                    <a:cubicBezTo>
                      <a:pt x="21135" y="4427"/>
                      <a:pt x="21091" y="4784"/>
                      <a:pt x="20739" y="4366"/>
                    </a:cubicBezTo>
                    <a:cubicBezTo>
                      <a:pt x="20261" y="3799"/>
                      <a:pt x="20291" y="3633"/>
                      <a:pt x="19811" y="3304"/>
                    </a:cubicBezTo>
                    <a:cubicBezTo>
                      <a:pt x="19661" y="3201"/>
                      <a:pt x="19500" y="3158"/>
                      <a:pt x="19347" y="3068"/>
                    </a:cubicBezTo>
                    <a:cubicBezTo>
                      <a:pt x="19102" y="2922"/>
                      <a:pt x="18858" y="2769"/>
                      <a:pt x="18618" y="2596"/>
                    </a:cubicBezTo>
                    <a:cubicBezTo>
                      <a:pt x="17521" y="1804"/>
                      <a:pt x="16239" y="621"/>
                      <a:pt x="15040" y="354"/>
                    </a:cubicBezTo>
                    <a:cubicBezTo>
                      <a:pt x="13629" y="40"/>
                      <a:pt x="14336" y="158"/>
                      <a:pt x="12920" y="0"/>
                    </a:cubicBezTo>
                    <a:cubicBezTo>
                      <a:pt x="11573" y="79"/>
                      <a:pt x="10225" y="106"/>
                      <a:pt x="8879" y="236"/>
                    </a:cubicBezTo>
                    <a:cubicBezTo>
                      <a:pt x="8588" y="264"/>
                      <a:pt x="8305" y="402"/>
                      <a:pt x="8017" y="472"/>
                    </a:cubicBezTo>
                    <a:cubicBezTo>
                      <a:pt x="7312" y="643"/>
                      <a:pt x="7559" y="530"/>
                      <a:pt x="6891" y="708"/>
                    </a:cubicBezTo>
                    <a:cubicBezTo>
                      <a:pt x="5648" y="1040"/>
                      <a:pt x="6500" y="824"/>
                      <a:pt x="5764" y="1062"/>
                    </a:cubicBezTo>
                    <a:cubicBezTo>
                      <a:pt x="5632" y="1105"/>
                      <a:pt x="5499" y="1141"/>
                      <a:pt x="5367" y="1180"/>
                    </a:cubicBezTo>
                    <a:cubicBezTo>
                      <a:pt x="5253" y="1332"/>
                      <a:pt x="5039" y="1632"/>
                      <a:pt x="4903" y="1770"/>
                    </a:cubicBezTo>
                    <a:cubicBezTo>
                      <a:pt x="4817" y="1857"/>
                      <a:pt x="4724" y="1919"/>
                      <a:pt x="4638" y="2006"/>
                    </a:cubicBezTo>
                    <a:cubicBezTo>
                      <a:pt x="4569" y="2076"/>
                      <a:pt x="4514" y="2192"/>
                      <a:pt x="4439" y="2242"/>
                    </a:cubicBezTo>
                    <a:cubicBezTo>
                      <a:pt x="4334" y="2312"/>
                      <a:pt x="4218" y="2315"/>
                      <a:pt x="4108" y="2360"/>
                    </a:cubicBezTo>
                    <a:cubicBezTo>
                      <a:pt x="3931" y="2433"/>
                      <a:pt x="3759" y="2564"/>
                      <a:pt x="3578" y="2596"/>
                    </a:cubicBezTo>
                    <a:cubicBezTo>
                      <a:pt x="2651" y="2761"/>
                      <a:pt x="3137" y="2681"/>
                      <a:pt x="2120" y="2832"/>
                    </a:cubicBezTo>
                    <a:lnTo>
                      <a:pt x="1524" y="3186"/>
                    </a:lnTo>
                    <a:cubicBezTo>
                      <a:pt x="1458" y="3225"/>
                      <a:pt x="1383" y="3235"/>
                      <a:pt x="1325" y="3304"/>
                    </a:cubicBezTo>
                    <a:lnTo>
                      <a:pt x="928" y="3776"/>
                    </a:lnTo>
                    <a:cubicBezTo>
                      <a:pt x="666" y="4474"/>
                      <a:pt x="958" y="3822"/>
                      <a:pt x="530" y="4366"/>
                    </a:cubicBezTo>
                    <a:cubicBezTo>
                      <a:pt x="454" y="4463"/>
                      <a:pt x="403" y="4613"/>
                      <a:pt x="331" y="4720"/>
                    </a:cubicBezTo>
                    <a:cubicBezTo>
                      <a:pt x="270" y="4811"/>
                      <a:pt x="199" y="4877"/>
                      <a:pt x="133" y="4956"/>
                    </a:cubicBezTo>
                    <a:cubicBezTo>
                      <a:pt x="88" y="5074"/>
                      <a:pt x="0" y="5168"/>
                      <a:pt x="0" y="5310"/>
                    </a:cubicBezTo>
                    <a:cubicBezTo>
                      <a:pt x="0" y="5452"/>
                      <a:pt x="92" y="5542"/>
                      <a:pt x="133" y="5664"/>
                    </a:cubicBezTo>
                    <a:cubicBezTo>
                      <a:pt x="158" y="5739"/>
                      <a:pt x="66" y="5467"/>
                      <a:pt x="66" y="5664"/>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solidFill>
                      <a:srgbClr val="FFFFFF"/>
                    </a:solidFill>
                    <a:latin typeface="Century Gothic"/>
                    <a:ea typeface="Century Gothic"/>
                    <a:cs typeface="Century Gothic"/>
                    <a:sym typeface="Century Gothic"/>
                  </a:defRPr>
                </a:pPr>
                <a:endParaRPr sz="1351" kern="0">
                  <a:solidFill>
                    <a:srgbClr val="FFFFFF"/>
                  </a:solidFill>
                  <a:latin typeface="Century Gothic"/>
                  <a:sym typeface="Century Gothic"/>
                </a:endParaRPr>
              </a:p>
            </p:txBody>
          </p:sp>
          <p:sp>
            <p:nvSpPr>
              <p:cNvPr id="2372" name="Freeform 56"/>
              <p:cNvSpPr/>
              <p:nvPr/>
            </p:nvSpPr>
            <p:spPr>
              <a:xfrm rot="193726">
                <a:off x="2431361" y="1703060"/>
                <a:ext cx="2270548" cy="1753954"/>
              </a:xfrm>
              <a:custGeom>
                <a:avLst/>
                <a:gdLst/>
                <a:ahLst/>
                <a:cxnLst>
                  <a:cxn ang="0">
                    <a:pos x="wd2" y="hd2"/>
                  </a:cxn>
                  <a:cxn ang="5400000">
                    <a:pos x="wd2" y="hd2"/>
                  </a:cxn>
                  <a:cxn ang="10800000">
                    <a:pos x="wd2" y="hd2"/>
                  </a:cxn>
                  <a:cxn ang="16200000">
                    <a:pos x="wd2" y="hd2"/>
                  </a:cxn>
                </a:cxnLst>
                <a:rect l="0" t="0" r="r" b="b"/>
                <a:pathLst>
                  <a:path w="21458" h="21212" extrusionOk="0">
                    <a:moveTo>
                      <a:pt x="0" y="19759"/>
                    </a:moveTo>
                    <a:cubicBezTo>
                      <a:pt x="67" y="19338"/>
                      <a:pt x="124" y="18914"/>
                      <a:pt x="201" y="18495"/>
                    </a:cubicBezTo>
                    <a:cubicBezTo>
                      <a:pt x="238" y="18292"/>
                      <a:pt x="466" y="17573"/>
                      <a:pt x="501" y="17484"/>
                    </a:cubicBezTo>
                    <a:cubicBezTo>
                      <a:pt x="555" y="17348"/>
                      <a:pt x="635" y="17231"/>
                      <a:pt x="702" y="17105"/>
                    </a:cubicBezTo>
                    <a:cubicBezTo>
                      <a:pt x="896" y="16125"/>
                      <a:pt x="643" y="17031"/>
                      <a:pt x="1103" y="16220"/>
                    </a:cubicBezTo>
                    <a:cubicBezTo>
                      <a:pt x="1190" y="16066"/>
                      <a:pt x="1229" y="15878"/>
                      <a:pt x="1304" y="15714"/>
                    </a:cubicBezTo>
                    <a:cubicBezTo>
                      <a:pt x="1448" y="15394"/>
                      <a:pt x="1637" y="15131"/>
                      <a:pt x="1805" y="14829"/>
                    </a:cubicBezTo>
                    <a:cubicBezTo>
                      <a:pt x="1943" y="14580"/>
                      <a:pt x="2072" y="14324"/>
                      <a:pt x="2206" y="14071"/>
                    </a:cubicBezTo>
                    <a:cubicBezTo>
                      <a:pt x="2273" y="13944"/>
                      <a:pt x="2321" y="13799"/>
                      <a:pt x="2406" y="13691"/>
                    </a:cubicBezTo>
                    <a:lnTo>
                      <a:pt x="3108" y="12807"/>
                    </a:lnTo>
                    <a:cubicBezTo>
                      <a:pt x="3209" y="12680"/>
                      <a:pt x="3291" y="12526"/>
                      <a:pt x="3409" y="12427"/>
                    </a:cubicBezTo>
                    <a:lnTo>
                      <a:pt x="3710" y="12174"/>
                    </a:lnTo>
                    <a:cubicBezTo>
                      <a:pt x="4245" y="11163"/>
                      <a:pt x="3543" y="12385"/>
                      <a:pt x="4211" y="11542"/>
                    </a:cubicBezTo>
                    <a:cubicBezTo>
                      <a:pt x="4297" y="11435"/>
                      <a:pt x="4332" y="11277"/>
                      <a:pt x="4412" y="11163"/>
                    </a:cubicBezTo>
                    <a:cubicBezTo>
                      <a:pt x="4600" y="10896"/>
                      <a:pt x="4813" y="10657"/>
                      <a:pt x="5014" y="10405"/>
                    </a:cubicBezTo>
                    <a:cubicBezTo>
                      <a:pt x="5170" y="10208"/>
                      <a:pt x="5392" y="9878"/>
                      <a:pt x="5615" y="9773"/>
                    </a:cubicBezTo>
                    <a:cubicBezTo>
                      <a:pt x="5775" y="9697"/>
                      <a:pt x="5949" y="9688"/>
                      <a:pt x="6117" y="9646"/>
                    </a:cubicBezTo>
                    <a:cubicBezTo>
                      <a:pt x="7322" y="8127"/>
                      <a:pt x="5902" y="9850"/>
                      <a:pt x="6818" y="8888"/>
                    </a:cubicBezTo>
                    <a:cubicBezTo>
                      <a:pt x="6927" y="8773"/>
                      <a:pt x="7010" y="8623"/>
                      <a:pt x="7119" y="8508"/>
                    </a:cubicBezTo>
                    <a:cubicBezTo>
                      <a:pt x="7378" y="8236"/>
                      <a:pt x="7419" y="8256"/>
                      <a:pt x="7721" y="8129"/>
                    </a:cubicBezTo>
                    <a:cubicBezTo>
                      <a:pt x="7860" y="7603"/>
                      <a:pt x="7813" y="7633"/>
                      <a:pt x="8222" y="7118"/>
                    </a:cubicBezTo>
                    <a:cubicBezTo>
                      <a:pt x="8307" y="7010"/>
                      <a:pt x="8433" y="6966"/>
                      <a:pt x="8523" y="6865"/>
                    </a:cubicBezTo>
                    <a:cubicBezTo>
                      <a:pt x="8735" y="6627"/>
                      <a:pt x="8954" y="6392"/>
                      <a:pt x="9125" y="6106"/>
                    </a:cubicBezTo>
                    <a:cubicBezTo>
                      <a:pt x="9225" y="5938"/>
                      <a:pt x="9317" y="5761"/>
                      <a:pt x="9425" y="5601"/>
                    </a:cubicBezTo>
                    <a:cubicBezTo>
                      <a:pt x="9592" y="5356"/>
                      <a:pt x="9795" y="5115"/>
                      <a:pt x="10027" y="4969"/>
                    </a:cubicBezTo>
                    <a:cubicBezTo>
                      <a:pt x="10187" y="4868"/>
                      <a:pt x="10579" y="4770"/>
                      <a:pt x="10729" y="4716"/>
                    </a:cubicBezTo>
                    <a:cubicBezTo>
                      <a:pt x="10831" y="4679"/>
                      <a:pt x="10930" y="4632"/>
                      <a:pt x="11030" y="4589"/>
                    </a:cubicBezTo>
                    <a:cubicBezTo>
                      <a:pt x="11289" y="4262"/>
                      <a:pt x="11572" y="3856"/>
                      <a:pt x="11932" y="3704"/>
                    </a:cubicBezTo>
                    <a:lnTo>
                      <a:pt x="12534" y="3452"/>
                    </a:lnTo>
                    <a:cubicBezTo>
                      <a:pt x="12634" y="3410"/>
                      <a:pt x="12730" y="3342"/>
                      <a:pt x="12835" y="3325"/>
                    </a:cubicBezTo>
                    <a:cubicBezTo>
                      <a:pt x="13871" y="3162"/>
                      <a:pt x="13370" y="3247"/>
                      <a:pt x="14339" y="3072"/>
                    </a:cubicBezTo>
                    <a:cubicBezTo>
                      <a:pt x="14439" y="3030"/>
                      <a:pt x="14536" y="2970"/>
                      <a:pt x="14640" y="2946"/>
                    </a:cubicBezTo>
                    <a:cubicBezTo>
                      <a:pt x="15019" y="2859"/>
                      <a:pt x="15682" y="2870"/>
                      <a:pt x="16043" y="2567"/>
                    </a:cubicBezTo>
                    <a:cubicBezTo>
                      <a:pt x="16463" y="2214"/>
                      <a:pt x="16651" y="2127"/>
                      <a:pt x="16946" y="1682"/>
                    </a:cubicBezTo>
                    <a:cubicBezTo>
                      <a:pt x="17023" y="1565"/>
                      <a:pt x="17044" y="1383"/>
                      <a:pt x="17146" y="1303"/>
                    </a:cubicBezTo>
                    <a:cubicBezTo>
                      <a:pt x="17347" y="1144"/>
                      <a:pt x="17889" y="1017"/>
                      <a:pt x="18149" y="923"/>
                    </a:cubicBezTo>
                    <a:cubicBezTo>
                      <a:pt x="18408" y="830"/>
                      <a:pt x="18572" y="714"/>
                      <a:pt x="18851" y="670"/>
                    </a:cubicBezTo>
                    <a:cubicBezTo>
                      <a:pt x="19250" y="608"/>
                      <a:pt x="19654" y="597"/>
                      <a:pt x="20054" y="544"/>
                    </a:cubicBezTo>
                    <a:cubicBezTo>
                      <a:pt x="20289" y="513"/>
                      <a:pt x="20522" y="460"/>
                      <a:pt x="20756" y="418"/>
                    </a:cubicBezTo>
                    <a:cubicBezTo>
                      <a:pt x="20856" y="376"/>
                      <a:pt x="20962" y="351"/>
                      <a:pt x="21057" y="291"/>
                    </a:cubicBezTo>
                    <a:cubicBezTo>
                      <a:pt x="21165" y="223"/>
                      <a:pt x="21347" y="-113"/>
                      <a:pt x="21358" y="38"/>
                    </a:cubicBezTo>
                    <a:cubicBezTo>
                      <a:pt x="21497" y="2096"/>
                      <a:pt x="21424" y="4168"/>
                      <a:pt x="21458" y="6233"/>
                    </a:cubicBezTo>
                    <a:cubicBezTo>
                      <a:pt x="21424" y="7792"/>
                      <a:pt x="21416" y="9352"/>
                      <a:pt x="21358" y="10910"/>
                    </a:cubicBezTo>
                    <a:cubicBezTo>
                      <a:pt x="21350" y="11125"/>
                      <a:pt x="21262" y="11328"/>
                      <a:pt x="21257" y="11542"/>
                    </a:cubicBezTo>
                    <a:cubicBezTo>
                      <a:pt x="21196" y="14154"/>
                      <a:pt x="21600" y="16828"/>
                      <a:pt x="21157" y="19380"/>
                    </a:cubicBezTo>
                    <a:cubicBezTo>
                      <a:pt x="21063" y="19922"/>
                      <a:pt x="20287" y="19542"/>
                      <a:pt x="19854" y="19633"/>
                    </a:cubicBezTo>
                    <a:cubicBezTo>
                      <a:pt x="19685" y="19668"/>
                      <a:pt x="19520" y="19724"/>
                      <a:pt x="19352" y="19759"/>
                    </a:cubicBezTo>
                    <a:cubicBezTo>
                      <a:pt x="19119" y="19808"/>
                      <a:pt x="18886" y="19859"/>
                      <a:pt x="18650" y="19886"/>
                    </a:cubicBezTo>
                    <a:cubicBezTo>
                      <a:pt x="18151" y="19943"/>
                      <a:pt x="16962" y="19983"/>
                      <a:pt x="16344" y="20139"/>
                    </a:cubicBezTo>
                    <a:cubicBezTo>
                      <a:pt x="15939" y="20241"/>
                      <a:pt x="15542" y="20392"/>
                      <a:pt x="15141" y="20518"/>
                    </a:cubicBezTo>
                    <a:cubicBezTo>
                      <a:pt x="14873" y="20602"/>
                      <a:pt x="14613" y="20736"/>
                      <a:pt x="14339" y="20771"/>
                    </a:cubicBezTo>
                    <a:lnTo>
                      <a:pt x="13336" y="20897"/>
                    </a:lnTo>
                    <a:cubicBezTo>
                      <a:pt x="11465" y="21487"/>
                      <a:pt x="12830" y="21104"/>
                      <a:pt x="8322" y="20897"/>
                    </a:cubicBezTo>
                    <a:cubicBezTo>
                      <a:pt x="8020" y="20883"/>
                      <a:pt x="7721" y="20809"/>
                      <a:pt x="7420" y="20771"/>
                    </a:cubicBezTo>
                    <a:cubicBezTo>
                      <a:pt x="6862" y="20700"/>
                      <a:pt x="6090" y="20639"/>
                      <a:pt x="5515" y="20518"/>
                    </a:cubicBezTo>
                    <a:cubicBezTo>
                      <a:pt x="5379" y="20489"/>
                      <a:pt x="5251" y="20413"/>
                      <a:pt x="5114" y="20392"/>
                    </a:cubicBezTo>
                    <a:cubicBezTo>
                      <a:pt x="4714" y="20329"/>
                      <a:pt x="4311" y="20313"/>
                      <a:pt x="3911" y="20265"/>
                    </a:cubicBezTo>
                    <a:cubicBezTo>
                      <a:pt x="3667" y="20236"/>
                      <a:pt x="2484" y="20066"/>
                      <a:pt x="2206" y="20012"/>
                    </a:cubicBezTo>
                    <a:cubicBezTo>
                      <a:pt x="1982" y="19969"/>
                      <a:pt x="1536" y="19843"/>
                      <a:pt x="1304" y="19759"/>
                    </a:cubicBezTo>
                    <a:cubicBezTo>
                      <a:pt x="1202" y="19723"/>
                      <a:pt x="1105" y="19668"/>
                      <a:pt x="1003" y="19633"/>
                    </a:cubicBezTo>
                    <a:cubicBezTo>
                      <a:pt x="238" y="19370"/>
                      <a:pt x="468" y="19380"/>
                      <a:pt x="100" y="1938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76" name="Group 38"/>
            <p:cNvGrpSpPr/>
            <p:nvPr/>
          </p:nvGrpSpPr>
          <p:grpSpPr>
            <a:xfrm>
              <a:off x="2234239" y="2532318"/>
              <a:ext cx="9816500" cy="2543635"/>
              <a:chOff x="659776" y="-250158"/>
              <a:chExt cx="9816494" cy="2543634"/>
            </a:xfrm>
          </p:grpSpPr>
          <p:pic>
            <p:nvPicPr>
              <p:cNvPr id="2374" name="Picture 51" descr="Picture 51"/>
              <p:cNvPicPr>
                <a:picLocks noChangeAspect="1"/>
              </p:cNvPicPr>
              <p:nvPr/>
            </p:nvPicPr>
            <p:blipFill>
              <a:blip r:embed="rId5">
                <a:extLst/>
              </a:blip>
              <a:stretch>
                <a:fillRect/>
              </a:stretch>
            </p:blipFill>
            <p:spPr>
              <a:xfrm>
                <a:off x="8857188" y="-250158"/>
                <a:ext cx="1619082" cy="2228324"/>
              </a:xfrm>
              <a:prstGeom prst="rect">
                <a:avLst/>
              </a:prstGeom>
              <a:ln w="12700" cap="flat">
                <a:noFill/>
                <a:miter lim="400000"/>
              </a:ln>
              <a:effectLst/>
            </p:spPr>
          </p:pic>
          <p:sp>
            <p:nvSpPr>
              <p:cNvPr id="2375" name="Freeform 52"/>
              <p:cNvSpPr/>
              <p:nvPr/>
            </p:nvSpPr>
            <p:spPr>
              <a:xfrm>
                <a:off x="659776" y="1340177"/>
                <a:ext cx="969612" cy="953299"/>
              </a:xfrm>
              <a:custGeom>
                <a:avLst/>
                <a:gdLst/>
                <a:ahLst/>
                <a:cxnLst>
                  <a:cxn ang="0">
                    <a:pos x="wd2" y="hd2"/>
                  </a:cxn>
                  <a:cxn ang="5400000">
                    <a:pos x="wd2" y="hd2"/>
                  </a:cxn>
                  <a:cxn ang="10800000">
                    <a:pos x="wd2" y="hd2"/>
                  </a:cxn>
                  <a:cxn ang="16200000">
                    <a:pos x="wd2" y="hd2"/>
                  </a:cxn>
                </a:cxnLst>
                <a:rect l="0" t="0" r="r" b="b"/>
                <a:pathLst>
                  <a:path w="21463" h="21600" extrusionOk="0">
                    <a:moveTo>
                      <a:pt x="20084" y="354"/>
                    </a:moveTo>
                    <a:cubicBezTo>
                      <a:pt x="19403" y="590"/>
                      <a:pt x="18729" y="848"/>
                      <a:pt x="18042" y="1062"/>
                    </a:cubicBezTo>
                    <a:cubicBezTo>
                      <a:pt x="17594" y="1202"/>
                      <a:pt x="17111" y="1225"/>
                      <a:pt x="16681" y="1416"/>
                    </a:cubicBezTo>
                    <a:cubicBezTo>
                      <a:pt x="16305" y="1584"/>
                      <a:pt x="16026" y="1934"/>
                      <a:pt x="15660" y="2125"/>
                    </a:cubicBezTo>
                    <a:cubicBezTo>
                      <a:pt x="15340" y="2292"/>
                      <a:pt x="14953" y="2297"/>
                      <a:pt x="14640" y="2479"/>
                    </a:cubicBezTo>
                    <a:cubicBezTo>
                      <a:pt x="13925" y="2892"/>
                      <a:pt x="13278" y="3423"/>
                      <a:pt x="12598" y="3895"/>
                    </a:cubicBezTo>
                    <a:cubicBezTo>
                      <a:pt x="12258" y="4131"/>
                      <a:pt x="11965" y="4469"/>
                      <a:pt x="11577" y="4603"/>
                    </a:cubicBezTo>
                    <a:cubicBezTo>
                      <a:pt x="9706" y="5253"/>
                      <a:pt x="11382" y="4567"/>
                      <a:pt x="9536" y="5666"/>
                    </a:cubicBezTo>
                    <a:cubicBezTo>
                      <a:pt x="5873" y="7843"/>
                      <a:pt x="11127" y="4325"/>
                      <a:pt x="6133" y="7790"/>
                    </a:cubicBezTo>
                    <a:cubicBezTo>
                      <a:pt x="5226" y="8420"/>
                      <a:pt x="4797" y="8617"/>
                      <a:pt x="4091" y="9561"/>
                    </a:cubicBezTo>
                    <a:cubicBezTo>
                      <a:pt x="3589" y="10233"/>
                      <a:pt x="3184" y="10977"/>
                      <a:pt x="2730" y="11685"/>
                    </a:cubicBezTo>
                    <a:lnTo>
                      <a:pt x="2050" y="12748"/>
                    </a:lnTo>
                    <a:cubicBezTo>
                      <a:pt x="1823" y="13456"/>
                      <a:pt x="1543" y="14148"/>
                      <a:pt x="1369" y="14872"/>
                    </a:cubicBezTo>
                    <a:cubicBezTo>
                      <a:pt x="1256" y="15344"/>
                      <a:pt x="1213" y="15841"/>
                      <a:pt x="1029" y="16289"/>
                    </a:cubicBezTo>
                    <a:cubicBezTo>
                      <a:pt x="868" y="16680"/>
                      <a:pt x="575" y="16997"/>
                      <a:pt x="348" y="17351"/>
                    </a:cubicBezTo>
                    <a:cubicBezTo>
                      <a:pt x="235" y="17823"/>
                      <a:pt x="-50" y="18284"/>
                      <a:pt x="8" y="18767"/>
                    </a:cubicBezTo>
                    <a:cubicBezTo>
                      <a:pt x="71" y="19291"/>
                      <a:pt x="185" y="20120"/>
                      <a:pt x="689" y="20184"/>
                    </a:cubicBezTo>
                    <a:cubicBezTo>
                      <a:pt x="5081" y="20741"/>
                      <a:pt x="9536" y="20420"/>
                      <a:pt x="13959" y="20538"/>
                    </a:cubicBezTo>
                    <a:cubicBezTo>
                      <a:pt x="16300" y="21350"/>
                      <a:pt x="13470" y="20445"/>
                      <a:pt x="17702" y="21246"/>
                    </a:cubicBezTo>
                    <a:cubicBezTo>
                      <a:pt x="18055" y="21313"/>
                      <a:pt x="18382" y="21482"/>
                      <a:pt x="18723" y="21600"/>
                    </a:cubicBezTo>
                    <a:cubicBezTo>
                      <a:pt x="19403" y="21482"/>
                      <a:pt x="20147" y="21567"/>
                      <a:pt x="20764" y="21246"/>
                    </a:cubicBezTo>
                    <a:cubicBezTo>
                      <a:pt x="21130" y="21056"/>
                      <a:pt x="21435" y="20609"/>
                      <a:pt x="21445" y="20184"/>
                    </a:cubicBezTo>
                    <a:cubicBezTo>
                      <a:pt x="21550" y="15698"/>
                      <a:pt x="21180" y="11214"/>
                      <a:pt x="21105" y="6728"/>
                    </a:cubicBezTo>
                    <a:cubicBezTo>
                      <a:pt x="21067" y="4486"/>
                      <a:pt x="21105" y="2243"/>
                      <a:pt x="21105"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81" name="Group 40"/>
            <p:cNvGrpSpPr/>
            <p:nvPr/>
          </p:nvGrpSpPr>
          <p:grpSpPr>
            <a:xfrm>
              <a:off x="-2" y="51784"/>
              <a:ext cx="3160655" cy="2715421"/>
              <a:chOff x="-1" y="-12072"/>
              <a:chExt cx="3160653" cy="2715419"/>
            </a:xfrm>
          </p:grpSpPr>
          <p:pic>
            <p:nvPicPr>
              <p:cNvPr id="2378" name="Picture 48" descr="Picture 48"/>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78237" y="-12072"/>
                <a:ext cx="2782415" cy="2715419"/>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cap="flat">
                <a:noFill/>
                <a:miter lim="400000"/>
              </a:ln>
              <a:effectLst/>
            </p:spPr>
          </p:pic>
          <p:sp>
            <p:nvSpPr>
              <p:cNvPr id="2379" name="Freeform 49"/>
              <p:cNvSpPr/>
              <p:nvPr/>
            </p:nvSpPr>
            <p:spPr>
              <a:xfrm>
                <a:off x="2562020" y="600259"/>
                <a:ext cx="465718" cy="1625416"/>
              </a:xfrm>
              <a:custGeom>
                <a:avLst/>
                <a:gdLst/>
                <a:ahLst/>
                <a:cxnLst>
                  <a:cxn ang="0">
                    <a:pos x="wd2" y="hd2"/>
                  </a:cxn>
                  <a:cxn ang="5400000">
                    <a:pos x="wd2" y="hd2"/>
                  </a:cxn>
                  <a:cxn ang="10800000">
                    <a:pos x="wd2" y="hd2"/>
                  </a:cxn>
                  <a:cxn ang="16200000">
                    <a:pos x="wd2" y="hd2"/>
                  </a:cxn>
                </a:cxnLst>
                <a:rect l="0" t="0" r="r" b="b"/>
                <a:pathLst>
                  <a:path w="19670" h="21384" extrusionOk="0">
                    <a:moveTo>
                      <a:pt x="12850" y="9"/>
                    </a:moveTo>
                    <a:cubicBezTo>
                      <a:pt x="12446" y="-97"/>
                      <a:pt x="11553" y="840"/>
                      <a:pt x="11031" y="1275"/>
                    </a:cubicBezTo>
                    <a:cubicBezTo>
                      <a:pt x="10540" y="1686"/>
                      <a:pt x="10723" y="2228"/>
                      <a:pt x="9819" y="2542"/>
                    </a:cubicBezTo>
                    <a:lnTo>
                      <a:pt x="8001" y="3176"/>
                    </a:lnTo>
                    <a:cubicBezTo>
                      <a:pt x="7597" y="3598"/>
                      <a:pt x="7497" y="4072"/>
                      <a:pt x="6788" y="4443"/>
                    </a:cubicBezTo>
                    <a:cubicBezTo>
                      <a:pt x="6384" y="4654"/>
                      <a:pt x="5902" y="4849"/>
                      <a:pt x="5576" y="5076"/>
                    </a:cubicBezTo>
                    <a:cubicBezTo>
                      <a:pt x="5290" y="5275"/>
                      <a:pt x="5324" y="5524"/>
                      <a:pt x="4970" y="5710"/>
                    </a:cubicBezTo>
                    <a:cubicBezTo>
                      <a:pt x="4495" y="5958"/>
                      <a:pt x="3678" y="6107"/>
                      <a:pt x="3152" y="6343"/>
                    </a:cubicBezTo>
                    <a:cubicBezTo>
                      <a:pt x="720" y="7432"/>
                      <a:pt x="1036" y="7288"/>
                      <a:pt x="121" y="8243"/>
                    </a:cubicBezTo>
                    <a:cubicBezTo>
                      <a:pt x="1054" y="16692"/>
                      <a:pt x="-1674" y="11641"/>
                      <a:pt x="1939" y="14578"/>
                    </a:cubicBezTo>
                    <a:cubicBezTo>
                      <a:pt x="2191" y="14782"/>
                      <a:pt x="2146" y="15037"/>
                      <a:pt x="2546" y="15211"/>
                    </a:cubicBezTo>
                    <a:cubicBezTo>
                      <a:pt x="3001" y="15409"/>
                      <a:pt x="3758" y="15493"/>
                      <a:pt x="4364" y="15633"/>
                    </a:cubicBezTo>
                    <a:cubicBezTo>
                      <a:pt x="4566" y="15915"/>
                      <a:pt x="4508" y="16237"/>
                      <a:pt x="4970" y="16478"/>
                    </a:cubicBezTo>
                    <a:cubicBezTo>
                      <a:pt x="5374" y="16689"/>
                      <a:pt x="6273" y="16721"/>
                      <a:pt x="6788" y="16900"/>
                    </a:cubicBezTo>
                    <a:cubicBezTo>
                      <a:pt x="7304" y="17080"/>
                      <a:pt x="7597" y="17323"/>
                      <a:pt x="8001" y="17534"/>
                    </a:cubicBezTo>
                    <a:cubicBezTo>
                      <a:pt x="8203" y="18519"/>
                      <a:pt x="8294" y="19508"/>
                      <a:pt x="8607" y="20490"/>
                    </a:cubicBezTo>
                    <a:cubicBezTo>
                      <a:pt x="8699" y="20778"/>
                      <a:pt x="8447" y="21220"/>
                      <a:pt x="9213" y="21334"/>
                    </a:cubicBezTo>
                    <a:cubicBezTo>
                      <a:pt x="10343" y="21503"/>
                      <a:pt x="11637" y="21194"/>
                      <a:pt x="12850" y="21123"/>
                    </a:cubicBezTo>
                    <a:cubicBezTo>
                      <a:pt x="13254" y="20912"/>
                      <a:pt x="13775" y="20723"/>
                      <a:pt x="14062" y="20490"/>
                    </a:cubicBezTo>
                    <a:cubicBezTo>
                      <a:pt x="14993" y="19733"/>
                      <a:pt x="14411" y="19391"/>
                      <a:pt x="15274" y="18589"/>
                    </a:cubicBezTo>
                    <a:cubicBezTo>
                      <a:pt x="15530" y="18352"/>
                      <a:pt x="16082" y="18167"/>
                      <a:pt x="16486" y="17956"/>
                    </a:cubicBezTo>
                    <a:cubicBezTo>
                      <a:pt x="16688" y="17745"/>
                      <a:pt x="16841" y="17527"/>
                      <a:pt x="17093" y="17323"/>
                    </a:cubicBezTo>
                    <a:cubicBezTo>
                      <a:pt x="19340" y="15496"/>
                      <a:pt x="17489" y="17330"/>
                      <a:pt x="18911" y="15845"/>
                    </a:cubicBezTo>
                    <a:cubicBezTo>
                      <a:pt x="19926" y="10894"/>
                      <a:pt x="19920" y="12283"/>
                      <a:pt x="18911" y="5076"/>
                    </a:cubicBezTo>
                    <a:cubicBezTo>
                      <a:pt x="18870" y="4786"/>
                      <a:pt x="18534" y="4511"/>
                      <a:pt x="18305" y="4232"/>
                    </a:cubicBezTo>
                    <a:cubicBezTo>
                      <a:pt x="17910" y="3751"/>
                      <a:pt x="17549" y="3335"/>
                      <a:pt x="16486" y="2965"/>
                    </a:cubicBezTo>
                    <a:cubicBezTo>
                      <a:pt x="15971" y="2785"/>
                      <a:pt x="15274" y="2683"/>
                      <a:pt x="14668" y="2542"/>
                    </a:cubicBezTo>
                    <a:cubicBezTo>
                      <a:pt x="14264" y="2331"/>
                      <a:pt x="13752" y="2141"/>
                      <a:pt x="13456" y="1909"/>
                    </a:cubicBezTo>
                    <a:cubicBezTo>
                      <a:pt x="11924" y="708"/>
                      <a:pt x="13254" y="114"/>
                      <a:pt x="12850" y="9"/>
                    </a:cubicBezTo>
                    <a:close/>
                  </a:path>
                </a:pathLst>
              </a:custGeom>
              <a:solidFill>
                <a:srgbClr val="000000"/>
              </a:solidFill>
              <a:ln w="9525"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solidFill>
                      <a:srgbClr val="FFFFFF"/>
                    </a:solidFill>
                    <a:latin typeface="Century Gothic"/>
                    <a:ea typeface="Century Gothic"/>
                    <a:cs typeface="Century Gothic"/>
                    <a:sym typeface="Century Gothic"/>
                  </a:defRPr>
                </a:pPr>
                <a:endParaRPr sz="1351" kern="0">
                  <a:solidFill>
                    <a:srgbClr val="FFFFFF"/>
                  </a:solidFill>
                  <a:latin typeface="Century Gothic"/>
                  <a:sym typeface="Century Gothic"/>
                </a:endParaRPr>
              </a:p>
            </p:txBody>
          </p:sp>
          <p:sp>
            <p:nvSpPr>
              <p:cNvPr id="2380" name="Freeform 50"/>
              <p:cNvSpPr/>
              <p:nvPr/>
            </p:nvSpPr>
            <p:spPr>
              <a:xfrm>
                <a:off x="-1" y="-1"/>
                <a:ext cx="1273273" cy="1529302"/>
              </a:xfrm>
              <a:custGeom>
                <a:avLst/>
                <a:gdLst/>
                <a:ahLst/>
                <a:cxnLst>
                  <a:cxn ang="0">
                    <a:pos x="wd2" y="hd2"/>
                  </a:cxn>
                  <a:cxn ang="5400000">
                    <a:pos x="wd2" y="hd2"/>
                  </a:cxn>
                  <a:cxn ang="10800000">
                    <a:pos x="wd2" y="hd2"/>
                  </a:cxn>
                  <a:cxn ang="16200000">
                    <a:pos x="wd2" y="hd2"/>
                  </a:cxn>
                </a:cxnLst>
                <a:rect l="0" t="0" r="r" b="b"/>
                <a:pathLst>
                  <a:path w="21398" h="21600" extrusionOk="0">
                    <a:moveTo>
                      <a:pt x="7651" y="20829"/>
                    </a:moveTo>
                    <a:cubicBezTo>
                      <a:pt x="10041" y="18440"/>
                      <a:pt x="7317" y="20886"/>
                      <a:pt x="9580" y="19479"/>
                    </a:cubicBezTo>
                    <a:cubicBezTo>
                      <a:pt x="10527" y="18890"/>
                      <a:pt x="11135" y="17989"/>
                      <a:pt x="12233" y="17550"/>
                    </a:cubicBezTo>
                    <a:cubicBezTo>
                      <a:pt x="12461" y="17459"/>
                      <a:pt x="12716" y="17421"/>
                      <a:pt x="12957" y="17357"/>
                    </a:cubicBezTo>
                    <a:cubicBezTo>
                      <a:pt x="13118" y="17164"/>
                      <a:pt x="13234" y="16942"/>
                      <a:pt x="13439" y="16779"/>
                    </a:cubicBezTo>
                    <a:cubicBezTo>
                      <a:pt x="13644" y="16615"/>
                      <a:pt x="13982" y="16574"/>
                      <a:pt x="14163" y="16393"/>
                    </a:cubicBezTo>
                    <a:cubicBezTo>
                      <a:pt x="14322" y="16234"/>
                      <a:pt x="14281" y="15992"/>
                      <a:pt x="14404" y="15814"/>
                    </a:cubicBezTo>
                    <a:cubicBezTo>
                      <a:pt x="14686" y="15409"/>
                      <a:pt x="15472" y="14409"/>
                      <a:pt x="16092" y="14079"/>
                    </a:cubicBezTo>
                    <a:cubicBezTo>
                      <a:pt x="16304" y="13966"/>
                      <a:pt x="16575" y="13950"/>
                      <a:pt x="16816" y="13886"/>
                    </a:cubicBezTo>
                    <a:cubicBezTo>
                      <a:pt x="17758" y="13132"/>
                      <a:pt x="16913" y="13923"/>
                      <a:pt x="17539" y="12921"/>
                    </a:cubicBezTo>
                    <a:cubicBezTo>
                      <a:pt x="17669" y="12714"/>
                      <a:pt x="17868" y="12539"/>
                      <a:pt x="18022" y="12343"/>
                    </a:cubicBezTo>
                    <a:cubicBezTo>
                      <a:pt x="19476" y="10483"/>
                      <a:pt x="18126" y="12122"/>
                      <a:pt x="19227" y="10800"/>
                    </a:cubicBezTo>
                    <a:lnTo>
                      <a:pt x="19951" y="9064"/>
                    </a:lnTo>
                    <a:cubicBezTo>
                      <a:pt x="20031" y="8871"/>
                      <a:pt x="20130" y="8683"/>
                      <a:pt x="20192" y="8486"/>
                    </a:cubicBezTo>
                    <a:lnTo>
                      <a:pt x="20674" y="6943"/>
                    </a:lnTo>
                    <a:cubicBezTo>
                      <a:pt x="20867" y="6329"/>
                      <a:pt x="21034" y="5844"/>
                      <a:pt x="21157" y="5207"/>
                    </a:cubicBezTo>
                    <a:cubicBezTo>
                      <a:pt x="21255" y="4695"/>
                      <a:pt x="21318" y="4179"/>
                      <a:pt x="21398" y="3664"/>
                    </a:cubicBezTo>
                    <a:cubicBezTo>
                      <a:pt x="21237" y="2764"/>
                      <a:pt x="21255" y="1832"/>
                      <a:pt x="20916" y="964"/>
                    </a:cubicBezTo>
                    <a:cubicBezTo>
                      <a:pt x="20829" y="743"/>
                      <a:pt x="20397" y="742"/>
                      <a:pt x="20192" y="579"/>
                    </a:cubicBezTo>
                    <a:cubicBezTo>
                      <a:pt x="19987" y="415"/>
                      <a:pt x="19871" y="193"/>
                      <a:pt x="19710" y="0"/>
                    </a:cubicBezTo>
                    <a:cubicBezTo>
                      <a:pt x="19067" y="64"/>
                      <a:pt x="18395" y="29"/>
                      <a:pt x="17780" y="193"/>
                    </a:cubicBezTo>
                    <a:cubicBezTo>
                      <a:pt x="17399" y="294"/>
                      <a:pt x="17165" y="612"/>
                      <a:pt x="16816" y="771"/>
                    </a:cubicBezTo>
                    <a:cubicBezTo>
                      <a:pt x="16595" y="872"/>
                      <a:pt x="16333" y="900"/>
                      <a:pt x="16092" y="964"/>
                    </a:cubicBezTo>
                    <a:cubicBezTo>
                      <a:pt x="15931" y="1093"/>
                      <a:pt x="15805" y="1256"/>
                      <a:pt x="15610" y="1350"/>
                    </a:cubicBezTo>
                    <a:cubicBezTo>
                      <a:pt x="15392" y="1455"/>
                      <a:pt x="15082" y="1413"/>
                      <a:pt x="14886" y="1543"/>
                    </a:cubicBezTo>
                    <a:cubicBezTo>
                      <a:pt x="14578" y="1749"/>
                      <a:pt x="14433" y="2076"/>
                      <a:pt x="14163" y="2314"/>
                    </a:cubicBezTo>
                    <a:cubicBezTo>
                      <a:pt x="13627" y="2785"/>
                      <a:pt x="12884" y="3119"/>
                      <a:pt x="12475" y="3664"/>
                    </a:cubicBezTo>
                    <a:cubicBezTo>
                      <a:pt x="10372" y="6466"/>
                      <a:pt x="13037" y="2989"/>
                      <a:pt x="11028" y="5400"/>
                    </a:cubicBezTo>
                    <a:cubicBezTo>
                      <a:pt x="10768" y="5712"/>
                      <a:pt x="10556" y="6048"/>
                      <a:pt x="10304" y="6364"/>
                    </a:cubicBezTo>
                    <a:cubicBezTo>
                      <a:pt x="9993" y="6755"/>
                      <a:pt x="9642" y="7126"/>
                      <a:pt x="9339" y="7521"/>
                    </a:cubicBezTo>
                    <a:cubicBezTo>
                      <a:pt x="8757" y="8283"/>
                      <a:pt x="8217" y="9066"/>
                      <a:pt x="7651" y="9836"/>
                    </a:cubicBezTo>
                    <a:cubicBezTo>
                      <a:pt x="7413" y="10159"/>
                      <a:pt x="7209" y="10500"/>
                      <a:pt x="6928" y="10800"/>
                    </a:cubicBezTo>
                    <a:cubicBezTo>
                      <a:pt x="6030" y="11757"/>
                      <a:pt x="6427" y="11304"/>
                      <a:pt x="5722" y="12150"/>
                    </a:cubicBezTo>
                    <a:cubicBezTo>
                      <a:pt x="5641" y="12343"/>
                      <a:pt x="5622" y="12559"/>
                      <a:pt x="5481" y="12729"/>
                    </a:cubicBezTo>
                    <a:cubicBezTo>
                      <a:pt x="5145" y="13131"/>
                      <a:pt x="4238" y="13618"/>
                      <a:pt x="3792" y="13886"/>
                    </a:cubicBezTo>
                    <a:cubicBezTo>
                      <a:pt x="3629" y="14277"/>
                      <a:pt x="3394" y="14932"/>
                      <a:pt x="3069" y="15236"/>
                    </a:cubicBezTo>
                    <a:cubicBezTo>
                      <a:pt x="2807" y="15480"/>
                      <a:pt x="2426" y="15621"/>
                      <a:pt x="2104" y="15814"/>
                    </a:cubicBezTo>
                    <a:cubicBezTo>
                      <a:pt x="1498" y="17268"/>
                      <a:pt x="2316" y="15476"/>
                      <a:pt x="1381" y="16971"/>
                    </a:cubicBezTo>
                    <a:cubicBezTo>
                      <a:pt x="683" y="18088"/>
                      <a:pt x="1787" y="17032"/>
                      <a:pt x="416" y="18129"/>
                    </a:cubicBezTo>
                    <a:cubicBezTo>
                      <a:pt x="-70" y="19294"/>
                      <a:pt x="-202" y="19361"/>
                      <a:pt x="416" y="21214"/>
                    </a:cubicBezTo>
                    <a:cubicBezTo>
                      <a:pt x="491" y="21438"/>
                      <a:pt x="898" y="21471"/>
                      <a:pt x="1139" y="21600"/>
                    </a:cubicBezTo>
                    <a:cubicBezTo>
                      <a:pt x="1943" y="21536"/>
                      <a:pt x="2757" y="21526"/>
                      <a:pt x="3551" y="21407"/>
                    </a:cubicBezTo>
                    <a:cubicBezTo>
                      <a:pt x="4051" y="21332"/>
                      <a:pt x="4505" y="21120"/>
                      <a:pt x="4998" y="21021"/>
                    </a:cubicBezTo>
                    <a:cubicBezTo>
                      <a:pt x="6210" y="20779"/>
                      <a:pt x="5648" y="20912"/>
                      <a:pt x="6686" y="20636"/>
                    </a:cubicBezTo>
                    <a:cubicBezTo>
                      <a:pt x="8468" y="19686"/>
                      <a:pt x="7554" y="19864"/>
                      <a:pt x="9339" y="19864"/>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85" name="Group 41"/>
            <p:cNvGrpSpPr/>
            <p:nvPr/>
          </p:nvGrpSpPr>
          <p:grpSpPr>
            <a:xfrm>
              <a:off x="5128634" y="3688506"/>
              <a:ext cx="1117873" cy="3133375"/>
              <a:chOff x="1116038" y="160712"/>
              <a:chExt cx="1117873" cy="3133374"/>
            </a:xfrm>
          </p:grpSpPr>
          <p:sp>
            <p:nvSpPr>
              <p:cNvPr id="2383" name="Freeform 46"/>
              <p:cNvSpPr/>
              <p:nvPr/>
            </p:nvSpPr>
            <p:spPr>
              <a:xfrm rot="8398872">
                <a:off x="1116038" y="160712"/>
                <a:ext cx="1117873" cy="1697129"/>
              </a:xfrm>
              <a:custGeom>
                <a:avLst/>
                <a:gdLst/>
                <a:ahLst/>
                <a:cxnLst>
                  <a:cxn ang="0">
                    <a:pos x="wd2" y="hd2"/>
                  </a:cxn>
                  <a:cxn ang="5400000">
                    <a:pos x="wd2" y="hd2"/>
                  </a:cxn>
                  <a:cxn ang="10800000">
                    <a:pos x="wd2" y="hd2"/>
                  </a:cxn>
                  <a:cxn ang="16200000">
                    <a:pos x="wd2" y="hd2"/>
                  </a:cxn>
                </a:cxnLst>
                <a:rect l="0" t="0" r="r" b="b"/>
                <a:pathLst>
                  <a:path w="21483" h="21600" extrusionOk="0">
                    <a:moveTo>
                      <a:pt x="4804" y="109"/>
                    </a:moveTo>
                    <a:cubicBezTo>
                      <a:pt x="5948" y="145"/>
                      <a:pt x="7111" y="81"/>
                      <a:pt x="8236" y="218"/>
                    </a:cubicBezTo>
                    <a:cubicBezTo>
                      <a:pt x="8641" y="268"/>
                      <a:pt x="8874" y="572"/>
                      <a:pt x="9265" y="655"/>
                    </a:cubicBezTo>
                    <a:cubicBezTo>
                      <a:pt x="9608" y="727"/>
                      <a:pt x="9994" y="745"/>
                      <a:pt x="10295" y="873"/>
                    </a:cubicBezTo>
                    <a:lnTo>
                      <a:pt x="11324" y="1309"/>
                    </a:lnTo>
                    <a:cubicBezTo>
                      <a:pt x="11626" y="1885"/>
                      <a:pt x="11345" y="1573"/>
                      <a:pt x="12525" y="2073"/>
                    </a:cubicBezTo>
                    <a:lnTo>
                      <a:pt x="13040" y="2291"/>
                    </a:lnTo>
                    <a:cubicBezTo>
                      <a:pt x="13097" y="2436"/>
                      <a:pt x="13119" y="2589"/>
                      <a:pt x="13212" y="2727"/>
                    </a:cubicBezTo>
                    <a:cubicBezTo>
                      <a:pt x="13293" y="2848"/>
                      <a:pt x="13423" y="2954"/>
                      <a:pt x="13555" y="3055"/>
                    </a:cubicBezTo>
                    <a:cubicBezTo>
                      <a:pt x="13826" y="3261"/>
                      <a:pt x="14199" y="3477"/>
                      <a:pt x="14584" y="3600"/>
                    </a:cubicBezTo>
                    <a:cubicBezTo>
                      <a:pt x="14746" y="3651"/>
                      <a:pt x="14927" y="3673"/>
                      <a:pt x="15099" y="3709"/>
                    </a:cubicBezTo>
                    <a:cubicBezTo>
                      <a:pt x="15156" y="3818"/>
                      <a:pt x="15158" y="3947"/>
                      <a:pt x="15271" y="4036"/>
                    </a:cubicBezTo>
                    <a:cubicBezTo>
                      <a:pt x="15399" y="4139"/>
                      <a:pt x="15639" y="4162"/>
                      <a:pt x="15785" y="4255"/>
                    </a:cubicBezTo>
                    <a:cubicBezTo>
                      <a:pt x="15931" y="4347"/>
                      <a:pt x="16014" y="4473"/>
                      <a:pt x="16128" y="4582"/>
                    </a:cubicBezTo>
                    <a:cubicBezTo>
                      <a:pt x="16602" y="5485"/>
                      <a:pt x="16271" y="5045"/>
                      <a:pt x="17158" y="5891"/>
                    </a:cubicBezTo>
                    <a:lnTo>
                      <a:pt x="17501" y="6218"/>
                    </a:lnTo>
                    <a:cubicBezTo>
                      <a:pt x="17558" y="6327"/>
                      <a:pt x="17623" y="6435"/>
                      <a:pt x="17673" y="6545"/>
                    </a:cubicBezTo>
                    <a:cubicBezTo>
                      <a:pt x="17737" y="6690"/>
                      <a:pt x="17776" y="6838"/>
                      <a:pt x="17844" y="6982"/>
                    </a:cubicBezTo>
                    <a:cubicBezTo>
                      <a:pt x="17948" y="7202"/>
                      <a:pt x="18187" y="7636"/>
                      <a:pt x="18187" y="7636"/>
                    </a:cubicBezTo>
                    <a:cubicBezTo>
                      <a:pt x="18608" y="9507"/>
                      <a:pt x="18131" y="7712"/>
                      <a:pt x="18531" y="8727"/>
                    </a:cubicBezTo>
                    <a:cubicBezTo>
                      <a:pt x="18601" y="8907"/>
                      <a:pt x="18625" y="9094"/>
                      <a:pt x="18702" y="9273"/>
                    </a:cubicBezTo>
                    <a:cubicBezTo>
                      <a:pt x="18797" y="9495"/>
                      <a:pt x="18958" y="9704"/>
                      <a:pt x="19045" y="9927"/>
                    </a:cubicBezTo>
                    <a:cubicBezTo>
                      <a:pt x="19102" y="10073"/>
                      <a:pt x="19152" y="10219"/>
                      <a:pt x="19217" y="10364"/>
                    </a:cubicBezTo>
                    <a:cubicBezTo>
                      <a:pt x="19267" y="10474"/>
                      <a:pt x="19345" y="10579"/>
                      <a:pt x="19388" y="10691"/>
                    </a:cubicBezTo>
                    <a:cubicBezTo>
                      <a:pt x="19459" y="10871"/>
                      <a:pt x="19474" y="11059"/>
                      <a:pt x="19560" y="11236"/>
                    </a:cubicBezTo>
                    <a:cubicBezTo>
                      <a:pt x="19704" y="11533"/>
                      <a:pt x="19920" y="11814"/>
                      <a:pt x="20075" y="12109"/>
                    </a:cubicBezTo>
                    <a:cubicBezTo>
                      <a:pt x="20341" y="12617"/>
                      <a:pt x="20446" y="12917"/>
                      <a:pt x="20589" y="13418"/>
                    </a:cubicBezTo>
                    <a:cubicBezTo>
                      <a:pt x="20652" y="13636"/>
                      <a:pt x="20688" y="13856"/>
                      <a:pt x="20761" y="14073"/>
                    </a:cubicBezTo>
                    <a:cubicBezTo>
                      <a:pt x="20860" y="14366"/>
                      <a:pt x="21104" y="14945"/>
                      <a:pt x="21104" y="14945"/>
                    </a:cubicBezTo>
                    <a:cubicBezTo>
                      <a:pt x="21184" y="15451"/>
                      <a:pt x="21447" y="17043"/>
                      <a:pt x="21447" y="17455"/>
                    </a:cubicBezTo>
                    <a:cubicBezTo>
                      <a:pt x="21447" y="18219"/>
                      <a:pt x="21600" y="19009"/>
                      <a:pt x="21276" y="19745"/>
                    </a:cubicBezTo>
                    <a:cubicBezTo>
                      <a:pt x="21165" y="19998"/>
                      <a:pt x="20629" y="20084"/>
                      <a:pt x="20246" y="20182"/>
                    </a:cubicBezTo>
                    <a:cubicBezTo>
                      <a:pt x="19960" y="20255"/>
                      <a:pt x="19664" y="20312"/>
                      <a:pt x="19388" y="20400"/>
                    </a:cubicBezTo>
                    <a:cubicBezTo>
                      <a:pt x="19204" y="20459"/>
                      <a:pt x="19069" y="20577"/>
                      <a:pt x="18874" y="20618"/>
                    </a:cubicBezTo>
                    <a:cubicBezTo>
                      <a:pt x="18544" y="20688"/>
                      <a:pt x="18187" y="20691"/>
                      <a:pt x="17844" y="20727"/>
                    </a:cubicBezTo>
                    <a:cubicBezTo>
                      <a:pt x="17558" y="20800"/>
                      <a:pt x="17286" y="20900"/>
                      <a:pt x="16986" y="20945"/>
                    </a:cubicBezTo>
                    <a:cubicBezTo>
                      <a:pt x="16081" y="21083"/>
                      <a:pt x="15156" y="21162"/>
                      <a:pt x="14241" y="21273"/>
                    </a:cubicBezTo>
                    <a:lnTo>
                      <a:pt x="13383" y="21382"/>
                    </a:lnTo>
                    <a:cubicBezTo>
                      <a:pt x="13097" y="21418"/>
                      <a:pt x="12808" y="21446"/>
                      <a:pt x="12525" y="21491"/>
                    </a:cubicBezTo>
                    <a:lnTo>
                      <a:pt x="11839" y="21600"/>
                    </a:lnTo>
                    <a:cubicBezTo>
                      <a:pt x="10352" y="21564"/>
                      <a:pt x="8863" y="21554"/>
                      <a:pt x="7378" y="21491"/>
                    </a:cubicBezTo>
                    <a:cubicBezTo>
                      <a:pt x="7143" y="21481"/>
                      <a:pt x="6912" y="21434"/>
                      <a:pt x="6692" y="21382"/>
                    </a:cubicBezTo>
                    <a:cubicBezTo>
                      <a:pt x="6452" y="21325"/>
                      <a:pt x="6227" y="21244"/>
                      <a:pt x="6005" y="21164"/>
                    </a:cubicBezTo>
                    <a:cubicBezTo>
                      <a:pt x="5453" y="20963"/>
                      <a:pt x="5049" y="20724"/>
                      <a:pt x="4633" y="20400"/>
                    </a:cubicBezTo>
                    <a:cubicBezTo>
                      <a:pt x="4632" y="20400"/>
                      <a:pt x="3775" y="19582"/>
                      <a:pt x="3603" y="19418"/>
                    </a:cubicBezTo>
                    <a:cubicBezTo>
                      <a:pt x="3489" y="19309"/>
                      <a:pt x="3384" y="19196"/>
                      <a:pt x="3260" y="19091"/>
                    </a:cubicBezTo>
                    <a:cubicBezTo>
                      <a:pt x="3088" y="18945"/>
                      <a:pt x="2884" y="18813"/>
                      <a:pt x="2745" y="18655"/>
                    </a:cubicBezTo>
                    <a:cubicBezTo>
                      <a:pt x="2596" y="18483"/>
                      <a:pt x="2516" y="18291"/>
                      <a:pt x="2402" y="18109"/>
                    </a:cubicBezTo>
                    <a:cubicBezTo>
                      <a:pt x="2090" y="17116"/>
                      <a:pt x="2395" y="18011"/>
                      <a:pt x="1887" y="16800"/>
                    </a:cubicBezTo>
                    <a:cubicBezTo>
                      <a:pt x="1766" y="16510"/>
                      <a:pt x="1674" y="16216"/>
                      <a:pt x="1544" y="15927"/>
                    </a:cubicBezTo>
                    <a:cubicBezTo>
                      <a:pt x="1216" y="15198"/>
                      <a:pt x="1131" y="15291"/>
                      <a:pt x="858" y="14509"/>
                    </a:cubicBezTo>
                    <a:cubicBezTo>
                      <a:pt x="719" y="14112"/>
                      <a:pt x="629" y="13709"/>
                      <a:pt x="515" y="13309"/>
                    </a:cubicBezTo>
                    <a:cubicBezTo>
                      <a:pt x="87" y="10183"/>
                      <a:pt x="249" y="11638"/>
                      <a:pt x="0" y="8945"/>
                    </a:cubicBezTo>
                    <a:cubicBezTo>
                      <a:pt x="57" y="7600"/>
                      <a:pt x="66" y="6253"/>
                      <a:pt x="172" y="4909"/>
                    </a:cubicBezTo>
                    <a:cubicBezTo>
                      <a:pt x="181" y="4794"/>
                      <a:pt x="262" y="4685"/>
                      <a:pt x="343" y="4582"/>
                    </a:cubicBezTo>
                    <a:cubicBezTo>
                      <a:pt x="574" y="4289"/>
                      <a:pt x="1028" y="3856"/>
                      <a:pt x="1373" y="3600"/>
                    </a:cubicBezTo>
                    <a:cubicBezTo>
                      <a:pt x="1531" y="3483"/>
                      <a:pt x="1738" y="3395"/>
                      <a:pt x="1887" y="3273"/>
                    </a:cubicBezTo>
                    <a:cubicBezTo>
                      <a:pt x="2141" y="3066"/>
                      <a:pt x="2443" y="2867"/>
                      <a:pt x="2574" y="2618"/>
                    </a:cubicBezTo>
                    <a:cubicBezTo>
                      <a:pt x="2714" y="2351"/>
                      <a:pt x="2823" y="2090"/>
                      <a:pt x="3088" y="1855"/>
                    </a:cubicBezTo>
                    <a:cubicBezTo>
                      <a:pt x="3229" y="1729"/>
                      <a:pt x="3432" y="1636"/>
                      <a:pt x="3603" y="1527"/>
                    </a:cubicBezTo>
                    <a:cubicBezTo>
                      <a:pt x="3718" y="1309"/>
                      <a:pt x="3645" y="1000"/>
                      <a:pt x="3946" y="873"/>
                    </a:cubicBezTo>
                    <a:lnTo>
                      <a:pt x="4976" y="436"/>
                    </a:lnTo>
                    <a:cubicBezTo>
                      <a:pt x="5586" y="178"/>
                      <a:pt x="5491" y="349"/>
                      <a:pt x="5491" y="0"/>
                    </a:cubicBez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sp>
            <p:nvSpPr>
              <p:cNvPr id="2384" name="Freeform 47"/>
              <p:cNvSpPr/>
              <p:nvPr/>
            </p:nvSpPr>
            <p:spPr>
              <a:xfrm rot="8398872">
                <a:off x="1245260" y="2428378"/>
                <a:ext cx="785803" cy="865708"/>
              </a:xfrm>
              <a:custGeom>
                <a:avLst/>
                <a:gdLst/>
                <a:ahLst/>
                <a:cxnLst>
                  <a:cxn ang="0">
                    <a:pos x="wd2" y="hd2"/>
                  </a:cxn>
                  <a:cxn ang="5400000">
                    <a:pos x="wd2" y="hd2"/>
                  </a:cxn>
                  <a:cxn ang="10800000">
                    <a:pos x="wd2" y="hd2"/>
                  </a:cxn>
                  <a:cxn ang="16200000">
                    <a:pos x="wd2" y="hd2"/>
                  </a:cxn>
                </a:cxnLst>
                <a:rect l="0" t="0" r="r" b="b"/>
                <a:pathLst>
                  <a:path w="21571" h="21600" extrusionOk="0">
                    <a:moveTo>
                      <a:pt x="15934" y="21600"/>
                    </a:moveTo>
                    <a:cubicBezTo>
                      <a:pt x="15281" y="21529"/>
                      <a:pt x="14587" y="21596"/>
                      <a:pt x="13974" y="21386"/>
                    </a:cubicBezTo>
                    <a:cubicBezTo>
                      <a:pt x="10217" y="20104"/>
                      <a:pt x="10138" y="19536"/>
                      <a:pt x="7356" y="17109"/>
                    </a:cubicBezTo>
                    <a:cubicBezTo>
                      <a:pt x="4560" y="14669"/>
                      <a:pt x="8003" y="17754"/>
                      <a:pt x="5641" y="15398"/>
                    </a:cubicBezTo>
                    <a:cubicBezTo>
                      <a:pt x="5337" y="15095"/>
                      <a:pt x="4938" y="14865"/>
                      <a:pt x="4661" y="14543"/>
                    </a:cubicBezTo>
                    <a:cubicBezTo>
                      <a:pt x="4441" y="14288"/>
                      <a:pt x="4352" y="13964"/>
                      <a:pt x="4170" y="13687"/>
                    </a:cubicBezTo>
                    <a:cubicBezTo>
                      <a:pt x="4024" y="13464"/>
                      <a:pt x="3826" y="13269"/>
                      <a:pt x="3680" y="13046"/>
                    </a:cubicBezTo>
                    <a:cubicBezTo>
                      <a:pt x="2612" y="11415"/>
                      <a:pt x="3632" y="12898"/>
                      <a:pt x="2945" y="11549"/>
                    </a:cubicBezTo>
                    <a:cubicBezTo>
                      <a:pt x="2722" y="11112"/>
                      <a:pt x="2432" y="10702"/>
                      <a:pt x="2210" y="10265"/>
                    </a:cubicBezTo>
                    <a:cubicBezTo>
                      <a:pt x="2105" y="10059"/>
                      <a:pt x="2108" y="9811"/>
                      <a:pt x="1965" y="9624"/>
                    </a:cubicBezTo>
                    <a:cubicBezTo>
                      <a:pt x="1772" y="9372"/>
                      <a:pt x="1475" y="9196"/>
                      <a:pt x="1229" y="8982"/>
                    </a:cubicBezTo>
                    <a:cubicBezTo>
                      <a:pt x="1148" y="8768"/>
                      <a:pt x="1055" y="8557"/>
                      <a:pt x="984" y="8341"/>
                    </a:cubicBezTo>
                    <a:cubicBezTo>
                      <a:pt x="892" y="8058"/>
                      <a:pt x="836" y="7767"/>
                      <a:pt x="739" y="7485"/>
                    </a:cubicBezTo>
                    <a:cubicBezTo>
                      <a:pt x="591" y="7053"/>
                      <a:pt x="249" y="6202"/>
                      <a:pt x="249" y="6202"/>
                    </a:cubicBezTo>
                    <a:cubicBezTo>
                      <a:pt x="167" y="5774"/>
                      <a:pt x="-29" y="5351"/>
                      <a:pt x="4" y="4919"/>
                    </a:cubicBezTo>
                    <a:cubicBezTo>
                      <a:pt x="60" y="4191"/>
                      <a:pt x="271" y="2975"/>
                      <a:pt x="984" y="2352"/>
                    </a:cubicBezTo>
                    <a:cubicBezTo>
                      <a:pt x="1354" y="2030"/>
                      <a:pt x="1775" y="1750"/>
                      <a:pt x="2210" y="1497"/>
                    </a:cubicBezTo>
                    <a:cubicBezTo>
                      <a:pt x="2514" y="1320"/>
                      <a:pt x="2871" y="1224"/>
                      <a:pt x="3190" y="1069"/>
                    </a:cubicBezTo>
                    <a:cubicBezTo>
                      <a:pt x="3606" y="867"/>
                      <a:pt x="3982" y="600"/>
                      <a:pt x="4415" y="428"/>
                    </a:cubicBezTo>
                    <a:cubicBezTo>
                      <a:pt x="4886" y="241"/>
                      <a:pt x="5886" y="0"/>
                      <a:pt x="5886" y="0"/>
                    </a:cubicBezTo>
                    <a:lnTo>
                      <a:pt x="15934" y="214"/>
                    </a:lnTo>
                    <a:cubicBezTo>
                      <a:pt x="16275" y="255"/>
                      <a:pt x="18323" y="1461"/>
                      <a:pt x="19120" y="1925"/>
                    </a:cubicBezTo>
                    <a:cubicBezTo>
                      <a:pt x="19284" y="2139"/>
                      <a:pt x="19402" y="2385"/>
                      <a:pt x="19610" y="2566"/>
                    </a:cubicBezTo>
                    <a:cubicBezTo>
                      <a:pt x="19899" y="2818"/>
                      <a:pt x="20364" y="2911"/>
                      <a:pt x="20591" y="3208"/>
                    </a:cubicBezTo>
                    <a:cubicBezTo>
                      <a:pt x="20877" y="3583"/>
                      <a:pt x="20980" y="4049"/>
                      <a:pt x="21081" y="4491"/>
                    </a:cubicBezTo>
                    <a:cubicBezTo>
                      <a:pt x="21392" y="5849"/>
                      <a:pt x="21225" y="5208"/>
                      <a:pt x="21571" y="6416"/>
                    </a:cubicBezTo>
                    <a:cubicBezTo>
                      <a:pt x="21489" y="8840"/>
                      <a:pt x="21472" y="11266"/>
                      <a:pt x="21326" y="13687"/>
                    </a:cubicBezTo>
                    <a:cubicBezTo>
                      <a:pt x="21308" y="13981"/>
                      <a:pt x="21199" y="14267"/>
                      <a:pt x="21081" y="14543"/>
                    </a:cubicBezTo>
                    <a:cubicBezTo>
                      <a:pt x="20953" y="14841"/>
                      <a:pt x="20754" y="15113"/>
                      <a:pt x="20591" y="15398"/>
                    </a:cubicBezTo>
                    <a:cubicBezTo>
                      <a:pt x="20003" y="17448"/>
                      <a:pt x="20778" y="14907"/>
                      <a:pt x="19855" y="17323"/>
                    </a:cubicBezTo>
                    <a:cubicBezTo>
                      <a:pt x="19749" y="17602"/>
                      <a:pt x="19703" y="17896"/>
                      <a:pt x="19610" y="18178"/>
                    </a:cubicBezTo>
                    <a:cubicBezTo>
                      <a:pt x="19539" y="18395"/>
                      <a:pt x="19436" y="18603"/>
                      <a:pt x="19365" y="18820"/>
                    </a:cubicBezTo>
                    <a:cubicBezTo>
                      <a:pt x="19273" y="19102"/>
                      <a:pt x="19253" y="19405"/>
                      <a:pt x="19120" y="19675"/>
                    </a:cubicBezTo>
                    <a:cubicBezTo>
                      <a:pt x="18906" y="20111"/>
                      <a:pt x="18287" y="20673"/>
                      <a:pt x="17895" y="20958"/>
                    </a:cubicBezTo>
                    <a:cubicBezTo>
                      <a:pt x="17669" y="21123"/>
                      <a:pt x="17405" y="21244"/>
                      <a:pt x="17160" y="21386"/>
                    </a:cubicBezTo>
                    <a:lnTo>
                      <a:pt x="15199" y="21172"/>
                    </a:lnTo>
                  </a:path>
                </a:pathLst>
              </a:custGeom>
              <a:solidFill>
                <a:srgbClr val="000000"/>
              </a:solidFill>
              <a:ln w="38100" cap="flat">
                <a:solidFill>
                  <a:srgbClr val="000000"/>
                </a:solidFill>
                <a:prstDash val="solid"/>
                <a:round/>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nvGrpSpPr>
            <p:cNvPr id="2388" name="Group 42"/>
            <p:cNvGrpSpPr/>
            <p:nvPr/>
          </p:nvGrpSpPr>
          <p:grpSpPr>
            <a:xfrm>
              <a:off x="4346723" y="3244478"/>
              <a:ext cx="2924369" cy="4230668"/>
              <a:chOff x="334128" y="2419723"/>
              <a:chExt cx="2924366" cy="4230666"/>
            </a:xfrm>
          </p:grpSpPr>
          <p:pic>
            <p:nvPicPr>
              <p:cNvPr id="2386" name="Picture 43" descr="Picture 43"/>
              <p:cNvPicPr>
                <a:picLocks noChangeAspect="1"/>
              </p:cNvPicPr>
              <p:nvPr/>
            </p:nvPicPr>
            <p:blipFill>
              <a:blip r:embed="rId7">
                <a:extLst/>
              </a:blip>
              <a:stretch>
                <a:fillRect/>
              </a:stretch>
            </p:blipFill>
            <p:spPr>
              <a:xfrm>
                <a:off x="1583517" y="3939337"/>
                <a:ext cx="1674977" cy="2711052"/>
              </a:xfrm>
              <a:prstGeom prst="rect">
                <a:avLst/>
              </a:prstGeom>
              <a:ln w="12700" cap="flat">
                <a:noFill/>
                <a:miter lim="400000"/>
              </a:ln>
              <a:effectLst/>
            </p:spPr>
          </p:pic>
          <p:sp>
            <p:nvSpPr>
              <p:cNvPr id="2387" name="Freeform 44"/>
              <p:cNvSpPr/>
              <p:nvPr/>
            </p:nvSpPr>
            <p:spPr>
              <a:xfrm>
                <a:off x="334128" y="2419723"/>
                <a:ext cx="1389211" cy="534648"/>
              </a:xfrm>
              <a:custGeom>
                <a:avLst/>
                <a:gdLst/>
                <a:ahLst/>
                <a:cxnLst>
                  <a:cxn ang="0">
                    <a:pos x="wd2" y="hd2"/>
                  </a:cxn>
                  <a:cxn ang="5400000">
                    <a:pos x="wd2" y="hd2"/>
                  </a:cxn>
                  <a:cxn ang="10800000">
                    <a:pos x="wd2" y="hd2"/>
                  </a:cxn>
                  <a:cxn ang="16200000">
                    <a:pos x="wd2" y="hd2"/>
                  </a:cxn>
                </a:cxnLst>
                <a:rect l="0" t="0" r="r" b="b"/>
                <a:pathLst>
                  <a:path w="21274" h="21471" extrusionOk="0">
                    <a:moveTo>
                      <a:pt x="19491" y="1171"/>
                    </a:moveTo>
                    <a:cubicBezTo>
                      <a:pt x="19141" y="1287"/>
                      <a:pt x="17850" y="1671"/>
                      <a:pt x="17425" y="1952"/>
                    </a:cubicBezTo>
                    <a:cubicBezTo>
                      <a:pt x="17123" y="2152"/>
                      <a:pt x="16836" y="2491"/>
                      <a:pt x="16539" y="2733"/>
                    </a:cubicBezTo>
                    <a:cubicBezTo>
                      <a:pt x="15007" y="3980"/>
                      <a:pt x="16026" y="3103"/>
                      <a:pt x="14916" y="3904"/>
                    </a:cubicBezTo>
                    <a:cubicBezTo>
                      <a:pt x="14570" y="4153"/>
                      <a:pt x="14232" y="4472"/>
                      <a:pt x="13883" y="4685"/>
                    </a:cubicBezTo>
                    <a:cubicBezTo>
                      <a:pt x="13515" y="4909"/>
                      <a:pt x="12293" y="5332"/>
                      <a:pt x="11964" y="5466"/>
                    </a:cubicBezTo>
                    <a:cubicBezTo>
                      <a:pt x="10677" y="5990"/>
                      <a:pt x="10966" y="5930"/>
                      <a:pt x="9308" y="7027"/>
                    </a:cubicBezTo>
                    <a:lnTo>
                      <a:pt x="8718" y="7417"/>
                    </a:lnTo>
                    <a:cubicBezTo>
                      <a:pt x="8521" y="7548"/>
                      <a:pt x="8320" y="7638"/>
                      <a:pt x="8127" y="7808"/>
                    </a:cubicBezTo>
                    <a:cubicBezTo>
                      <a:pt x="7832" y="8068"/>
                      <a:pt x="7525" y="8248"/>
                      <a:pt x="7242" y="8589"/>
                    </a:cubicBezTo>
                    <a:cubicBezTo>
                      <a:pt x="6981" y="8903"/>
                      <a:pt x="6770" y="9478"/>
                      <a:pt x="6504" y="9760"/>
                    </a:cubicBezTo>
                    <a:cubicBezTo>
                      <a:pt x="6271" y="10006"/>
                      <a:pt x="6006" y="9959"/>
                      <a:pt x="5766" y="10150"/>
                    </a:cubicBezTo>
                    <a:cubicBezTo>
                      <a:pt x="5512" y="10351"/>
                      <a:pt x="5284" y="10750"/>
                      <a:pt x="5028" y="10931"/>
                    </a:cubicBezTo>
                    <a:cubicBezTo>
                      <a:pt x="4544" y="11273"/>
                      <a:pt x="4028" y="11292"/>
                      <a:pt x="3553" y="11712"/>
                    </a:cubicBezTo>
                    <a:cubicBezTo>
                      <a:pt x="3066" y="12141"/>
                      <a:pt x="2901" y="12260"/>
                      <a:pt x="2372" y="12883"/>
                    </a:cubicBezTo>
                    <a:cubicBezTo>
                      <a:pt x="1691" y="13683"/>
                      <a:pt x="1599" y="13986"/>
                      <a:pt x="896" y="15225"/>
                    </a:cubicBezTo>
                    <a:lnTo>
                      <a:pt x="453" y="16006"/>
                    </a:lnTo>
                    <a:cubicBezTo>
                      <a:pt x="355" y="16396"/>
                      <a:pt x="238" y="16757"/>
                      <a:pt x="158" y="17177"/>
                    </a:cubicBezTo>
                    <a:cubicBezTo>
                      <a:pt x="-142" y="18766"/>
                      <a:pt x="61" y="19412"/>
                      <a:pt x="158" y="21471"/>
                    </a:cubicBezTo>
                    <a:cubicBezTo>
                      <a:pt x="945" y="21341"/>
                      <a:pt x="1737" y="21339"/>
                      <a:pt x="2519" y="21081"/>
                    </a:cubicBezTo>
                    <a:cubicBezTo>
                      <a:pt x="2922" y="20948"/>
                      <a:pt x="3700" y="20300"/>
                      <a:pt x="3700" y="20300"/>
                    </a:cubicBezTo>
                    <a:cubicBezTo>
                      <a:pt x="5274" y="20430"/>
                      <a:pt x="6850" y="20465"/>
                      <a:pt x="8422" y="20690"/>
                    </a:cubicBezTo>
                    <a:cubicBezTo>
                      <a:pt x="8673" y="20726"/>
                      <a:pt x="8910" y="21081"/>
                      <a:pt x="9160" y="21081"/>
                    </a:cubicBezTo>
                    <a:cubicBezTo>
                      <a:pt x="12998" y="21081"/>
                      <a:pt x="16834" y="20820"/>
                      <a:pt x="20671" y="20690"/>
                    </a:cubicBezTo>
                    <a:cubicBezTo>
                      <a:pt x="20819" y="20300"/>
                      <a:pt x="21010" y="19998"/>
                      <a:pt x="21114" y="19519"/>
                    </a:cubicBezTo>
                    <a:cubicBezTo>
                      <a:pt x="21458" y="17926"/>
                      <a:pt x="21148" y="13387"/>
                      <a:pt x="21114" y="12883"/>
                    </a:cubicBezTo>
                    <a:cubicBezTo>
                      <a:pt x="21076" y="12310"/>
                      <a:pt x="20900" y="11862"/>
                      <a:pt x="20819" y="11321"/>
                    </a:cubicBezTo>
                    <a:cubicBezTo>
                      <a:pt x="20703" y="10557"/>
                      <a:pt x="20524" y="8979"/>
                      <a:pt x="20524" y="8979"/>
                    </a:cubicBezTo>
                    <a:cubicBezTo>
                      <a:pt x="20474" y="8198"/>
                      <a:pt x="20439" y="7411"/>
                      <a:pt x="20376" y="6637"/>
                    </a:cubicBezTo>
                    <a:cubicBezTo>
                      <a:pt x="20291" y="5587"/>
                      <a:pt x="20081" y="3514"/>
                      <a:pt x="20081" y="3514"/>
                    </a:cubicBezTo>
                    <a:cubicBezTo>
                      <a:pt x="19928" y="-129"/>
                      <a:pt x="20379" y="0"/>
                      <a:pt x="19786" y="0"/>
                    </a:cubicBezTo>
                  </a:path>
                </a:pathLst>
              </a:custGeom>
              <a:solidFill>
                <a:srgbClr val="000000"/>
              </a:solidFill>
              <a:ln w="12700" cap="flat">
                <a:noFill/>
                <a:miter lim="400000"/>
              </a:ln>
              <a:effectLst>
                <a:outerShdw blurRad="50800" dist="38100" dir="5400000" rotWithShape="0">
                  <a:srgbClr val="000000">
                    <a:alpha val="43137"/>
                  </a:srgbClr>
                </a:outerShdw>
              </a:effectLst>
            </p:spPr>
            <p:txBody>
              <a:bodyPr wrap="square" lIns="45719" tIns="45719" rIns="45719" bIns="45719" numCol="1" anchor="ctr">
                <a:noAutofit/>
              </a:bodyPr>
              <a:lstStyle/>
              <a:p>
                <a:pPr algn="ctr" defTabSz="912137" hangingPunct="0">
                  <a:defRPr>
                    <a:latin typeface="Century Gothic"/>
                    <a:ea typeface="Century Gothic"/>
                    <a:cs typeface="Century Gothic"/>
                    <a:sym typeface="Century Gothic"/>
                  </a:defRPr>
                </a:pPr>
                <a:endParaRPr sz="1351" kern="0">
                  <a:solidFill>
                    <a:srgbClr val="000000"/>
                  </a:solidFill>
                  <a:latin typeface="Century Gothic"/>
                  <a:sym typeface="Century Gothic"/>
                </a:endParaRPr>
              </a:p>
            </p:txBody>
          </p:sp>
        </p:grpSp>
      </p:grpSp>
      <p:sp>
        <p:nvSpPr>
          <p:cNvPr id="2391" name="Rubrik 1"/>
          <p:cNvSpPr txBox="1"/>
          <p:nvPr/>
        </p:nvSpPr>
        <p:spPr>
          <a:xfrm>
            <a:off x="3153859" y="2163885"/>
            <a:ext cx="5701601" cy="1569432"/>
          </a:xfrm>
          <a:prstGeom prst="rect">
            <a:avLst/>
          </a:prstGeom>
          <a:ln w="12700">
            <a:miter lim="400000"/>
          </a:ln>
          <a:extLst>
            <a:ext uri="{C572A759-6A51-4108-AA02-DFA0A04FC94B}">
              <ma14:wrappingTextBoxFlag xmlns:ma14="http://schemas.microsoft.com/office/mac/drawingml/2011/main" xmlns="" val="1"/>
            </a:ext>
          </a:extLst>
        </p:spPr>
        <p:txBody>
          <a:bodyPr wrap="square" lIns="45607" tIns="45607" rIns="45607" bIns="45607" anchor="ctr">
            <a:spAutoFit/>
          </a:bodyPr>
          <a:lstStyle/>
          <a:p>
            <a:pPr algn="ctr" defTabSz="914377" hangingPunct="0">
              <a:defRPr sz="3600" b="1">
                <a:solidFill>
                  <a:srgbClr val="FFFFFF"/>
                </a:solidFill>
                <a:latin typeface="Century Gothic"/>
                <a:ea typeface="Century Gothic"/>
                <a:cs typeface="Century Gothic"/>
                <a:sym typeface="Century Gothic"/>
              </a:defRPr>
            </a:pPr>
            <a:r>
              <a:rPr lang="sv-SE" sz="4800" b="1" kern="0" dirty="0" err="1">
                <a:solidFill>
                  <a:srgbClr val="FFFFFF"/>
                </a:solidFill>
                <a:latin typeface="Century Gothic"/>
                <a:sym typeface="Century Gothic"/>
              </a:rPr>
              <a:t>Concluding</a:t>
            </a:r>
            <a:r>
              <a:rPr lang="sv-SE" sz="4800" b="1" kern="0" dirty="0">
                <a:solidFill>
                  <a:srgbClr val="FFFFFF"/>
                </a:solidFill>
                <a:latin typeface="Century Gothic"/>
                <a:sym typeface="Century Gothic"/>
              </a:rPr>
              <a:t> </a:t>
            </a:r>
            <a:r>
              <a:rPr lang="sv-SE" sz="4800" b="1" kern="0" dirty="0" err="1">
                <a:solidFill>
                  <a:srgbClr val="FFFFFF"/>
                </a:solidFill>
                <a:latin typeface="Century Gothic"/>
                <a:sym typeface="Century Gothic"/>
              </a:rPr>
              <a:t>remarks</a:t>
            </a:r>
            <a:r>
              <a:rPr sz="3600" b="1" kern="0" dirty="0">
                <a:solidFill>
                  <a:srgbClr val="FFFFFF"/>
                </a:solidFill>
                <a:latin typeface="Century Gothic"/>
                <a:sym typeface="Century Gothic"/>
              </a:rPr>
              <a:t> </a:t>
            </a:r>
          </a:p>
        </p:txBody>
      </p:sp>
    </p:spTree>
    <p:extLst>
      <p:ext uri="{BB962C8B-B14F-4D97-AF65-F5344CB8AC3E}">
        <p14:creationId xmlns:p14="http://schemas.microsoft.com/office/powerpoint/2010/main" val="3071121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99" name="image8.gif" descr="image8.gif"/>
          <p:cNvPicPr>
            <a:picLocks/>
          </p:cNvPicPr>
          <p:nvPr/>
        </p:nvPicPr>
        <p:blipFill>
          <a:blip r:embed="rId3">
            <a:extLst/>
          </a:blip>
          <a:stretch>
            <a:fillRect/>
          </a:stretch>
        </p:blipFill>
        <p:spPr>
          <a:xfrm>
            <a:off x="3334296" y="1509351"/>
            <a:ext cx="5191744" cy="504235"/>
          </a:xfrm>
          <a:prstGeom prst="rect">
            <a:avLst/>
          </a:prstGeom>
          <a:ln w="12700">
            <a:miter lim="400000"/>
          </a:ln>
        </p:spPr>
      </p:pic>
      <p:sp>
        <p:nvSpPr>
          <p:cNvPr id="1100" name="Human Protein Atlas strategy"/>
          <p:cNvSpPr txBox="1">
            <a:spLocks noGrp="1"/>
          </p:cNvSpPr>
          <p:nvPr>
            <p:ph type="title" idx="4294967295"/>
          </p:nvPr>
        </p:nvSpPr>
        <p:spPr>
          <a:xfrm>
            <a:off x="501257" y="310304"/>
            <a:ext cx="7698363" cy="635150"/>
          </a:xfrm>
          <a:prstGeom prst="rect">
            <a:avLst/>
          </a:prstGeom>
        </p:spPr>
        <p:txBody>
          <a:bodyPr anchor="t">
            <a:normAutofit fontScale="90000"/>
          </a:bodyPr>
          <a:lstStyle>
            <a:lvl1pPr defTabSz="457200">
              <a:defRPr b="1">
                <a:solidFill>
                  <a:srgbClr val="000000"/>
                </a:solidFill>
                <a:latin typeface="Arial"/>
                <a:ea typeface="Arial"/>
                <a:cs typeface="Arial"/>
                <a:sym typeface="Arial"/>
              </a:defRPr>
            </a:lvl1pPr>
          </a:lstStyle>
          <a:p>
            <a:r>
              <a:rPr dirty="0"/>
              <a:t>Human Protein Atlas</a:t>
            </a:r>
            <a:r>
              <a:rPr lang="sv-SE" dirty="0"/>
              <a:t> program</a:t>
            </a:r>
            <a:r>
              <a:rPr dirty="0"/>
              <a:t> </a:t>
            </a:r>
            <a:r>
              <a:rPr lang="sv-SE" dirty="0"/>
              <a:t>– major </a:t>
            </a:r>
            <a:r>
              <a:rPr lang="sv-SE" dirty="0" err="1"/>
              <a:t>launches</a:t>
            </a:r>
            <a:endParaRPr dirty="0"/>
          </a:p>
        </p:txBody>
      </p:sp>
      <p:graphicFrame>
        <p:nvGraphicFramePr>
          <p:cNvPr id="1101" name="Table 3"/>
          <p:cNvGraphicFramePr/>
          <p:nvPr>
            <p:extLst/>
          </p:nvPr>
        </p:nvGraphicFramePr>
        <p:xfrm>
          <a:off x="2515901" y="2577483"/>
          <a:ext cx="7236465" cy="3341370"/>
        </p:xfrm>
        <a:graphic>
          <a:graphicData uri="http://schemas.openxmlformats.org/drawingml/2006/table">
            <a:tbl>
              <a:tblPr firstRow="1" bandRow="1"/>
              <a:tblGrid>
                <a:gridCol w="1236933">
                  <a:extLst>
                    <a:ext uri="{9D8B030D-6E8A-4147-A177-3AD203B41FA5}">
                      <a16:colId xmlns:a16="http://schemas.microsoft.com/office/drawing/2014/main" val="20000"/>
                    </a:ext>
                  </a:extLst>
                </a:gridCol>
                <a:gridCol w="1604744">
                  <a:extLst>
                    <a:ext uri="{9D8B030D-6E8A-4147-A177-3AD203B41FA5}">
                      <a16:colId xmlns:a16="http://schemas.microsoft.com/office/drawing/2014/main" val="20001"/>
                    </a:ext>
                  </a:extLst>
                </a:gridCol>
                <a:gridCol w="4394788">
                  <a:extLst>
                    <a:ext uri="{9D8B030D-6E8A-4147-A177-3AD203B41FA5}">
                      <a16:colId xmlns:a16="http://schemas.microsoft.com/office/drawing/2014/main" val="20002"/>
                    </a:ext>
                  </a:extLst>
                </a:gridCol>
              </a:tblGrid>
              <a:tr h="370840">
                <a:tc>
                  <a:txBody>
                    <a:bodyPr/>
                    <a:lstStyle/>
                    <a:p>
                      <a:pPr algn="l" defTabSz="685800">
                        <a:defRPr sz="1800" b="0">
                          <a:solidFill>
                            <a:srgbClr val="000000"/>
                          </a:solidFill>
                        </a:defRPr>
                      </a:pPr>
                      <a:r>
                        <a:rPr sz="1400" b="1">
                          <a:solidFill>
                            <a:srgbClr val="FFFFFF"/>
                          </a:solidFill>
                          <a:latin typeface="+mj-lt"/>
                          <a:ea typeface="+mj-ea"/>
                          <a:cs typeface="+mj-cs"/>
                          <a:sym typeface="Calibri"/>
                        </a:rPr>
                        <a:t>Atlas</a:t>
                      </a:r>
                    </a:p>
                  </a:txBody>
                  <a:tcPr marL="34290" marR="34290" marT="34290" marB="34290" anchor="ctr" horzOverflow="overflow">
                    <a:solidFill>
                      <a:srgbClr val="4472C4"/>
                    </a:solidFill>
                  </a:tcPr>
                </a:tc>
                <a:tc>
                  <a:txBody>
                    <a:bodyPr/>
                    <a:lstStyle/>
                    <a:p>
                      <a:pPr algn="ctr" defTabSz="685800">
                        <a:defRPr sz="1800" b="0">
                          <a:solidFill>
                            <a:srgbClr val="000000"/>
                          </a:solidFill>
                        </a:defRPr>
                      </a:pPr>
                      <a:r>
                        <a:rPr sz="1400" b="1">
                          <a:solidFill>
                            <a:srgbClr val="FFFFFF"/>
                          </a:solidFill>
                          <a:latin typeface="+mj-lt"/>
                          <a:ea typeface="+mj-ea"/>
                          <a:cs typeface="+mj-cs"/>
                          <a:sym typeface="Calibri"/>
                        </a:rPr>
                        <a:t>Launch</a:t>
                      </a:r>
                    </a:p>
                  </a:txBody>
                  <a:tcPr marL="34290" marR="34290" marT="34290" marB="34290" anchor="ctr" horzOverflow="overflow">
                    <a:solidFill>
                      <a:srgbClr val="4472C4"/>
                    </a:solidFill>
                  </a:tcPr>
                </a:tc>
                <a:tc>
                  <a:txBody>
                    <a:bodyPr/>
                    <a:lstStyle/>
                    <a:p>
                      <a:pPr algn="ctr" defTabSz="685800">
                        <a:defRPr sz="1800" b="0">
                          <a:solidFill>
                            <a:srgbClr val="000000"/>
                          </a:solidFill>
                        </a:defRPr>
                      </a:pPr>
                      <a:r>
                        <a:rPr sz="1400" b="1">
                          <a:solidFill>
                            <a:srgbClr val="FFFFFF"/>
                          </a:solidFill>
                          <a:latin typeface="+mj-lt"/>
                          <a:ea typeface="+mj-ea"/>
                          <a:cs typeface="+mj-cs"/>
                          <a:sym typeface="Calibri"/>
                        </a:rPr>
                        <a:t>Relevance for scientific community</a:t>
                      </a:r>
                    </a:p>
                  </a:txBody>
                  <a:tcPr marL="34290" marR="34290" marT="34290" marB="34290" anchor="ctr" horzOverflow="overflow">
                    <a:solidFill>
                      <a:srgbClr val="4472C4"/>
                    </a:solidFill>
                  </a:tcPr>
                </a:tc>
                <a:extLst>
                  <a:ext uri="{0D108BD9-81ED-4DB2-BD59-A6C34878D82A}">
                    <a16:rowId xmlns:a16="http://schemas.microsoft.com/office/drawing/2014/main" val="10000"/>
                  </a:ext>
                </a:extLst>
              </a:tr>
              <a:tr h="370840">
                <a:tc>
                  <a:txBody>
                    <a:bodyPr/>
                    <a:lstStyle/>
                    <a:p>
                      <a:pPr algn="l" defTabSz="685800">
                        <a:defRPr sz="1800"/>
                      </a:pPr>
                      <a:r>
                        <a:rPr sz="1400">
                          <a:latin typeface="+mj-lt"/>
                          <a:ea typeface="+mj-ea"/>
                          <a:cs typeface="+mj-cs"/>
                          <a:sym typeface="Calibri"/>
                        </a:rPr>
                        <a:t>Tissue</a:t>
                      </a:r>
                    </a:p>
                  </a:txBody>
                  <a:tcPr marL="9525" marR="9525" marT="9525" marB="9525" anchor="ctr" horzOverflow="overflow">
                    <a:solidFill>
                      <a:srgbClr val="CDD4EA"/>
                    </a:solidFill>
                  </a:tcPr>
                </a:tc>
                <a:tc>
                  <a:txBody>
                    <a:bodyPr/>
                    <a:lstStyle/>
                    <a:p>
                      <a:pPr algn="ctr" defTabSz="685800">
                        <a:defRPr sz="1800"/>
                      </a:pPr>
                      <a:r>
                        <a:rPr sz="1400">
                          <a:latin typeface="+mj-lt"/>
                          <a:ea typeface="+mj-ea"/>
                          <a:cs typeface="+mj-cs"/>
                          <a:sym typeface="Calibri"/>
                        </a:rPr>
                        <a:t>2015</a:t>
                      </a:r>
                    </a:p>
                  </a:txBody>
                  <a:tcPr marL="9525" marR="9525" marT="9525" marB="9525" anchor="ctr" horzOverflow="overflow">
                    <a:solidFill>
                      <a:srgbClr val="CDD4EA"/>
                    </a:solidFill>
                  </a:tcPr>
                </a:tc>
                <a:tc>
                  <a:txBody>
                    <a:bodyPr/>
                    <a:lstStyle/>
                    <a:p>
                      <a:pPr algn="l" defTabSz="685800">
                        <a:defRPr sz="1800"/>
                      </a:pPr>
                      <a:r>
                        <a:rPr sz="1400">
                          <a:latin typeface="+mj-lt"/>
                          <a:ea typeface="+mj-ea"/>
                          <a:cs typeface="+mj-cs"/>
                          <a:sym typeface="Calibri"/>
                        </a:rPr>
                        <a:t>Where are proteins located in the human body (tissues and organs)</a:t>
                      </a:r>
                    </a:p>
                  </a:txBody>
                  <a:tcPr marL="9525" marR="9525" marT="9525" marB="9525" anchor="ctr" horzOverflow="overflow">
                    <a:solidFill>
                      <a:srgbClr val="CDD4EA"/>
                    </a:solidFill>
                  </a:tcPr>
                </a:tc>
                <a:extLst>
                  <a:ext uri="{0D108BD9-81ED-4DB2-BD59-A6C34878D82A}">
                    <a16:rowId xmlns:a16="http://schemas.microsoft.com/office/drawing/2014/main" val="10001"/>
                  </a:ext>
                </a:extLst>
              </a:tr>
              <a:tr h="370840">
                <a:tc>
                  <a:txBody>
                    <a:bodyPr/>
                    <a:lstStyle/>
                    <a:p>
                      <a:pPr algn="l" defTabSz="685800">
                        <a:defRPr sz="1800"/>
                      </a:pPr>
                      <a:r>
                        <a:rPr lang="sv-SE" sz="1400" err="1">
                          <a:latin typeface="+mj-lt"/>
                          <a:ea typeface="+mj-ea"/>
                          <a:cs typeface="+mj-cs"/>
                          <a:sym typeface="Calibri"/>
                        </a:rPr>
                        <a:t>Subcellular</a:t>
                      </a:r>
                      <a:endParaRPr sz="1400">
                        <a:latin typeface="+mj-lt"/>
                        <a:ea typeface="+mj-ea"/>
                        <a:cs typeface="+mj-cs"/>
                        <a:sym typeface="Calibri"/>
                      </a:endParaRPr>
                    </a:p>
                  </a:txBody>
                  <a:tcPr marL="9525" marR="9525" marT="9525" marB="9525" anchor="ctr" horzOverflow="overflow">
                    <a:solidFill>
                      <a:srgbClr val="CDD4EA"/>
                    </a:solidFill>
                  </a:tcPr>
                </a:tc>
                <a:tc>
                  <a:txBody>
                    <a:bodyPr/>
                    <a:lstStyle/>
                    <a:p>
                      <a:pPr algn="ctr" defTabSz="685800">
                        <a:defRPr sz="1800"/>
                      </a:pPr>
                      <a:r>
                        <a:rPr sz="1400">
                          <a:latin typeface="+mj-lt"/>
                          <a:ea typeface="+mj-ea"/>
                          <a:cs typeface="+mj-cs"/>
                          <a:sym typeface="Calibri"/>
                        </a:rPr>
                        <a:t>2016</a:t>
                      </a:r>
                    </a:p>
                  </a:txBody>
                  <a:tcPr marL="9525" marR="9525" marT="9525" marB="9525" anchor="ctr" horzOverflow="overflow">
                    <a:solidFill>
                      <a:srgbClr val="CDD4EA"/>
                    </a:solidFill>
                  </a:tcPr>
                </a:tc>
                <a:tc>
                  <a:txBody>
                    <a:bodyPr/>
                    <a:lstStyle/>
                    <a:p>
                      <a:pPr algn="l" defTabSz="685800">
                        <a:defRPr sz="1800"/>
                      </a:pPr>
                      <a:r>
                        <a:rPr sz="1400">
                          <a:latin typeface="+mj-lt"/>
                          <a:ea typeface="+mj-ea"/>
                          <a:cs typeface="+mj-cs"/>
                          <a:sym typeface="Calibri"/>
                        </a:rPr>
                        <a:t>Where are proteins located in the cell (organelles and compartments)</a:t>
                      </a:r>
                    </a:p>
                  </a:txBody>
                  <a:tcPr marL="9525" marR="9525" marT="9525" marB="9525" anchor="ctr" horzOverflow="overflow">
                    <a:solidFill>
                      <a:srgbClr val="CDD4EA"/>
                    </a:solidFill>
                  </a:tcPr>
                </a:tc>
                <a:extLst>
                  <a:ext uri="{0D108BD9-81ED-4DB2-BD59-A6C34878D82A}">
                    <a16:rowId xmlns:a16="http://schemas.microsoft.com/office/drawing/2014/main" val="10002"/>
                  </a:ext>
                </a:extLst>
              </a:tr>
              <a:tr h="370840">
                <a:tc>
                  <a:txBody>
                    <a:bodyPr/>
                    <a:lstStyle/>
                    <a:p>
                      <a:pPr algn="l" defTabSz="685800">
                        <a:defRPr sz="1800"/>
                      </a:pPr>
                      <a:r>
                        <a:rPr sz="1400">
                          <a:latin typeface="+mj-lt"/>
                          <a:ea typeface="+mj-ea"/>
                          <a:cs typeface="+mj-cs"/>
                          <a:sym typeface="Calibri"/>
                        </a:rPr>
                        <a:t>Pathology</a:t>
                      </a:r>
                    </a:p>
                  </a:txBody>
                  <a:tcPr marL="9525" marR="9525" marT="9525" marB="9525" anchor="ctr" horzOverflow="overflow">
                    <a:solidFill>
                      <a:srgbClr val="CDD4EA"/>
                    </a:solidFill>
                  </a:tcPr>
                </a:tc>
                <a:tc>
                  <a:txBody>
                    <a:bodyPr/>
                    <a:lstStyle/>
                    <a:p>
                      <a:pPr algn="ctr" defTabSz="685800">
                        <a:defRPr sz="1800"/>
                      </a:pPr>
                      <a:r>
                        <a:rPr sz="1400">
                          <a:latin typeface="+mj-lt"/>
                          <a:ea typeface="+mj-ea"/>
                          <a:cs typeface="+mj-cs"/>
                          <a:sym typeface="Calibri"/>
                        </a:rPr>
                        <a:t>2017</a:t>
                      </a:r>
                    </a:p>
                  </a:txBody>
                  <a:tcPr marL="9525" marR="9525" marT="9525" marB="9525" anchor="ctr" horzOverflow="overflow">
                    <a:solidFill>
                      <a:srgbClr val="CDD4EA"/>
                    </a:solidFill>
                  </a:tcPr>
                </a:tc>
                <a:tc>
                  <a:txBody>
                    <a:bodyPr/>
                    <a:lstStyle/>
                    <a:p>
                      <a:pPr algn="l" defTabSz="685800">
                        <a:defRPr sz="1800"/>
                      </a:pPr>
                      <a:r>
                        <a:rPr sz="1400">
                          <a:latin typeface="+mj-lt"/>
                          <a:ea typeface="+mj-ea"/>
                          <a:cs typeface="+mj-cs"/>
                          <a:sym typeface="Calibri"/>
                        </a:rPr>
                        <a:t>What proteins have consequence for clinical outcome in cancers</a:t>
                      </a:r>
                    </a:p>
                  </a:txBody>
                  <a:tcPr marL="9525" marR="9525" marT="9525" marB="9525" anchor="ctr" horzOverflow="overflow">
                    <a:solidFill>
                      <a:srgbClr val="CDD4EA"/>
                    </a:solidFill>
                  </a:tcPr>
                </a:tc>
                <a:extLst>
                  <a:ext uri="{0D108BD9-81ED-4DB2-BD59-A6C34878D82A}">
                    <a16:rowId xmlns:a16="http://schemas.microsoft.com/office/drawing/2014/main" val="10003"/>
                  </a:ext>
                </a:extLst>
              </a:tr>
              <a:tr h="370840">
                <a:tc>
                  <a:txBody>
                    <a:bodyPr/>
                    <a:lstStyle/>
                    <a:p>
                      <a:pPr algn="l" defTabSz="685800">
                        <a:defRPr sz="1800"/>
                      </a:pPr>
                      <a:r>
                        <a:rPr sz="1400" dirty="0">
                          <a:latin typeface="+mj-lt"/>
                          <a:ea typeface="+mj-ea"/>
                          <a:cs typeface="+mj-cs"/>
                          <a:sym typeface="Calibri"/>
                        </a:rPr>
                        <a:t>Metabolic</a:t>
                      </a:r>
                      <a:r>
                        <a:rPr lang="sv-SE" sz="1400" dirty="0">
                          <a:latin typeface="+mj-lt"/>
                          <a:ea typeface="+mj-ea"/>
                          <a:cs typeface="+mj-cs"/>
                          <a:sym typeface="Calibri"/>
                        </a:rPr>
                        <a:t>*</a:t>
                      </a:r>
                      <a:endParaRPr sz="1400" dirty="0">
                        <a:latin typeface="+mj-lt"/>
                        <a:ea typeface="+mj-ea"/>
                        <a:cs typeface="+mj-cs"/>
                        <a:sym typeface="Calibri"/>
                      </a:endParaRPr>
                    </a:p>
                  </a:txBody>
                  <a:tcPr marL="9525" marR="9525" marT="9525" marB="9525" anchor="ctr" horzOverflow="overflow">
                    <a:solidFill>
                      <a:schemeClr val="accent6">
                        <a:lumMod val="25000"/>
                        <a:lumOff val="75000"/>
                      </a:schemeClr>
                    </a:solidFill>
                  </a:tcPr>
                </a:tc>
                <a:tc>
                  <a:txBody>
                    <a:bodyPr/>
                    <a:lstStyle/>
                    <a:p>
                      <a:pPr algn="ctr" defTabSz="685800">
                        <a:defRPr sz="1800"/>
                      </a:pPr>
                      <a:r>
                        <a:rPr sz="1400" dirty="0">
                          <a:latin typeface="+mj-lt"/>
                          <a:ea typeface="+mj-ea"/>
                          <a:cs typeface="+mj-cs"/>
                          <a:sym typeface="Calibri"/>
                        </a:rPr>
                        <a:t>201</a:t>
                      </a:r>
                      <a:r>
                        <a:rPr lang="sv-SE" sz="1400" dirty="0">
                          <a:latin typeface="+mj-lt"/>
                          <a:ea typeface="+mj-ea"/>
                          <a:cs typeface="+mj-cs"/>
                          <a:sym typeface="Calibri"/>
                        </a:rPr>
                        <a:t>8</a:t>
                      </a:r>
                      <a:endParaRPr sz="1400" dirty="0">
                        <a:latin typeface="+mj-lt"/>
                        <a:ea typeface="+mj-ea"/>
                        <a:cs typeface="+mj-cs"/>
                        <a:sym typeface="Calibri"/>
                      </a:endParaRPr>
                    </a:p>
                  </a:txBody>
                  <a:tcPr marL="9525" marR="9525" marT="9525" marB="9525" anchor="ctr" horzOverflow="overflow">
                    <a:solidFill>
                      <a:schemeClr val="accent6">
                        <a:lumMod val="25000"/>
                        <a:lumOff val="75000"/>
                      </a:schemeClr>
                    </a:solidFill>
                  </a:tcPr>
                </a:tc>
                <a:tc>
                  <a:txBody>
                    <a:bodyPr/>
                    <a:lstStyle/>
                    <a:p>
                      <a:pPr algn="l" defTabSz="685800">
                        <a:defRPr sz="1800"/>
                      </a:pPr>
                      <a:r>
                        <a:rPr sz="1400" dirty="0">
                          <a:latin typeface="+mj-lt"/>
                          <a:ea typeface="+mj-ea"/>
                          <a:cs typeface="+mj-cs"/>
                          <a:sym typeface="Calibri"/>
                        </a:rPr>
                        <a:t>What metabolic pathways are present in different tissues and diseases </a:t>
                      </a:r>
                    </a:p>
                  </a:txBody>
                  <a:tcPr marL="9525" marR="9525" marT="9525" marB="9525" anchor="ctr" horzOverflow="overflow">
                    <a:solidFill>
                      <a:schemeClr val="accent6">
                        <a:lumMod val="25000"/>
                        <a:lumOff val="75000"/>
                      </a:schemeClr>
                    </a:solidFill>
                  </a:tcPr>
                </a:tc>
                <a:extLst>
                  <a:ext uri="{0D108BD9-81ED-4DB2-BD59-A6C34878D82A}">
                    <a16:rowId xmlns:a16="http://schemas.microsoft.com/office/drawing/2014/main" val="10006"/>
                  </a:ext>
                </a:extLst>
              </a:tr>
              <a:tr h="370840">
                <a:tc>
                  <a:txBody>
                    <a:bodyPr/>
                    <a:lstStyle/>
                    <a:p>
                      <a:pPr algn="l" defTabSz="685800">
                        <a:defRPr sz="1800"/>
                      </a:pPr>
                      <a:r>
                        <a:rPr sz="1400">
                          <a:latin typeface="+mj-lt"/>
                          <a:ea typeface="+mj-ea"/>
                          <a:cs typeface="+mj-cs"/>
                          <a:sym typeface="Calibri"/>
                        </a:rPr>
                        <a:t>Brain</a:t>
                      </a:r>
                    </a:p>
                  </a:txBody>
                  <a:tcPr marL="9525" marR="9525" marT="9525" marB="9525" anchor="ctr" horzOverflow="overflow">
                    <a:solidFill>
                      <a:schemeClr val="accent6">
                        <a:lumMod val="25000"/>
                        <a:lumOff val="75000"/>
                      </a:schemeClr>
                    </a:solidFill>
                  </a:tcPr>
                </a:tc>
                <a:tc>
                  <a:txBody>
                    <a:bodyPr/>
                    <a:lstStyle/>
                    <a:p>
                      <a:pPr algn="ctr" defTabSz="685800">
                        <a:defRPr sz="1800"/>
                      </a:pPr>
                      <a:r>
                        <a:rPr sz="1400">
                          <a:latin typeface="+mj-lt"/>
                          <a:ea typeface="+mj-ea"/>
                          <a:cs typeface="+mj-cs"/>
                          <a:sym typeface="Calibri"/>
                        </a:rPr>
                        <a:t>201</a:t>
                      </a:r>
                      <a:r>
                        <a:rPr lang="sv-SE" sz="1400">
                          <a:latin typeface="+mj-lt"/>
                          <a:ea typeface="+mj-ea"/>
                          <a:cs typeface="+mj-cs"/>
                          <a:sym typeface="Calibri"/>
                        </a:rPr>
                        <a:t>9</a:t>
                      </a:r>
                      <a:endParaRPr sz="1400">
                        <a:latin typeface="+mj-lt"/>
                        <a:ea typeface="+mj-ea"/>
                        <a:cs typeface="+mj-cs"/>
                        <a:sym typeface="Calibri"/>
                      </a:endParaRPr>
                    </a:p>
                  </a:txBody>
                  <a:tcPr marL="9525" marR="9525" marT="9525" marB="9525" anchor="ctr" horzOverflow="overflow">
                    <a:solidFill>
                      <a:schemeClr val="accent6">
                        <a:lumMod val="25000"/>
                        <a:lumOff val="75000"/>
                      </a:schemeClr>
                    </a:solidFill>
                  </a:tcPr>
                </a:tc>
                <a:tc>
                  <a:txBody>
                    <a:bodyPr/>
                    <a:lstStyle/>
                    <a:p>
                      <a:pPr algn="l" defTabSz="685800">
                        <a:defRPr sz="1800"/>
                      </a:pPr>
                      <a:r>
                        <a:rPr sz="1400">
                          <a:latin typeface="+mj-lt"/>
                          <a:ea typeface="+mj-ea"/>
                          <a:cs typeface="+mj-cs"/>
                          <a:sym typeface="Calibri"/>
                        </a:rPr>
                        <a:t>Where are proteins located more specifically  in the brain</a:t>
                      </a:r>
                    </a:p>
                  </a:txBody>
                  <a:tcPr marL="9525" marR="9525" marT="9525" marB="9525" anchor="ctr" horzOverflow="overflow">
                    <a:solidFill>
                      <a:schemeClr val="accent6">
                        <a:lumMod val="25000"/>
                        <a:lumOff val="75000"/>
                      </a:schemeClr>
                    </a:solidFill>
                  </a:tcPr>
                </a:tc>
                <a:extLst>
                  <a:ext uri="{0D108BD9-81ED-4DB2-BD59-A6C34878D82A}">
                    <a16:rowId xmlns:a16="http://schemas.microsoft.com/office/drawing/2014/main" val="10007"/>
                  </a:ext>
                </a:extLst>
              </a:tr>
              <a:tr h="370840">
                <a:tc>
                  <a:txBody>
                    <a:bodyPr/>
                    <a:lstStyle/>
                    <a:p>
                      <a:pPr algn="l" defTabSz="685800">
                        <a:defRPr sz="1800"/>
                      </a:pPr>
                      <a:r>
                        <a:rPr lang="sv-SE" sz="1400" dirty="0" err="1">
                          <a:latin typeface="+mj-lt"/>
                          <a:ea typeface="+mj-ea"/>
                          <a:cs typeface="+mj-cs"/>
                          <a:sym typeface="Calibri"/>
                        </a:rPr>
                        <a:t>Blood</a:t>
                      </a:r>
                      <a:endParaRPr sz="1400" dirty="0">
                        <a:latin typeface="+mj-lt"/>
                        <a:ea typeface="+mj-ea"/>
                        <a:cs typeface="+mj-cs"/>
                        <a:sym typeface="Calibri"/>
                      </a:endParaRPr>
                    </a:p>
                  </a:txBody>
                  <a:tcPr marL="9525" marR="9525" marT="9525" marB="9525" anchor="ctr" horzOverflow="overflow">
                    <a:solidFill>
                      <a:schemeClr val="accent6">
                        <a:lumMod val="25000"/>
                        <a:lumOff val="75000"/>
                      </a:schemeClr>
                    </a:solidFill>
                  </a:tcPr>
                </a:tc>
                <a:tc>
                  <a:txBody>
                    <a:bodyPr/>
                    <a:lstStyle/>
                    <a:p>
                      <a:pPr algn="ctr" defTabSz="685800">
                        <a:defRPr sz="1800"/>
                      </a:pPr>
                      <a:r>
                        <a:rPr sz="1400">
                          <a:latin typeface="+mj-lt"/>
                          <a:ea typeface="+mj-ea"/>
                          <a:cs typeface="+mj-cs"/>
                          <a:sym typeface="Calibri"/>
                        </a:rPr>
                        <a:t>201</a:t>
                      </a:r>
                      <a:r>
                        <a:rPr lang="sv-SE" sz="1400">
                          <a:latin typeface="+mj-lt"/>
                          <a:ea typeface="+mj-ea"/>
                          <a:cs typeface="+mj-cs"/>
                          <a:sym typeface="Calibri"/>
                        </a:rPr>
                        <a:t>9</a:t>
                      </a:r>
                      <a:endParaRPr sz="1400">
                        <a:latin typeface="+mj-lt"/>
                        <a:ea typeface="+mj-ea"/>
                        <a:cs typeface="+mj-cs"/>
                        <a:sym typeface="Calibri"/>
                      </a:endParaRPr>
                    </a:p>
                  </a:txBody>
                  <a:tcPr marL="9525" marR="9525" marT="9525" marB="9525" anchor="ctr" horzOverflow="overflow">
                    <a:solidFill>
                      <a:schemeClr val="accent6">
                        <a:lumMod val="25000"/>
                        <a:lumOff val="75000"/>
                      </a:schemeClr>
                    </a:solidFill>
                  </a:tcPr>
                </a:tc>
                <a:tc>
                  <a:txBody>
                    <a:bodyPr/>
                    <a:lstStyle/>
                    <a:p>
                      <a:pPr algn="l" defTabSz="685800">
                        <a:defRPr sz="1800"/>
                      </a:pPr>
                      <a:r>
                        <a:rPr lang="sv-SE" sz="1400" b="0" i="0" u="none" strike="noStrike" cap="none" spc="0" baseline="0" dirty="0" err="1">
                          <a:ln>
                            <a:noFill/>
                          </a:ln>
                          <a:solidFill>
                            <a:schemeClr val="tx1"/>
                          </a:solidFill>
                          <a:uFillTx/>
                          <a:latin typeface="+mn-lt"/>
                          <a:ea typeface="+mn-ea"/>
                          <a:cs typeface="+mn-cs"/>
                          <a:sym typeface="Calibri"/>
                        </a:rPr>
                        <a:t>What</a:t>
                      </a:r>
                      <a:r>
                        <a:rPr lang="sv-SE" sz="1400" b="0" i="0" u="none" strike="noStrike" cap="none" spc="0" baseline="0" dirty="0">
                          <a:ln>
                            <a:noFill/>
                          </a:ln>
                          <a:solidFill>
                            <a:schemeClr val="tx1"/>
                          </a:solidFill>
                          <a:uFillTx/>
                          <a:latin typeface="+mn-lt"/>
                          <a:ea typeface="+mn-ea"/>
                          <a:cs typeface="+mn-cs"/>
                          <a:sym typeface="Calibri"/>
                        </a:rPr>
                        <a:t> proteins and cells </a:t>
                      </a:r>
                      <a:r>
                        <a:rPr lang="sv-SE" sz="1400" b="0" i="0" u="none" strike="noStrike" cap="none" spc="0" baseline="0" dirty="0" err="1">
                          <a:ln>
                            <a:noFill/>
                          </a:ln>
                          <a:solidFill>
                            <a:schemeClr val="tx1"/>
                          </a:solidFill>
                          <a:uFillTx/>
                          <a:latin typeface="+mn-lt"/>
                          <a:ea typeface="+mn-ea"/>
                          <a:cs typeface="+mn-cs"/>
                          <a:sym typeface="Calibri"/>
                        </a:rPr>
                        <a:t>are</a:t>
                      </a:r>
                      <a:r>
                        <a:rPr lang="sv-SE" sz="1400" b="0" i="0" u="none" strike="noStrike" cap="none" spc="0" baseline="0" dirty="0">
                          <a:ln>
                            <a:noFill/>
                          </a:ln>
                          <a:solidFill>
                            <a:schemeClr val="tx1"/>
                          </a:solidFill>
                          <a:uFillTx/>
                          <a:latin typeface="+mn-lt"/>
                          <a:ea typeface="+mn-ea"/>
                          <a:cs typeface="+mn-cs"/>
                          <a:sym typeface="Calibri"/>
                        </a:rPr>
                        <a:t> present in </a:t>
                      </a:r>
                      <a:r>
                        <a:rPr lang="sv-SE" sz="1400" b="0" i="0" u="none" strike="noStrike" cap="none" spc="0" baseline="0" dirty="0" err="1">
                          <a:ln>
                            <a:noFill/>
                          </a:ln>
                          <a:solidFill>
                            <a:schemeClr val="tx1"/>
                          </a:solidFill>
                          <a:uFillTx/>
                          <a:latin typeface="+mn-lt"/>
                          <a:ea typeface="+mn-ea"/>
                          <a:cs typeface="+mn-cs"/>
                          <a:sym typeface="Calibri"/>
                        </a:rPr>
                        <a:t>blood</a:t>
                      </a:r>
                      <a:r>
                        <a:rPr lang="sv-SE" sz="1400" b="0" i="0" u="none" strike="noStrike" cap="none" spc="0" baseline="0" dirty="0">
                          <a:ln>
                            <a:noFill/>
                          </a:ln>
                          <a:solidFill>
                            <a:schemeClr val="tx1"/>
                          </a:solidFill>
                          <a:uFillTx/>
                          <a:latin typeface="+mn-lt"/>
                          <a:ea typeface="+mn-ea"/>
                          <a:cs typeface="+mn-cs"/>
                          <a:sym typeface="Calibri"/>
                        </a:rPr>
                        <a:t> under normal and </a:t>
                      </a:r>
                      <a:r>
                        <a:rPr lang="sv-SE" sz="1400" b="0" i="0" u="none" strike="noStrike" cap="none" spc="0" baseline="0" dirty="0" err="1">
                          <a:ln>
                            <a:noFill/>
                          </a:ln>
                          <a:solidFill>
                            <a:schemeClr val="tx1"/>
                          </a:solidFill>
                          <a:uFillTx/>
                          <a:latin typeface="+mn-lt"/>
                          <a:ea typeface="+mn-ea"/>
                          <a:cs typeface="+mn-cs"/>
                          <a:sym typeface="Calibri"/>
                        </a:rPr>
                        <a:t>pathology</a:t>
                      </a:r>
                      <a:r>
                        <a:rPr lang="sv-SE" sz="1400" b="0" i="0" u="none" strike="noStrike" cap="none" spc="0" baseline="0" dirty="0">
                          <a:ln>
                            <a:noFill/>
                          </a:ln>
                          <a:solidFill>
                            <a:schemeClr val="tx1"/>
                          </a:solidFill>
                          <a:uFillTx/>
                          <a:latin typeface="+mn-lt"/>
                          <a:ea typeface="+mn-ea"/>
                          <a:cs typeface="+mn-cs"/>
                          <a:sym typeface="Calibri"/>
                        </a:rPr>
                        <a:t> </a:t>
                      </a:r>
                      <a:r>
                        <a:rPr lang="sv-SE" sz="1400" b="0" i="0" u="none" strike="noStrike" cap="none" spc="0" baseline="0" dirty="0" err="1">
                          <a:ln>
                            <a:noFill/>
                          </a:ln>
                          <a:solidFill>
                            <a:schemeClr val="tx1"/>
                          </a:solidFill>
                          <a:uFillTx/>
                          <a:latin typeface="+mn-lt"/>
                          <a:ea typeface="+mn-ea"/>
                          <a:cs typeface="+mn-cs"/>
                          <a:sym typeface="Calibri"/>
                        </a:rPr>
                        <a:t>conditions</a:t>
                      </a:r>
                      <a:endParaRPr lang="sv-SE" sz="1400" b="0" i="0" u="none" strike="noStrike" cap="none" spc="0" baseline="0" dirty="0">
                        <a:ln>
                          <a:noFill/>
                        </a:ln>
                        <a:solidFill>
                          <a:schemeClr val="tx1"/>
                        </a:solidFill>
                        <a:uFillTx/>
                        <a:latin typeface="+mn-lt"/>
                        <a:ea typeface="+mn-ea"/>
                        <a:cs typeface="+mn-cs"/>
                        <a:sym typeface="Calibri"/>
                      </a:endParaRPr>
                    </a:p>
                  </a:txBody>
                  <a:tcPr marL="9525" marR="9525" marT="9525" marB="9525" anchor="ctr" horzOverflow="overflow">
                    <a:solidFill>
                      <a:schemeClr val="accent6">
                        <a:lumMod val="25000"/>
                        <a:lumOff val="75000"/>
                      </a:schemeClr>
                    </a:solidFill>
                  </a:tcPr>
                </a:tc>
                <a:extLst>
                  <a:ext uri="{0D108BD9-81ED-4DB2-BD59-A6C34878D82A}">
                    <a16:rowId xmlns:a16="http://schemas.microsoft.com/office/drawing/2014/main" val="4239487075"/>
                  </a:ext>
                </a:extLst>
              </a:tr>
              <a:tr h="370840">
                <a:tc>
                  <a:txBody>
                    <a:bodyPr/>
                    <a:lstStyle/>
                    <a:p>
                      <a:pPr algn="l" defTabSz="685800">
                        <a:defRPr sz="1800"/>
                      </a:pPr>
                      <a:r>
                        <a:rPr sz="1400" dirty="0">
                          <a:latin typeface="+mj-lt"/>
                          <a:ea typeface="+mj-ea"/>
                          <a:cs typeface="+mj-cs"/>
                          <a:sym typeface="Calibri"/>
                        </a:rPr>
                        <a:t>Microbiome</a:t>
                      </a:r>
                      <a:r>
                        <a:rPr lang="sv-SE" sz="1400" dirty="0">
                          <a:latin typeface="+mj-lt"/>
                          <a:ea typeface="+mj-ea"/>
                          <a:cs typeface="+mj-cs"/>
                          <a:sym typeface="Calibri"/>
                        </a:rPr>
                        <a:t>*</a:t>
                      </a:r>
                      <a:endParaRPr sz="1400" dirty="0">
                        <a:latin typeface="+mj-lt"/>
                        <a:ea typeface="+mj-ea"/>
                        <a:cs typeface="+mj-cs"/>
                        <a:sym typeface="Calibri"/>
                      </a:endParaRPr>
                    </a:p>
                  </a:txBody>
                  <a:tcPr marL="9525" marR="9525" marT="9525" marB="9525" anchor="ctr" horzOverflow="overflow">
                    <a:solidFill>
                      <a:schemeClr val="accent6">
                        <a:lumMod val="25000"/>
                        <a:lumOff val="75000"/>
                      </a:schemeClr>
                    </a:solidFill>
                  </a:tcPr>
                </a:tc>
                <a:tc>
                  <a:txBody>
                    <a:bodyPr/>
                    <a:lstStyle/>
                    <a:p>
                      <a:pPr algn="ctr" defTabSz="685800">
                        <a:defRPr sz="1800"/>
                      </a:pPr>
                      <a:r>
                        <a:rPr sz="1400">
                          <a:latin typeface="+mj-lt"/>
                          <a:ea typeface="+mj-ea"/>
                          <a:cs typeface="+mj-cs"/>
                          <a:sym typeface="Calibri"/>
                        </a:rPr>
                        <a:t>201</a:t>
                      </a:r>
                      <a:r>
                        <a:rPr lang="sv-SE" sz="1400">
                          <a:latin typeface="+mj-lt"/>
                          <a:ea typeface="+mj-ea"/>
                          <a:cs typeface="+mj-cs"/>
                          <a:sym typeface="Calibri"/>
                        </a:rPr>
                        <a:t>9</a:t>
                      </a:r>
                      <a:endParaRPr sz="1400">
                        <a:latin typeface="+mj-lt"/>
                        <a:ea typeface="+mj-ea"/>
                        <a:cs typeface="+mj-cs"/>
                        <a:sym typeface="Calibri"/>
                      </a:endParaRPr>
                    </a:p>
                  </a:txBody>
                  <a:tcPr marL="9525" marR="9525" marT="9525" marB="9525" anchor="ctr" horzOverflow="overflow">
                    <a:solidFill>
                      <a:schemeClr val="accent6">
                        <a:lumMod val="25000"/>
                        <a:lumOff val="75000"/>
                      </a:schemeClr>
                    </a:solidFill>
                  </a:tcPr>
                </a:tc>
                <a:tc>
                  <a:txBody>
                    <a:bodyPr/>
                    <a:lstStyle/>
                    <a:p>
                      <a:pPr algn="l" defTabSz="685800">
                        <a:defRPr sz="1800"/>
                      </a:pPr>
                      <a:r>
                        <a:rPr sz="1400" dirty="0">
                          <a:latin typeface="+mj-lt"/>
                          <a:ea typeface="+mj-ea"/>
                          <a:cs typeface="+mj-cs"/>
                          <a:sym typeface="Calibri"/>
                        </a:rPr>
                        <a:t>What microbes are present in healthy and disease gut</a:t>
                      </a:r>
                    </a:p>
                  </a:txBody>
                  <a:tcPr marL="9525" marR="9525" marT="9525" marB="9525" anchor="ctr" horzOverflow="overflow">
                    <a:solidFill>
                      <a:schemeClr val="accent6">
                        <a:lumMod val="25000"/>
                        <a:lumOff val="75000"/>
                      </a:schemeClr>
                    </a:solidFill>
                  </a:tcPr>
                </a:tc>
                <a:extLst>
                  <a:ext uri="{0D108BD9-81ED-4DB2-BD59-A6C34878D82A}">
                    <a16:rowId xmlns:a16="http://schemas.microsoft.com/office/drawing/2014/main" val="1282810907"/>
                  </a:ext>
                </a:extLst>
              </a:tr>
            </a:tbl>
          </a:graphicData>
        </a:graphic>
      </p:graphicFrame>
      <p:sp>
        <p:nvSpPr>
          <p:cNvPr id="2" name="TextBox 1">
            <a:extLst>
              <a:ext uri="{FF2B5EF4-FFF2-40B4-BE49-F238E27FC236}">
                <a16:creationId xmlns:a16="http://schemas.microsoft.com/office/drawing/2014/main" id="{108A9E5C-A7D6-7449-9AFF-1E1D7251B2F5}"/>
              </a:ext>
            </a:extLst>
          </p:cNvPr>
          <p:cNvSpPr txBox="1"/>
          <p:nvPr/>
        </p:nvSpPr>
        <p:spPr>
          <a:xfrm>
            <a:off x="2515901" y="6172128"/>
            <a:ext cx="68285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456919"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Verdana"/>
                <a:ea typeface="Verdana"/>
                <a:cs typeface="Verdana"/>
                <a:sym typeface="Verdana"/>
              </a:rPr>
              <a:t>* These will primarily be separately dedicated atlas with many links to HPA</a:t>
            </a:r>
          </a:p>
        </p:txBody>
      </p:sp>
    </p:spTree>
    <p:extLst>
      <p:ext uri="{BB962C8B-B14F-4D97-AF65-F5344CB8AC3E}">
        <p14:creationId xmlns:p14="http://schemas.microsoft.com/office/powerpoint/2010/main" val="135461041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7888" y="1460413"/>
            <a:ext cx="3625550" cy="4801314"/>
          </a:xfrm>
          <a:prstGeom prst="rect">
            <a:avLst/>
          </a:prstGeom>
          <a:noFill/>
        </p:spPr>
        <p:txBody>
          <a:bodyPr wrap="square" rtlCol="0">
            <a:spAutoFit/>
          </a:bodyPr>
          <a:lstStyle/>
          <a:p>
            <a:pPr marL="257168" marR="0" lvl="0" indent="-257168" algn="l" defTabSz="685783"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a:p>
            <a:pPr marL="257168" marR="0" lvl="0" indent="-257168" algn="l" defTabSz="685783"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New tools make it possible to systematically study the buildings-blocks of humans</a:t>
            </a:r>
          </a:p>
          <a:p>
            <a:pPr marL="257168" marR="0" lvl="0" indent="-257168" algn="l" defTabSz="685783"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a:p>
            <a:pPr marL="257168" marR="0" lvl="0" indent="-257168" algn="l" defTabSz="685783"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Large parts of medical research is data- and technology-driven</a:t>
            </a:r>
          </a:p>
          <a:p>
            <a:pPr marL="257168" marR="0" lvl="0" indent="-257168" algn="l" defTabSz="685783"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a:p>
            <a:pPr marL="342079" indent="-342079" defTabSz="456078">
              <a:buFont typeface="Arial"/>
              <a:buChar char="•"/>
            </a:pPr>
            <a:r>
              <a:rPr lang="en-US" dirty="0">
                <a:solidFill>
                  <a:prstClr val="black"/>
                </a:solidFill>
              </a:rPr>
              <a:t>The Human Secretome Project – annotated all proteins actively secreted to human blood</a:t>
            </a:r>
          </a:p>
          <a:p>
            <a:pPr marL="342079" indent="-342079" defTabSz="456078">
              <a:buFont typeface="Arial"/>
              <a:buChar char="•"/>
            </a:pPr>
            <a:endParaRPr lang="en-US" dirty="0">
              <a:solidFill>
                <a:prstClr val="black"/>
              </a:solidFill>
            </a:endParaRPr>
          </a:p>
          <a:p>
            <a:pPr marL="342079" indent="-342079" defTabSz="456078">
              <a:buFont typeface="Arial"/>
              <a:buChar char="•"/>
            </a:pPr>
            <a:r>
              <a:rPr lang="en-US" dirty="0">
                <a:solidFill>
                  <a:prstClr val="black"/>
                </a:solidFill>
              </a:rPr>
              <a:t>Precision medicine based on omics attractive for the future</a:t>
            </a:r>
          </a:p>
          <a:p>
            <a:pPr marL="257168" marR="0" lvl="0" indent="-257168" algn="l" defTabSz="685783"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Picture 3" descr="DSC_2990.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6065" y="1353810"/>
            <a:ext cx="7726203" cy="5171223"/>
          </a:xfrm>
          <a:prstGeom prst="rect">
            <a:avLst/>
          </a:prstGeom>
        </p:spPr>
      </p:pic>
      <p:sp>
        <p:nvSpPr>
          <p:cNvPr id="5" name="Title 1"/>
          <p:cNvSpPr txBox="1">
            <a:spLocks/>
          </p:cNvSpPr>
          <p:nvPr/>
        </p:nvSpPr>
        <p:spPr>
          <a:xfrm>
            <a:off x="714042" y="205303"/>
            <a:ext cx="6358792" cy="471574"/>
          </a:xfrm>
          <a:prstGeom prst="rect">
            <a:avLst/>
          </a:prstGeom>
        </p:spPr>
        <p:txBody>
          <a:bodyPr lIns="61754" tIns="34289" rIns="61754" bIns="34289">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Arial"/>
                <a:ea typeface="+mj-ea"/>
                <a:cs typeface="+mj-cs"/>
              </a:rPr>
              <a:t>Take-home messages</a:t>
            </a:r>
          </a:p>
        </p:txBody>
      </p:sp>
    </p:spTree>
    <p:extLst>
      <p:ext uri="{BB962C8B-B14F-4D97-AF65-F5344CB8AC3E}">
        <p14:creationId xmlns:p14="http://schemas.microsoft.com/office/powerpoint/2010/main" val="1124109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1866853" y="177504"/>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prstClr val="black"/>
                </a:solidFill>
                <a:latin typeface="Calibri Light" panose="020F0302020204030204"/>
              </a:rPr>
              <a:t>Funding </a:t>
            </a:r>
          </a:p>
        </p:txBody>
      </p:sp>
      <p:sp>
        <p:nvSpPr>
          <p:cNvPr id="4" name="Rectangle 1"/>
          <p:cNvSpPr>
            <a:spLocks/>
          </p:cNvSpPr>
          <p:nvPr/>
        </p:nvSpPr>
        <p:spPr bwMode="auto">
          <a:xfrm>
            <a:off x="4244382" y="1506552"/>
            <a:ext cx="6423619" cy="285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42543" bIns="0"/>
          <a:lstStyle/>
          <a:p>
            <a:pPr marL="532079" indent="-490245" defTabSz="914116" fontAlgn="base">
              <a:lnSpc>
                <a:spcPct val="250000"/>
              </a:lnSpc>
              <a:spcBef>
                <a:spcPts val="754"/>
              </a:spcBef>
              <a:spcAft>
                <a:spcPct val="0"/>
              </a:spcAft>
              <a:buSzPct val="116000"/>
              <a:buBlip>
                <a:blip r:embed="rId3"/>
              </a:buBlip>
            </a:pPr>
            <a:r>
              <a:rPr lang="en-US" sz="2000" b="1" dirty="0">
                <a:solidFill>
                  <a:prstClr val="black"/>
                </a:solidFill>
                <a:latin typeface="Calibri" panose="020F0502020204030204"/>
                <a:ea typeface="MS PGothic" charset="0"/>
                <a:cs typeface="Arial" charset="0"/>
              </a:rPr>
              <a:t>Wallenberg Foundation (Human Protein Atlas project) </a:t>
            </a:r>
          </a:p>
          <a:p>
            <a:pPr marL="532079" indent="-490245" defTabSz="914116" fontAlgn="base">
              <a:lnSpc>
                <a:spcPct val="250000"/>
              </a:lnSpc>
              <a:spcBef>
                <a:spcPts val="754"/>
              </a:spcBef>
              <a:spcAft>
                <a:spcPct val="0"/>
              </a:spcAft>
              <a:buSzPct val="116000"/>
              <a:buBlip>
                <a:blip r:embed="rId3"/>
              </a:buBlip>
            </a:pPr>
            <a:r>
              <a:rPr lang="en-US" sz="2000" b="1" dirty="0">
                <a:solidFill>
                  <a:prstClr val="black"/>
                </a:solidFill>
                <a:latin typeface="Calibri" panose="020F0502020204030204"/>
                <a:ea typeface="MS PGothic" charset="0"/>
                <a:cs typeface="Arial" charset="0"/>
              </a:rPr>
              <a:t>Novo Nordisk Foundation (Center for </a:t>
            </a:r>
            <a:r>
              <a:rPr lang="en-US" sz="2000" b="1" dirty="0" err="1">
                <a:solidFill>
                  <a:prstClr val="black"/>
                </a:solidFill>
                <a:latin typeface="Calibri" panose="020F0502020204030204"/>
                <a:ea typeface="MS PGothic" charset="0"/>
                <a:cs typeface="Arial" charset="0"/>
              </a:rPr>
              <a:t>Biostainability</a:t>
            </a:r>
            <a:r>
              <a:rPr lang="en-US" sz="2000" b="1" dirty="0">
                <a:solidFill>
                  <a:prstClr val="black"/>
                </a:solidFill>
                <a:latin typeface="Calibri" panose="020F0502020204030204"/>
                <a:ea typeface="MS PGothic" charset="0"/>
                <a:cs typeface="Arial" charset="0"/>
              </a:rPr>
              <a:t>)</a:t>
            </a:r>
          </a:p>
          <a:p>
            <a:pPr marL="532079" indent="-490245" defTabSz="914116" fontAlgn="base">
              <a:lnSpc>
                <a:spcPct val="250000"/>
              </a:lnSpc>
              <a:spcBef>
                <a:spcPts val="754"/>
              </a:spcBef>
              <a:spcAft>
                <a:spcPct val="0"/>
              </a:spcAft>
              <a:buSzPct val="116000"/>
              <a:buBlip>
                <a:blip r:embed="rId3"/>
              </a:buBlip>
            </a:pPr>
            <a:r>
              <a:rPr lang="en-US" sz="2000" b="1" dirty="0" err="1">
                <a:solidFill>
                  <a:prstClr val="black"/>
                </a:solidFill>
                <a:latin typeface="Calibri" panose="020F0502020204030204"/>
                <a:ea typeface="MS PGothic" charset="0"/>
                <a:cs typeface="Arial" charset="0"/>
              </a:rPr>
              <a:t>Erling</a:t>
            </a:r>
            <a:r>
              <a:rPr lang="en-US" sz="2000" b="1" dirty="0">
                <a:solidFill>
                  <a:prstClr val="black"/>
                </a:solidFill>
                <a:latin typeface="Calibri" panose="020F0502020204030204"/>
                <a:ea typeface="MS PGothic" charset="0"/>
                <a:cs typeface="Arial" charset="0"/>
              </a:rPr>
              <a:t> </a:t>
            </a:r>
            <a:r>
              <a:rPr lang="en-US" sz="2000" b="1" dirty="0" err="1">
                <a:solidFill>
                  <a:prstClr val="black"/>
                </a:solidFill>
                <a:latin typeface="Calibri" panose="020F0502020204030204"/>
                <a:ea typeface="MS PGothic" charset="0"/>
                <a:cs typeface="Arial" charset="0"/>
              </a:rPr>
              <a:t>Persson</a:t>
            </a:r>
            <a:r>
              <a:rPr lang="en-US" sz="2000" b="1" dirty="0">
                <a:solidFill>
                  <a:prstClr val="black"/>
                </a:solidFill>
                <a:latin typeface="Calibri" panose="020F0502020204030204"/>
                <a:ea typeface="MS PGothic" charset="0"/>
                <a:cs typeface="Arial" charset="0"/>
              </a:rPr>
              <a:t> Foundation (Precision medicine)</a:t>
            </a:r>
          </a:p>
          <a:p>
            <a:pPr marL="532079" indent="-490245" defTabSz="914116" fontAlgn="base">
              <a:lnSpc>
                <a:spcPct val="250000"/>
              </a:lnSpc>
              <a:spcBef>
                <a:spcPts val="754"/>
              </a:spcBef>
              <a:spcAft>
                <a:spcPct val="0"/>
              </a:spcAft>
              <a:buSzPct val="116000"/>
              <a:buBlip>
                <a:blip r:embed="rId3"/>
              </a:buBlip>
            </a:pPr>
            <a:r>
              <a:rPr lang="en-US" sz="2000" b="1" dirty="0">
                <a:solidFill>
                  <a:prstClr val="black"/>
                </a:solidFill>
                <a:latin typeface="Calibri" panose="020F0502020204030204"/>
                <a:ea typeface="MS PGothic" charset="0"/>
                <a:cs typeface="Arial" charset="0"/>
              </a:rPr>
              <a:t>Heart and Lung Foundation  (Biobank profiling)</a:t>
            </a:r>
          </a:p>
          <a:p>
            <a:pPr marL="532079" indent="-490245" defTabSz="914116" fontAlgn="base">
              <a:lnSpc>
                <a:spcPct val="250000"/>
              </a:lnSpc>
              <a:spcBef>
                <a:spcPts val="754"/>
              </a:spcBef>
              <a:spcAft>
                <a:spcPct val="0"/>
              </a:spcAft>
              <a:buSzPct val="116000"/>
              <a:buBlip>
                <a:blip r:embed="rId3"/>
              </a:buBlip>
            </a:pPr>
            <a:r>
              <a:rPr lang="en-US" sz="2000" b="1" dirty="0">
                <a:solidFill>
                  <a:prstClr val="black"/>
                </a:solidFill>
                <a:latin typeface="Calibri" panose="020F0502020204030204"/>
                <a:ea typeface="MS PGothic" charset="0"/>
                <a:cs typeface="Arial" charset="0"/>
              </a:rPr>
              <a:t>Chan Zuckerberg Foundation (Human Cell Atlas)</a:t>
            </a:r>
          </a:p>
          <a:p>
            <a:pPr marL="532079" indent="-490245" defTabSz="914116" fontAlgn="base">
              <a:lnSpc>
                <a:spcPct val="250000"/>
              </a:lnSpc>
              <a:spcBef>
                <a:spcPts val="754"/>
              </a:spcBef>
              <a:spcAft>
                <a:spcPct val="0"/>
              </a:spcAft>
              <a:buSzPct val="116000"/>
              <a:buBlip>
                <a:blip r:embed="rId3"/>
              </a:buBlip>
            </a:pPr>
            <a:r>
              <a:rPr lang="en-US" sz="2000" b="1" dirty="0">
                <a:solidFill>
                  <a:prstClr val="black"/>
                </a:solidFill>
                <a:latin typeface="Calibri" panose="020F0502020204030204"/>
                <a:ea typeface="MS PGothic" charset="0"/>
                <a:cs typeface="Arial" charset="0"/>
              </a:rPr>
              <a:t>ELIXIR </a:t>
            </a:r>
            <a:r>
              <a:rPr lang="mr-IN" sz="2000" b="1" dirty="0">
                <a:solidFill>
                  <a:prstClr val="black"/>
                </a:solidFill>
                <a:latin typeface="Calibri" panose="020F0502020204030204"/>
                <a:ea typeface="MS PGothic" charset="0"/>
                <a:cs typeface="Arial" charset="0"/>
              </a:rPr>
              <a:t>–</a:t>
            </a:r>
            <a:r>
              <a:rPr lang="en-US" sz="2000" b="1" dirty="0">
                <a:solidFill>
                  <a:prstClr val="black"/>
                </a:solidFill>
                <a:latin typeface="Calibri" panose="020F0502020204030204"/>
                <a:ea typeface="MS PGothic" charset="0"/>
                <a:cs typeface="Arial" charset="0"/>
              </a:rPr>
              <a:t> sharing of data resources</a:t>
            </a:r>
          </a:p>
        </p:txBody>
      </p:sp>
      <p:pic>
        <p:nvPicPr>
          <p:cNvPr id="5" name="Picture 30" descr="kaw.jp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79577" y="1775817"/>
            <a:ext cx="1443038" cy="751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test-1.tif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919809" y="3435026"/>
            <a:ext cx="2162572" cy="629876"/>
          </a:xfrm>
          <a:prstGeom prst="rect">
            <a:avLst/>
          </a:prstGeom>
        </p:spPr>
      </p:pic>
      <p:pic>
        <p:nvPicPr>
          <p:cNvPr id="6" name="Picture 5" descr="est-2.tif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41749" y="2715739"/>
            <a:ext cx="1918695" cy="303151"/>
          </a:xfrm>
          <a:prstGeom prst="rect">
            <a:avLst/>
          </a:prstGeom>
        </p:spPr>
      </p:pic>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79577" y="4364052"/>
            <a:ext cx="1493232" cy="513672"/>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94459" y="6030434"/>
            <a:ext cx="863469" cy="589801"/>
          </a:xfrm>
          <a:prstGeom prst="rect">
            <a:avLst/>
          </a:prstGeom>
        </p:spPr>
      </p:pic>
      <p:pic>
        <p:nvPicPr>
          <p:cNvPr id="9" name="Picture 8">
            <a:extLst>
              <a:ext uri="{FF2B5EF4-FFF2-40B4-BE49-F238E27FC236}">
                <a16:creationId xmlns:a16="http://schemas.microsoft.com/office/drawing/2014/main" id="{BBB31212-7746-4C4C-ADEE-8DDC1AF53CD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99955" y="5133412"/>
            <a:ext cx="1052476" cy="560964"/>
          </a:xfrm>
          <a:prstGeom prst="rect">
            <a:avLst/>
          </a:prstGeom>
        </p:spPr>
      </p:pic>
    </p:spTree>
    <p:extLst>
      <p:ext uri="{BB962C8B-B14F-4D97-AF65-F5344CB8AC3E}">
        <p14:creationId xmlns:p14="http://schemas.microsoft.com/office/powerpoint/2010/main" val="1078788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36148"/>
            <a:ext cx="8229600" cy="1143000"/>
          </a:xfrm>
        </p:spPr>
        <p:txBody>
          <a:bodyPr/>
          <a:lstStyle/>
          <a:p>
            <a:r>
              <a:rPr lang="en-US" dirty="0"/>
              <a:t>Acknowledgement </a:t>
            </a:r>
          </a:p>
        </p:txBody>
      </p:sp>
      <p:pic>
        <p:nvPicPr>
          <p:cNvPr id="33" name="Bildobjekt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54149" y="4593271"/>
            <a:ext cx="2989643" cy="1547321"/>
          </a:xfrm>
          <a:prstGeom prst="rect">
            <a:avLst/>
          </a:prstGeom>
        </p:spPr>
      </p:pic>
      <p:sp>
        <p:nvSpPr>
          <p:cNvPr id="13" name="TextBox 7"/>
          <p:cNvSpPr txBox="1">
            <a:spLocks noChangeArrowheads="1"/>
          </p:cNvSpPr>
          <p:nvPr/>
        </p:nvSpPr>
        <p:spPr bwMode="auto">
          <a:xfrm>
            <a:off x="1686497" y="4321351"/>
            <a:ext cx="3291085" cy="2025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5784" tIns="42917" rIns="85784" bIns="42917">
            <a:spAutoFit/>
          </a:bodyPr>
          <a:lstStyle>
            <a:lvl1pPr eaLnBrk="0" hangingPunct="0">
              <a:defRPr sz="1200">
                <a:solidFill>
                  <a:srgbClr val="000000"/>
                </a:solidFill>
                <a:latin typeface="Hoefler Text" charset="0"/>
                <a:ea typeface="ヒラギノ明朝 ProN W3" charset="0"/>
                <a:cs typeface="ヒラギノ明朝 ProN W3" charset="0"/>
                <a:sym typeface="Hoefler Text" charset="0"/>
              </a:defRPr>
            </a:lvl1pPr>
            <a:lvl2pPr marL="742950" indent="-285750" eaLnBrk="0" hangingPunct="0">
              <a:defRPr sz="1200">
                <a:solidFill>
                  <a:srgbClr val="000000"/>
                </a:solidFill>
                <a:latin typeface="Hoefler Text" charset="0"/>
                <a:ea typeface="ヒラギノ明朝 ProN W3" charset="0"/>
                <a:cs typeface="ヒラギノ明朝 ProN W3" charset="0"/>
                <a:sym typeface="Hoefler Text" charset="0"/>
              </a:defRPr>
            </a:lvl2pPr>
            <a:lvl3pPr marL="1143000" indent="-228600" eaLnBrk="0" hangingPunct="0">
              <a:defRPr sz="1200">
                <a:solidFill>
                  <a:srgbClr val="000000"/>
                </a:solidFill>
                <a:latin typeface="Hoefler Text" charset="0"/>
                <a:ea typeface="ヒラギノ明朝 ProN W3" charset="0"/>
                <a:cs typeface="ヒラギノ明朝 ProN W3" charset="0"/>
                <a:sym typeface="Hoefler Text" charset="0"/>
              </a:defRPr>
            </a:lvl3pPr>
            <a:lvl4pPr marL="1600200" indent="-228600" eaLnBrk="0" hangingPunct="0">
              <a:defRPr sz="1200">
                <a:solidFill>
                  <a:srgbClr val="000000"/>
                </a:solidFill>
                <a:latin typeface="Hoefler Text" charset="0"/>
                <a:ea typeface="ヒラギノ明朝 ProN W3" charset="0"/>
                <a:cs typeface="ヒラギノ明朝 ProN W3" charset="0"/>
                <a:sym typeface="Hoefler Text" charset="0"/>
              </a:defRPr>
            </a:lvl4pPr>
            <a:lvl5pPr marL="2057400" indent="-228600" eaLnBrk="0" hangingPunct="0">
              <a:defRPr sz="1200">
                <a:solidFill>
                  <a:srgbClr val="000000"/>
                </a:solidFill>
                <a:latin typeface="Hoefler Text" charset="0"/>
                <a:ea typeface="ヒラギノ明朝 ProN W3" charset="0"/>
                <a:cs typeface="ヒラギノ明朝 ProN W3" charset="0"/>
                <a:sym typeface="Hoefler Text" charset="0"/>
              </a:defRPr>
            </a:lvl5pPr>
            <a:lvl6pPr marL="2514600" indent="-228600" eaLnBrk="0" fontAlgn="base" hangingPunct="0">
              <a:spcBef>
                <a:spcPct val="0"/>
              </a:spcBef>
              <a:spcAft>
                <a:spcPct val="0"/>
              </a:spcAft>
              <a:defRPr sz="1200">
                <a:solidFill>
                  <a:srgbClr val="000000"/>
                </a:solidFill>
                <a:latin typeface="Hoefler Text" charset="0"/>
                <a:ea typeface="ヒラギノ明朝 ProN W3" charset="0"/>
                <a:cs typeface="ヒラギノ明朝 ProN W3" charset="0"/>
                <a:sym typeface="Hoefler Text" charset="0"/>
              </a:defRPr>
            </a:lvl6pPr>
            <a:lvl7pPr marL="2971800" indent="-228600" eaLnBrk="0" fontAlgn="base" hangingPunct="0">
              <a:spcBef>
                <a:spcPct val="0"/>
              </a:spcBef>
              <a:spcAft>
                <a:spcPct val="0"/>
              </a:spcAft>
              <a:defRPr sz="1200">
                <a:solidFill>
                  <a:srgbClr val="000000"/>
                </a:solidFill>
                <a:latin typeface="Hoefler Text" charset="0"/>
                <a:ea typeface="ヒラギノ明朝 ProN W3" charset="0"/>
                <a:cs typeface="ヒラギノ明朝 ProN W3" charset="0"/>
                <a:sym typeface="Hoefler Text" charset="0"/>
              </a:defRPr>
            </a:lvl7pPr>
            <a:lvl8pPr marL="3429000" indent="-228600" eaLnBrk="0" fontAlgn="base" hangingPunct="0">
              <a:spcBef>
                <a:spcPct val="0"/>
              </a:spcBef>
              <a:spcAft>
                <a:spcPct val="0"/>
              </a:spcAft>
              <a:defRPr sz="1200">
                <a:solidFill>
                  <a:srgbClr val="000000"/>
                </a:solidFill>
                <a:latin typeface="Hoefler Text" charset="0"/>
                <a:ea typeface="ヒラギノ明朝 ProN W3" charset="0"/>
                <a:cs typeface="ヒラギノ明朝 ProN W3" charset="0"/>
                <a:sym typeface="Hoefler Text" charset="0"/>
              </a:defRPr>
            </a:lvl8pPr>
            <a:lvl9pPr marL="3886200" indent="-228600" eaLnBrk="0" fontAlgn="base" hangingPunct="0">
              <a:spcBef>
                <a:spcPct val="0"/>
              </a:spcBef>
              <a:spcAft>
                <a:spcPct val="0"/>
              </a:spcAft>
              <a:defRPr sz="1200">
                <a:solidFill>
                  <a:srgbClr val="000000"/>
                </a:solidFill>
                <a:latin typeface="Hoefler Text" charset="0"/>
                <a:ea typeface="ヒラギノ明朝 ProN W3" charset="0"/>
                <a:cs typeface="ヒラギノ明朝 ProN W3" charset="0"/>
                <a:sym typeface="Hoefler Text" charset="0"/>
              </a:defRPr>
            </a:lvl9pPr>
          </a:lstStyle>
          <a:p>
            <a:pPr defTabSz="910568" eaLnBrk="1" fontAlgn="base" hangingPunct="1">
              <a:spcBef>
                <a:spcPct val="0"/>
              </a:spcBef>
              <a:spcAft>
                <a:spcPct val="0"/>
              </a:spcAft>
            </a:pPr>
            <a:endParaRPr lang="en-US" sz="1400" dirty="0">
              <a:latin typeface="Arial" charset="0"/>
              <a:ea typeface="ヒラギノ角ゴ ProN W3" charset="0"/>
              <a:cs typeface="ヒラギノ角ゴ ProN W3" charset="0"/>
              <a:sym typeface="Arial" charset="0"/>
            </a:endParaRPr>
          </a:p>
          <a:p>
            <a:pPr defTabSz="910568" eaLnBrk="1" fontAlgn="base" hangingPunct="1">
              <a:spcBef>
                <a:spcPct val="0"/>
              </a:spcBef>
              <a:spcAft>
                <a:spcPct val="0"/>
              </a:spcAft>
              <a:buFont typeface="Arial" charset="0"/>
              <a:buChar char="•"/>
            </a:pPr>
            <a:r>
              <a:rPr lang="en-US" sz="1400" dirty="0">
                <a:latin typeface="Arial" charset="0"/>
                <a:ea typeface="ヒラギノ角ゴ ProN W3" charset="0"/>
                <a:cs typeface="ヒラギノ角ゴ ProN W3" charset="0"/>
                <a:sym typeface="Arial" charset="0"/>
              </a:rPr>
              <a:t> Emma Lundberg (Stockholm)</a:t>
            </a:r>
          </a:p>
          <a:p>
            <a:pPr defTabSz="910568" eaLnBrk="1" fontAlgn="base" hangingPunct="1">
              <a:spcBef>
                <a:spcPct val="0"/>
              </a:spcBef>
              <a:spcAft>
                <a:spcPct val="0"/>
              </a:spcAft>
              <a:buFont typeface="Arial" charset="0"/>
              <a:buChar char="•"/>
            </a:pPr>
            <a:r>
              <a:rPr lang="en-US" sz="1400" dirty="0">
                <a:latin typeface="Arial" charset="0"/>
                <a:ea typeface="ヒラギノ角ゴ ProN W3" charset="0"/>
                <a:cs typeface="ヒラギノ角ゴ ProN W3" charset="0"/>
                <a:sym typeface="Arial" charset="0"/>
              </a:rPr>
              <a:t> Fredrik </a:t>
            </a:r>
            <a:r>
              <a:rPr lang="en-US" sz="1400" dirty="0" err="1">
                <a:latin typeface="Arial" charset="0"/>
                <a:ea typeface="ヒラギノ角ゴ ProN W3" charset="0"/>
                <a:cs typeface="ヒラギノ角ゴ ProN W3" charset="0"/>
                <a:sym typeface="Arial" charset="0"/>
              </a:rPr>
              <a:t>Edfors</a:t>
            </a:r>
            <a:r>
              <a:rPr lang="en-US" sz="1400" dirty="0">
                <a:latin typeface="Arial" charset="0"/>
                <a:ea typeface="ヒラギノ角ゴ ProN W3" charset="0"/>
                <a:cs typeface="ヒラギノ角ゴ ProN W3" charset="0"/>
                <a:sym typeface="Arial" charset="0"/>
              </a:rPr>
              <a:t> (Stockholm)</a:t>
            </a:r>
          </a:p>
          <a:p>
            <a:pPr defTabSz="910568" eaLnBrk="1" fontAlgn="base" hangingPunct="1">
              <a:spcBef>
                <a:spcPct val="0"/>
              </a:spcBef>
              <a:spcAft>
                <a:spcPct val="0"/>
              </a:spcAft>
              <a:buFont typeface="Arial" charset="0"/>
              <a:buChar char="•"/>
            </a:pPr>
            <a:r>
              <a:rPr lang="en-US" sz="1400" dirty="0">
                <a:latin typeface="Arial" charset="0"/>
                <a:ea typeface="ヒラギノ角ゴ ProN W3" charset="0"/>
                <a:cs typeface="ヒラギノ角ゴ ProN W3" charset="0"/>
                <a:sym typeface="Arial" charset="0"/>
              </a:rPr>
              <a:t> Linn Fagerberg (Stockholm)</a:t>
            </a:r>
          </a:p>
          <a:p>
            <a:pPr defTabSz="910568" eaLnBrk="1" fontAlgn="base" hangingPunct="1">
              <a:spcBef>
                <a:spcPct val="0"/>
              </a:spcBef>
              <a:spcAft>
                <a:spcPct val="0"/>
              </a:spcAft>
              <a:buFont typeface="Arial" charset="0"/>
              <a:buChar char="•"/>
            </a:pPr>
            <a:r>
              <a:rPr lang="en-US" sz="1400" dirty="0">
                <a:latin typeface="Arial" charset="0"/>
                <a:ea typeface="ヒラギノ角ゴ ProN W3" charset="0"/>
                <a:cs typeface="ヒラギノ角ゴ ProN W3" charset="0"/>
                <a:sym typeface="Arial" charset="0"/>
              </a:rPr>
              <a:t> </a:t>
            </a:r>
            <a:r>
              <a:rPr lang="en-US" sz="1400" dirty="0" err="1">
                <a:latin typeface="Arial" charset="0"/>
                <a:ea typeface="ヒラギノ角ゴ ProN W3" charset="0"/>
                <a:cs typeface="ヒラギノ角ゴ ProN W3" charset="0"/>
                <a:sym typeface="Arial" charset="0"/>
              </a:rPr>
              <a:t>Jochen</a:t>
            </a:r>
            <a:r>
              <a:rPr lang="en-US" sz="1400" dirty="0">
                <a:latin typeface="Arial" charset="0"/>
                <a:ea typeface="ヒラギノ角ゴ ProN W3" charset="0"/>
                <a:cs typeface="ヒラギノ角ゴ ProN W3" charset="0"/>
                <a:sym typeface="Arial" charset="0"/>
              </a:rPr>
              <a:t> </a:t>
            </a:r>
            <a:r>
              <a:rPr lang="en-US" sz="1400" dirty="0" err="1">
                <a:latin typeface="Arial" charset="0"/>
                <a:ea typeface="ヒラギノ角ゴ ProN W3" charset="0"/>
                <a:cs typeface="ヒラギノ角ゴ ProN W3" charset="0"/>
                <a:sym typeface="Arial" charset="0"/>
              </a:rPr>
              <a:t>Schwenk</a:t>
            </a:r>
            <a:r>
              <a:rPr lang="en-US" sz="1400" dirty="0">
                <a:latin typeface="Arial" charset="0"/>
                <a:ea typeface="ヒラギノ角ゴ ProN W3" charset="0"/>
                <a:cs typeface="ヒラギノ角ゴ ProN W3" charset="0"/>
                <a:sym typeface="Arial" charset="0"/>
              </a:rPr>
              <a:t> (Stockholm)</a:t>
            </a:r>
          </a:p>
          <a:p>
            <a:pPr defTabSz="910568" eaLnBrk="1" fontAlgn="base" hangingPunct="1">
              <a:spcBef>
                <a:spcPct val="0"/>
              </a:spcBef>
              <a:spcAft>
                <a:spcPct val="0"/>
              </a:spcAft>
              <a:buFont typeface="Arial" charset="0"/>
              <a:buChar char="•"/>
            </a:pPr>
            <a:r>
              <a:rPr lang="en-US" sz="1400" dirty="0">
                <a:latin typeface="Arial" charset="0"/>
                <a:ea typeface="ヒラギノ角ゴ ProN W3" charset="0"/>
                <a:cs typeface="ヒラギノ角ゴ ProN W3" charset="0"/>
                <a:sym typeface="Arial" charset="0"/>
              </a:rPr>
              <a:t> Peter Nilsson (Stockholm)</a:t>
            </a:r>
          </a:p>
          <a:p>
            <a:pPr defTabSz="910568" eaLnBrk="1" fontAlgn="base" hangingPunct="1">
              <a:spcBef>
                <a:spcPct val="0"/>
              </a:spcBef>
              <a:spcAft>
                <a:spcPct val="0"/>
              </a:spcAft>
              <a:buFont typeface="Arial" charset="0"/>
              <a:buChar char="•"/>
            </a:pPr>
            <a:r>
              <a:rPr lang="en-US" sz="1400" dirty="0">
                <a:latin typeface="Arial" charset="0"/>
                <a:ea typeface="ヒラギノ角ゴ ProN W3" charset="0"/>
                <a:cs typeface="ヒラギノ角ゴ ProN W3" charset="0"/>
                <a:sym typeface="Arial" charset="0"/>
              </a:rPr>
              <a:t> Jan Mulder (Stockholm)</a:t>
            </a:r>
          </a:p>
          <a:p>
            <a:pPr defTabSz="910568" eaLnBrk="1" fontAlgn="base" hangingPunct="1">
              <a:spcBef>
                <a:spcPct val="0"/>
              </a:spcBef>
              <a:spcAft>
                <a:spcPct val="0"/>
              </a:spcAft>
              <a:buFont typeface="Arial" charset="0"/>
              <a:buChar char="•"/>
            </a:pPr>
            <a:r>
              <a:rPr lang="en-US" sz="1400" dirty="0">
                <a:latin typeface="Arial" charset="0"/>
                <a:ea typeface="ヒラギノ角ゴ ProN W3" charset="0"/>
                <a:cs typeface="ヒラギノ角ゴ ProN W3" charset="0"/>
                <a:sym typeface="Arial" charset="0"/>
              </a:rPr>
              <a:t>  Fredrik </a:t>
            </a:r>
            <a:r>
              <a:rPr lang="en-US" sz="1400" dirty="0" err="1">
                <a:latin typeface="Arial" charset="0"/>
                <a:ea typeface="ヒラギノ角ゴ ProN W3" charset="0"/>
                <a:cs typeface="ヒラギノ角ゴ ProN W3" charset="0"/>
                <a:sym typeface="Arial" charset="0"/>
              </a:rPr>
              <a:t>Ponten</a:t>
            </a:r>
            <a:r>
              <a:rPr lang="en-US" sz="1400" dirty="0">
                <a:latin typeface="Arial" charset="0"/>
                <a:ea typeface="ヒラギノ角ゴ ProN W3" charset="0"/>
                <a:cs typeface="ヒラギノ角ゴ ProN W3" charset="0"/>
                <a:sym typeface="Arial" charset="0"/>
              </a:rPr>
              <a:t> (Uppsala)</a:t>
            </a:r>
          </a:p>
          <a:p>
            <a:pPr defTabSz="910568" eaLnBrk="1" fontAlgn="base" hangingPunct="1">
              <a:spcBef>
                <a:spcPct val="0"/>
              </a:spcBef>
              <a:spcAft>
                <a:spcPct val="0"/>
              </a:spcAft>
              <a:buFont typeface="Arial" charset="0"/>
              <a:buChar char="•"/>
            </a:pPr>
            <a:r>
              <a:rPr lang="en-US" sz="1400" dirty="0">
                <a:latin typeface="Arial" charset="0"/>
                <a:ea typeface="ヒラギノ角ゴ ProN W3" charset="0"/>
                <a:cs typeface="ヒラギノ角ゴ ProN W3" charset="0"/>
                <a:sym typeface="Arial" charset="0"/>
              </a:rPr>
              <a:t> Cecilia </a:t>
            </a:r>
            <a:r>
              <a:rPr lang="en-US" sz="1400" dirty="0" err="1">
                <a:latin typeface="Arial" charset="0"/>
                <a:ea typeface="ヒラギノ角ゴ ProN W3" charset="0"/>
                <a:cs typeface="ヒラギノ角ゴ ProN W3" charset="0"/>
                <a:sym typeface="Arial" charset="0"/>
              </a:rPr>
              <a:t>Lindskog</a:t>
            </a:r>
            <a:r>
              <a:rPr lang="en-US" sz="1400" dirty="0">
                <a:latin typeface="Arial" charset="0"/>
                <a:ea typeface="ヒラギノ角ゴ ProN W3" charset="0"/>
                <a:cs typeface="ヒラギノ角ゴ ProN W3" charset="0"/>
                <a:sym typeface="Arial" charset="0"/>
              </a:rPr>
              <a:t> </a:t>
            </a:r>
            <a:r>
              <a:rPr lang="en-US" sz="1400" dirty="0" err="1">
                <a:latin typeface="Arial" charset="0"/>
                <a:ea typeface="ヒラギノ角ゴ ProN W3" charset="0"/>
                <a:cs typeface="ヒラギノ角ゴ ProN W3" charset="0"/>
                <a:sym typeface="Arial" charset="0"/>
              </a:rPr>
              <a:t>Bergström</a:t>
            </a:r>
            <a:r>
              <a:rPr lang="en-US" sz="1400" dirty="0">
                <a:latin typeface="Arial" charset="0"/>
                <a:ea typeface="ヒラギノ角ゴ ProN W3" charset="0"/>
                <a:cs typeface="ヒラギノ角ゴ ProN W3" charset="0"/>
                <a:sym typeface="Arial" charset="0"/>
              </a:rPr>
              <a:t> (Uppsala)</a:t>
            </a:r>
          </a:p>
        </p:txBody>
      </p:sp>
      <p:pic>
        <p:nvPicPr>
          <p:cNvPr id="7" name="Shape 73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86496" y="1342928"/>
            <a:ext cx="8839696" cy="2818439"/>
          </a:xfrm>
          <a:prstGeom prst="rect">
            <a:avLst/>
          </a:prstGeom>
          <a:noFill/>
          <a:ln>
            <a:noFill/>
          </a:ln>
        </p:spPr>
      </p:pic>
      <p:sp>
        <p:nvSpPr>
          <p:cNvPr id="3" name="Rectangle 2"/>
          <p:cNvSpPr/>
          <p:nvPr/>
        </p:nvSpPr>
        <p:spPr>
          <a:xfrm>
            <a:off x="4585418" y="4538474"/>
            <a:ext cx="4572000" cy="1384995"/>
          </a:xfrm>
          <a:prstGeom prst="rect">
            <a:avLst/>
          </a:prstGeom>
        </p:spPr>
        <p:txBody>
          <a:bodyPr>
            <a:spAutoFit/>
          </a:bodyPr>
          <a:lstStyle/>
          <a:p>
            <a:pPr defTabSz="910568" fontAlgn="base">
              <a:spcBef>
                <a:spcPct val="0"/>
              </a:spcBef>
              <a:spcAft>
                <a:spcPct val="0"/>
              </a:spcAft>
              <a:buFont typeface="Arial" charset="0"/>
              <a:buChar char="•"/>
            </a:pPr>
            <a:r>
              <a:rPr lang="en-US" sz="1400" dirty="0">
                <a:solidFill>
                  <a:prstClr val="black"/>
                </a:solidFill>
                <a:latin typeface="Arial" charset="0"/>
                <a:ea typeface="ヒラギノ角ゴ ProN W3" charset="0"/>
                <a:cs typeface="ヒラギノ角ゴ ProN W3" charset="0"/>
                <a:sym typeface="Arial" charset="0"/>
              </a:rPr>
              <a:t>Hanna Tegel (Stockholm)</a:t>
            </a:r>
          </a:p>
          <a:p>
            <a:pPr defTabSz="910568" fontAlgn="base">
              <a:spcBef>
                <a:spcPct val="0"/>
              </a:spcBef>
              <a:spcAft>
                <a:spcPct val="0"/>
              </a:spcAft>
              <a:buFont typeface="Arial" charset="0"/>
              <a:buChar char="•"/>
            </a:pPr>
            <a:r>
              <a:rPr lang="en-US" sz="1400" dirty="0">
                <a:solidFill>
                  <a:prstClr val="black"/>
                </a:solidFill>
                <a:latin typeface="Arial" charset="0"/>
                <a:ea typeface="ヒラギノ角ゴ ProN W3" charset="0"/>
                <a:cs typeface="ヒラギノ角ゴ ProN W3" charset="0"/>
                <a:sym typeface="Arial" charset="0"/>
              </a:rPr>
              <a:t> Johan Rockberg (Stockholm)</a:t>
            </a:r>
          </a:p>
          <a:p>
            <a:pPr defTabSz="910568" fontAlgn="base">
              <a:spcBef>
                <a:spcPct val="0"/>
              </a:spcBef>
              <a:spcAft>
                <a:spcPct val="0"/>
              </a:spcAft>
              <a:buFont typeface="Arial" charset="0"/>
              <a:buChar char="•"/>
            </a:pPr>
            <a:r>
              <a:rPr lang="en-US" sz="1400" dirty="0">
                <a:solidFill>
                  <a:prstClr val="black"/>
                </a:solidFill>
                <a:latin typeface="Arial" charset="0"/>
                <a:ea typeface="ヒラギノ角ゴ ProN W3" charset="0"/>
                <a:cs typeface="ヒラギノ角ゴ ProN W3" charset="0"/>
                <a:sym typeface="Arial" charset="0"/>
              </a:rPr>
              <a:t> Sophia Hober (Stockholm)</a:t>
            </a:r>
          </a:p>
          <a:p>
            <a:pPr defTabSz="910568" fontAlgn="base">
              <a:spcBef>
                <a:spcPct val="0"/>
              </a:spcBef>
              <a:spcAft>
                <a:spcPct val="0"/>
              </a:spcAft>
              <a:buFont typeface="Arial" charset="0"/>
              <a:buChar char="•"/>
            </a:pPr>
            <a:r>
              <a:rPr lang="en-US" sz="1400" dirty="0">
                <a:solidFill>
                  <a:prstClr val="black"/>
                </a:solidFill>
                <a:latin typeface="Arial" charset="0"/>
                <a:ea typeface="ヒラギノ角ゴ ProN W3" charset="0"/>
                <a:cs typeface="ヒラギノ角ゴ ProN W3" charset="0"/>
                <a:sym typeface="Arial" charset="0"/>
              </a:rPr>
              <a:t> Adil Mardinoglu (Stockholm)</a:t>
            </a:r>
          </a:p>
          <a:p>
            <a:pPr defTabSz="910568" fontAlgn="base">
              <a:spcBef>
                <a:spcPct val="0"/>
              </a:spcBef>
              <a:spcAft>
                <a:spcPct val="0"/>
              </a:spcAft>
              <a:buFont typeface="Arial" charset="0"/>
              <a:buChar char="•"/>
            </a:pPr>
            <a:r>
              <a:rPr lang="en-US" sz="1400" dirty="0">
                <a:solidFill>
                  <a:prstClr val="black"/>
                </a:solidFill>
                <a:latin typeface="Arial" charset="0"/>
                <a:ea typeface="ヒラギノ角ゴ ProN W3" charset="0"/>
                <a:cs typeface="ヒラギノ角ゴ ProN W3" charset="0"/>
                <a:sym typeface="Arial" charset="0"/>
              </a:rPr>
              <a:t> Jens Nielsen (Göteborg)</a:t>
            </a:r>
          </a:p>
          <a:p>
            <a:pPr defTabSz="910568" fontAlgn="base">
              <a:spcBef>
                <a:spcPct val="0"/>
              </a:spcBef>
              <a:spcAft>
                <a:spcPct val="0"/>
              </a:spcAft>
              <a:buFont typeface="Arial" charset="0"/>
              <a:buChar char="•"/>
            </a:pPr>
            <a:r>
              <a:rPr lang="en-US" sz="1400" dirty="0">
                <a:solidFill>
                  <a:prstClr val="black"/>
                </a:solidFill>
                <a:latin typeface="Arial" charset="0"/>
                <a:ea typeface="ヒラギノ角ゴ ProN W3" charset="0"/>
                <a:cs typeface="ヒラギノ角ゴ ProN W3" charset="0"/>
                <a:sym typeface="Arial" charset="0"/>
              </a:rPr>
              <a:t> Veronique Chotteau (Stockholm)</a:t>
            </a:r>
          </a:p>
        </p:txBody>
      </p:sp>
    </p:spTree>
    <p:extLst>
      <p:ext uri="{BB962C8B-B14F-4D97-AF65-F5344CB8AC3E}">
        <p14:creationId xmlns:p14="http://schemas.microsoft.com/office/powerpoint/2010/main" val="24296606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46" y="-149595"/>
            <a:ext cx="8229600" cy="1143000"/>
          </a:xfrm>
        </p:spPr>
        <p:txBody>
          <a:bodyPr/>
          <a:lstStyle/>
          <a:p>
            <a:r>
              <a:rPr lang="en-US" dirty="0"/>
              <a:t>HPA-annual-Visby - 2018</a:t>
            </a:r>
          </a:p>
        </p:txBody>
      </p:sp>
      <p:pic>
        <p:nvPicPr>
          <p:cNvPr id="4" name="Picture 3">
            <a:extLst>
              <a:ext uri="{FF2B5EF4-FFF2-40B4-BE49-F238E27FC236}">
                <a16:creationId xmlns:a16="http://schemas.microsoft.com/office/drawing/2014/main" id="{C4BFFFA5-CC7E-6047-A8DB-3D05644DB105}"/>
              </a:ext>
            </a:extLst>
          </p:cNvPr>
          <p:cNvPicPr>
            <a:picLocks noChangeAspect="1"/>
          </p:cNvPicPr>
          <p:nvPr/>
        </p:nvPicPr>
        <p:blipFill>
          <a:blip r:embed="rId2"/>
          <a:stretch>
            <a:fillRect/>
          </a:stretch>
        </p:blipFill>
        <p:spPr>
          <a:xfrm>
            <a:off x="1281846" y="1221641"/>
            <a:ext cx="8431997" cy="5613534"/>
          </a:xfrm>
          <a:prstGeom prst="rect">
            <a:avLst/>
          </a:prstGeom>
        </p:spPr>
      </p:pic>
    </p:spTree>
    <p:extLst>
      <p:ext uri="{BB962C8B-B14F-4D97-AF65-F5344CB8AC3E}">
        <p14:creationId xmlns:p14="http://schemas.microsoft.com/office/powerpoint/2010/main" val="3367282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8A6FF8D-271D-6441-8061-EBBE13112344}"/>
              </a:ext>
            </a:extLst>
          </p:cNvPr>
          <p:cNvSpPr>
            <a:spLocks noGrp="1"/>
          </p:cNvSpPr>
          <p:nvPr>
            <p:ph type="ctrTitle"/>
          </p:nvPr>
        </p:nvSpPr>
        <p:spPr/>
        <p:txBody>
          <a:bodyPr/>
          <a:lstStyle/>
          <a:p>
            <a:endParaRPr lang="sv-SE"/>
          </a:p>
        </p:txBody>
      </p:sp>
      <p:sp>
        <p:nvSpPr>
          <p:cNvPr id="3" name="Underrubrik 2">
            <a:extLst>
              <a:ext uri="{FF2B5EF4-FFF2-40B4-BE49-F238E27FC236}">
                <a16:creationId xmlns:a16="http://schemas.microsoft.com/office/drawing/2014/main" id="{C1602826-9840-6849-BBE3-FD6D4EAFC585}"/>
              </a:ext>
            </a:extLst>
          </p:cNvPr>
          <p:cNvSpPr>
            <a:spLocks noGrp="1"/>
          </p:cNvSpPr>
          <p:nvPr>
            <p:ph type="subTitle" idx="1"/>
          </p:nvPr>
        </p:nvSpPr>
        <p:spPr/>
        <p:txBody>
          <a:bodyPr/>
          <a:lstStyle/>
          <a:p>
            <a:endParaRPr lang="sv-SE"/>
          </a:p>
        </p:txBody>
      </p:sp>
      <p:pic>
        <p:nvPicPr>
          <p:cNvPr id="5" name="Bildobjekt 4">
            <a:extLst>
              <a:ext uri="{FF2B5EF4-FFF2-40B4-BE49-F238E27FC236}">
                <a16:creationId xmlns:a16="http://schemas.microsoft.com/office/drawing/2014/main" id="{D51B2B70-78A2-6D40-809B-6842B14DC811}"/>
              </a:ext>
            </a:extLst>
          </p:cNvPr>
          <p:cNvPicPr>
            <a:picLocks noChangeAspect="1"/>
          </p:cNvPicPr>
          <p:nvPr/>
        </p:nvPicPr>
        <p:blipFill>
          <a:blip r:embed="rId3"/>
          <a:stretch>
            <a:fillRect/>
          </a:stretch>
        </p:blipFill>
        <p:spPr>
          <a:xfrm>
            <a:off x="0" y="0"/>
            <a:ext cx="14683376" cy="6858000"/>
          </a:xfrm>
          <a:prstGeom prst="rect">
            <a:avLst/>
          </a:prstGeom>
        </p:spPr>
      </p:pic>
      <p:pic>
        <p:nvPicPr>
          <p:cNvPr id="8" name="Bildobjekt 7">
            <a:extLst>
              <a:ext uri="{FF2B5EF4-FFF2-40B4-BE49-F238E27FC236}">
                <a16:creationId xmlns:a16="http://schemas.microsoft.com/office/drawing/2014/main" id="{6F6E11F7-2599-054D-B3BF-07E9471A1435}"/>
              </a:ext>
            </a:extLst>
          </p:cNvPr>
          <p:cNvPicPr>
            <a:picLocks noChangeAspect="1"/>
          </p:cNvPicPr>
          <p:nvPr/>
        </p:nvPicPr>
        <p:blipFill>
          <a:blip r:embed="rId4"/>
          <a:stretch>
            <a:fillRect/>
          </a:stretch>
        </p:blipFill>
        <p:spPr>
          <a:xfrm>
            <a:off x="425643" y="2956587"/>
            <a:ext cx="1587021" cy="834911"/>
          </a:xfrm>
          <a:prstGeom prst="rect">
            <a:avLst/>
          </a:prstGeom>
        </p:spPr>
      </p:pic>
      <p:pic>
        <p:nvPicPr>
          <p:cNvPr id="10" name="Bildobjekt 9">
            <a:extLst>
              <a:ext uri="{FF2B5EF4-FFF2-40B4-BE49-F238E27FC236}">
                <a16:creationId xmlns:a16="http://schemas.microsoft.com/office/drawing/2014/main" id="{6FDFE5C4-380F-FB40-9328-CE53769D8D2F}"/>
              </a:ext>
            </a:extLst>
          </p:cNvPr>
          <p:cNvPicPr>
            <a:picLocks noChangeAspect="1"/>
          </p:cNvPicPr>
          <p:nvPr/>
        </p:nvPicPr>
        <p:blipFill>
          <a:blip r:embed="rId5"/>
          <a:stretch>
            <a:fillRect/>
          </a:stretch>
        </p:blipFill>
        <p:spPr>
          <a:xfrm>
            <a:off x="10813774" y="411303"/>
            <a:ext cx="973143" cy="973143"/>
          </a:xfrm>
          <a:prstGeom prst="rect">
            <a:avLst/>
          </a:prstGeom>
        </p:spPr>
      </p:pic>
      <p:pic>
        <p:nvPicPr>
          <p:cNvPr id="12" name="Bildobjekt 11">
            <a:extLst>
              <a:ext uri="{FF2B5EF4-FFF2-40B4-BE49-F238E27FC236}">
                <a16:creationId xmlns:a16="http://schemas.microsoft.com/office/drawing/2014/main" id="{DEB120C3-39F3-C447-9AD2-80714F7A68CC}"/>
              </a:ext>
            </a:extLst>
          </p:cNvPr>
          <p:cNvPicPr>
            <a:picLocks noChangeAspect="1"/>
          </p:cNvPicPr>
          <p:nvPr/>
        </p:nvPicPr>
        <p:blipFill>
          <a:blip r:embed="rId6"/>
          <a:stretch>
            <a:fillRect/>
          </a:stretch>
        </p:blipFill>
        <p:spPr>
          <a:xfrm>
            <a:off x="5171386" y="4263912"/>
            <a:ext cx="924615" cy="1114723"/>
          </a:xfrm>
          <a:prstGeom prst="rect">
            <a:avLst/>
          </a:prstGeom>
        </p:spPr>
      </p:pic>
      <p:sp>
        <p:nvSpPr>
          <p:cNvPr id="4" name="Rectangle 3">
            <a:extLst>
              <a:ext uri="{FF2B5EF4-FFF2-40B4-BE49-F238E27FC236}">
                <a16:creationId xmlns:a16="http://schemas.microsoft.com/office/drawing/2014/main" id="{1D336717-A1BC-BB43-98DD-5D07610A2F2C}"/>
              </a:ext>
            </a:extLst>
          </p:cNvPr>
          <p:cNvSpPr/>
          <p:nvPr/>
        </p:nvSpPr>
        <p:spPr>
          <a:xfrm>
            <a:off x="4208652" y="174797"/>
            <a:ext cx="1425040" cy="1127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sv-SE">
              <a:solidFill>
                <a:prstClr val="white"/>
              </a:solidFill>
              <a:latin typeface="Century Gothic"/>
            </a:endParaRPr>
          </a:p>
        </p:txBody>
      </p:sp>
      <p:sp>
        <p:nvSpPr>
          <p:cNvPr id="11" name="TextBox 1">
            <a:extLst>
              <a:ext uri="{FF2B5EF4-FFF2-40B4-BE49-F238E27FC236}">
                <a16:creationId xmlns:a16="http://schemas.microsoft.com/office/drawing/2014/main" id="{44895A52-3FA9-5241-9081-9008A4E9ADFE}"/>
              </a:ext>
            </a:extLst>
          </p:cNvPr>
          <p:cNvSpPr txBox="1"/>
          <p:nvPr/>
        </p:nvSpPr>
        <p:spPr>
          <a:xfrm>
            <a:off x="10972804" y="8397557"/>
            <a:ext cx="3222357" cy="369332"/>
          </a:xfrm>
          <a:prstGeom prst="rect">
            <a:avLst/>
          </a:prstGeom>
          <a:noFill/>
        </p:spPr>
        <p:txBody>
          <a:bodyPr wrap="none" rtlCol="0">
            <a:spAutoFit/>
          </a:bodyPr>
          <a:lstStyle/>
          <a:p>
            <a:pPr defTabSz="607005"/>
            <a:r>
              <a:rPr lang="en-US" dirty="0" err="1">
                <a:solidFill>
                  <a:prstClr val="white"/>
                </a:solidFill>
                <a:latin typeface="Century Gothic"/>
              </a:rPr>
              <a:t>mathias.uhlen@scilifelab.se</a:t>
            </a:r>
            <a:endParaRPr lang="en-US" dirty="0">
              <a:solidFill>
                <a:prstClr val="white"/>
              </a:solidFill>
              <a:latin typeface="Century Gothic"/>
            </a:endParaRPr>
          </a:p>
        </p:txBody>
      </p:sp>
      <p:pic>
        <p:nvPicPr>
          <p:cNvPr id="13" name="Bildobjekt 13">
            <a:extLst>
              <a:ext uri="{FF2B5EF4-FFF2-40B4-BE49-F238E27FC236}">
                <a16:creationId xmlns:a16="http://schemas.microsoft.com/office/drawing/2014/main" id="{D5B2BE39-9C8F-1E43-8487-683AF290A719}"/>
              </a:ext>
            </a:extLst>
          </p:cNvPr>
          <p:cNvPicPr>
            <a:picLocks noChangeAspect="1"/>
          </p:cNvPicPr>
          <p:nvPr/>
        </p:nvPicPr>
        <p:blipFill>
          <a:blip r:embed="rId7"/>
          <a:stretch>
            <a:fillRect/>
          </a:stretch>
        </p:blipFill>
        <p:spPr>
          <a:xfrm>
            <a:off x="4432377" y="283597"/>
            <a:ext cx="1093580" cy="910043"/>
          </a:xfrm>
          <a:prstGeom prst="rect">
            <a:avLst/>
          </a:prstGeom>
        </p:spPr>
      </p:pic>
    </p:spTree>
    <p:extLst>
      <p:ext uri="{BB962C8B-B14F-4D97-AF65-F5344CB8AC3E}">
        <p14:creationId xmlns:p14="http://schemas.microsoft.com/office/powerpoint/2010/main" val="3143226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2030083" y="270818"/>
            <a:ext cx="6245313" cy="572089"/>
          </a:xfrm>
        </p:spPr>
        <p:txBody>
          <a:bodyPr>
            <a:noAutofit/>
          </a:bodyPr>
          <a:lstStyle/>
          <a:p>
            <a:r>
              <a:rPr lang="en-US" sz="3000" dirty="0"/>
              <a:t>Content</a:t>
            </a:r>
            <a:endParaRPr lang="sv-SE" sz="3000" dirty="0"/>
          </a:p>
        </p:txBody>
      </p:sp>
      <p:pic>
        <p:nvPicPr>
          <p:cNvPr id="12" name="Picture 11" descr="DSC_2990.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3701" y="1551764"/>
            <a:ext cx="6573397" cy="4399639"/>
          </a:xfrm>
          <a:prstGeom prst="rect">
            <a:avLst/>
          </a:prstGeom>
        </p:spPr>
      </p:pic>
      <p:sp>
        <p:nvSpPr>
          <p:cNvPr id="3" name="TextBox 2"/>
          <p:cNvSpPr txBox="1"/>
          <p:nvPr/>
        </p:nvSpPr>
        <p:spPr>
          <a:xfrm>
            <a:off x="3866090" y="5750004"/>
            <a:ext cx="2403222" cy="1107996"/>
          </a:xfrm>
          <a:prstGeom prst="rect">
            <a:avLst/>
          </a:prstGeom>
          <a:noFill/>
        </p:spPr>
        <p:txBody>
          <a:bodyPr wrap="none" rtlCol="0">
            <a:spAutoFit/>
          </a:bodyPr>
          <a:lstStyle/>
          <a:p>
            <a:pPr algn="r"/>
            <a:r>
              <a:rPr lang="en-US" sz="1200" i="1" dirty="0">
                <a:solidFill>
                  <a:prstClr val="black"/>
                </a:solidFill>
                <a:latin typeface="Arial"/>
              </a:rPr>
              <a:t>Science for Life Lab (Stockholm)</a:t>
            </a:r>
          </a:p>
          <a:p>
            <a:pPr algn="r"/>
            <a:r>
              <a:rPr lang="en-US" sz="1200" i="1" dirty="0">
                <a:solidFill>
                  <a:prstClr val="black"/>
                </a:solidFill>
                <a:latin typeface="Arial"/>
              </a:rPr>
              <a:t>Center for molecular bioscience</a:t>
            </a:r>
          </a:p>
          <a:p>
            <a:pPr algn="r"/>
            <a:r>
              <a:rPr lang="en-US" sz="1200" i="1" dirty="0">
                <a:solidFill>
                  <a:prstClr val="black"/>
                </a:solidFill>
                <a:latin typeface="Arial"/>
              </a:rPr>
              <a:t>National infrastructure</a:t>
            </a:r>
          </a:p>
          <a:p>
            <a:pPr algn="r"/>
            <a:r>
              <a:rPr lang="en-US" sz="1200" i="1" dirty="0">
                <a:solidFill>
                  <a:prstClr val="black"/>
                </a:solidFill>
                <a:latin typeface="Arial"/>
              </a:rPr>
              <a:t>800 researchers</a:t>
            </a:r>
          </a:p>
          <a:p>
            <a:endParaRPr lang="en-US" dirty="0">
              <a:solidFill>
                <a:prstClr val="black"/>
              </a:solidFill>
              <a:latin typeface="Arial"/>
            </a:endParaRPr>
          </a:p>
        </p:txBody>
      </p:sp>
      <p:sp>
        <p:nvSpPr>
          <p:cNvPr id="6" name="TextBox 5"/>
          <p:cNvSpPr txBox="1"/>
          <p:nvPr/>
        </p:nvSpPr>
        <p:spPr>
          <a:xfrm>
            <a:off x="651863" y="1898242"/>
            <a:ext cx="5617449" cy="1881917"/>
          </a:xfrm>
          <a:prstGeom prst="rect">
            <a:avLst/>
          </a:prstGeom>
          <a:noFill/>
        </p:spPr>
        <p:txBody>
          <a:bodyPr wrap="square" lIns="91436" tIns="45716" rIns="91436" bIns="45716" rtlCol="0">
            <a:spAutoFit/>
          </a:bodyPr>
          <a:lstStyle/>
          <a:p>
            <a:pPr marL="457164" indent="-457164" defTabSz="456860">
              <a:lnSpc>
                <a:spcPct val="150000"/>
              </a:lnSpc>
              <a:buFont typeface="+mj-lt"/>
              <a:buAutoNum type="arabicPeriod"/>
            </a:pPr>
            <a:r>
              <a:rPr lang="en-US" sz="2000" dirty="0">
                <a:solidFill>
                  <a:prstClr val="black"/>
                </a:solidFill>
                <a:latin typeface="Arial"/>
                <a:ea typeface="MS PGothic" charset="0"/>
                <a:cs typeface="MS PGothic" charset="0"/>
              </a:rPr>
              <a:t>The Human Protein Atlas</a:t>
            </a:r>
          </a:p>
          <a:p>
            <a:pPr marL="457164" indent="-457164" defTabSz="456860">
              <a:lnSpc>
                <a:spcPct val="150000"/>
              </a:lnSpc>
              <a:buFont typeface="+mj-lt"/>
              <a:buAutoNum type="arabicPeriod"/>
            </a:pPr>
            <a:r>
              <a:rPr lang="sv-SE" sz="2000" dirty="0">
                <a:solidFill>
                  <a:prstClr val="black"/>
                </a:solidFill>
                <a:latin typeface="Arial"/>
                <a:ea typeface="MS PGothic" charset="0"/>
                <a:cs typeface="MS PGothic" charset="0"/>
              </a:rPr>
              <a:t>The Swedish SCAPIS SciLifeLab </a:t>
            </a:r>
            <a:r>
              <a:rPr lang="sv-SE" sz="2000" dirty="0" err="1">
                <a:solidFill>
                  <a:prstClr val="black"/>
                </a:solidFill>
                <a:latin typeface="Arial"/>
                <a:ea typeface="MS PGothic" charset="0"/>
                <a:cs typeface="MS PGothic" charset="0"/>
              </a:rPr>
              <a:t>Wellness</a:t>
            </a:r>
            <a:r>
              <a:rPr lang="sv-SE" sz="2000" dirty="0">
                <a:solidFill>
                  <a:prstClr val="black"/>
                </a:solidFill>
                <a:latin typeface="Arial"/>
                <a:ea typeface="MS PGothic" charset="0"/>
                <a:cs typeface="MS PGothic" charset="0"/>
              </a:rPr>
              <a:t> Program (S3WP)</a:t>
            </a:r>
          </a:p>
          <a:p>
            <a:pPr marL="457164" indent="-457164" defTabSz="456860">
              <a:lnSpc>
                <a:spcPct val="150000"/>
              </a:lnSpc>
              <a:buFont typeface="+mj-lt"/>
              <a:buAutoNum type="arabicPeriod"/>
            </a:pPr>
            <a:r>
              <a:rPr lang="sv-SE" sz="2000" dirty="0">
                <a:solidFill>
                  <a:prstClr val="black"/>
                </a:solidFill>
                <a:latin typeface="Arial"/>
                <a:ea typeface="MS PGothic" charset="0"/>
                <a:cs typeface="MS PGothic" charset="0"/>
              </a:rPr>
              <a:t>The Human Secretome Project (HSP)</a:t>
            </a:r>
          </a:p>
        </p:txBody>
      </p:sp>
      <p:pic>
        <p:nvPicPr>
          <p:cNvPr id="5" name="Picture 4">
            <a:extLst>
              <a:ext uri="{FF2B5EF4-FFF2-40B4-BE49-F238E27FC236}">
                <a16:creationId xmlns:a16="http://schemas.microsoft.com/office/drawing/2014/main" id="{B98B1D53-015D-9A43-A6B5-8E1239D4289E}"/>
              </a:ext>
            </a:extLst>
          </p:cNvPr>
          <p:cNvPicPr>
            <a:picLocks noChangeAspect="1"/>
          </p:cNvPicPr>
          <p:nvPr/>
        </p:nvPicPr>
        <p:blipFill>
          <a:blip r:embed="rId4"/>
          <a:stretch>
            <a:fillRect/>
          </a:stretch>
        </p:blipFill>
        <p:spPr>
          <a:xfrm>
            <a:off x="10596419" y="3599183"/>
            <a:ext cx="1004454" cy="169254"/>
          </a:xfrm>
          <a:prstGeom prst="rect">
            <a:avLst/>
          </a:prstGeom>
        </p:spPr>
      </p:pic>
    </p:spTree>
    <p:extLst>
      <p:ext uri="{BB962C8B-B14F-4D97-AF65-F5344CB8AC3E}">
        <p14:creationId xmlns:p14="http://schemas.microsoft.com/office/powerpoint/2010/main" val="1995380781"/>
      </p:ext>
    </p:extLst>
  </p:cSld>
  <p:clrMapOvr>
    <a:masterClrMapping/>
  </p:clrMapOvr>
</p:sld>
</file>

<file path=ppt/theme/_rels/theme15.xml.rels><?xml version="1.0" encoding="UTF-8" standalone="yes"?>
<Relationships xmlns="http://schemas.openxmlformats.org/package/2006/relationships"><Relationship Id="rId1" Type="http://schemas.openxmlformats.org/officeDocument/2006/relationships/image" Target="../media/image25.jpeg"/></Relationships>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3_Office-tema">
  <a:themeElements>
    <a:clrScheme name="1_Office-tema">
      <a:dk1>
        <a:srgbClr val="000000"/>
      </a:dk1>
      <a:lt1>
        <a:srgbClr val="FFFFFF"/>
      </a:lt1>
      <a:dk2>
        <a:srgbClr val="A7A7A7"/>
      </a:dk2>
      <a:lt2>
        <a:srgbClr val="535353"/>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FF00FF"/>
      </a:folHlink>
    </a:clrScheme>
    <a:fontScheme name="1_Office-tema">
      <a:majorFont>
        <a:latin typeface="Helvetica"/>
        <a:ea typeface="Helvetica"/>
        <a:cs typeface="Helvetica"/>
      </a:majorFont>
      <a:minorFont>
        <a:latin typeface="Calibri"/>
        <a:ea typeface="Calibri"/>
        <a:cs typeface="Calibri"/>
      </a:minorFont>
    </a:fontScheme>
    <a:fmtScheme name="1_Office-t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3.xml><?xml version="1.0" encoding="utf-8"?>
<a:theme xmlns:a="http://schemas.openxmlformats.org/drawingml/2006/main" name="3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16.xml><?xml version="1.0" encoding="utf-8"?>
<a:theme xmlns:a="http://schemas.openxmlformats.org/drawingml/2006/main" name="4_Antibodypedia">
  <a:themeElements>
    <a:clrScheme name="Antibodypedia">
      <a:dk1>
        <a:sysClr val="windowText" lastClr="000000"/>
      </a:dk1>
      <a:lt1>
        <a:sysClr val="window" lastClr="FFFFFF"/>
      </a:lt1>
      <a:dk2>
        <a:srgbClr val="000000"/>
      </a:dk2>
      <a:lt2>
        <a:srgbClr val="F2F2F2"/>
      </a:lt2>
      <a:accent1>
        <a:srgbClr val="BFBFBF"/>
      </a:accent1>
      <a:accent2>
        <a:srgbClr val="FFFFCC"/>
      </a:accent2>
      <a:accent3>
        <a:srgbClr val="9BBB59"/>
      </a:accent3>
      <a:accent4>
        <a:srgbClr val="C00000"/>
      </a:accent4>
      <a:accent5>
        <a:srgbClr val="7F7F7F"/>
      </a:accent5>
      <a:accent6>
        <a:srgbClr val="548DD4"/>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Gjutet">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2_Antibodypedia">
  <a:themeElements>
    <a:clrScheme name="Antibodypedia">
      <a:dk1>
        <a:sysClr val="windowText" lastClr="000000"/>
      </a:dk1>
      <a:lt1>
        <a:sysClr val="window" lastClr="FFFFFF"/>
      </a:lt1>
      <a:dk2>
        <a:srgbClr val="000000"/>
      </a:dk2>
      <a:lt2>
        <a:srgbClr val="F2F2F2"/>
      </a:lt2>
      <a:accent1>
        <a:srgbClr val="BFBFBF"/>
      </a:accent1>
      <a:accent2>
        <a:srgbClr val="FFFFCC"/>
      </a:accent2>
      <a:accent3>
        <a:srgbClr val="9BBB59"/>
      </a:accent3>
      <a:accent4>
        <a:srgbClr val="C00000"/>
      </a:accent4>
      <a:accent5>
        <a:srgbClr val="7F7F7F"/>
      </a:accent5>
      <a:accent6>
        <a:srgbClr val="548DD4"/>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Gjutet">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1_KTH_PPT template">
  <a:themeElements>
    <a:clrScheme name="Anpassat 97">
      <a:dk1>
        <a:sysClr val="windowText" lastClr="000000"/>
      </a:dk1>
      <a:lt1>
        <a:sysClr val="window" lastClr="FFFFFF"/>
      </a:lt1>
      <a:dk2>
        <a:srgbClr val="1F497D"/>
      </a:dk2>
      <a:lt2>
        <a:srgbClr val="EEECE1"/>
      </a:lt2>
      <a:accent1>
        <a:srgbClr val="1954A6"/>
      </a:accent1>
      <a:accent2>
        <a:srgbClr val="5893E5"/>
      </a:accent2>
      <a:accent3>
        <a:srgbClr val="9D102D"/>
      </a:accent3>
      <a:accent4>
        <a:srgbClr val="EC4769"/>
      </a:accent4>
      <a:accent5>
        <a:srgbClr val="62922E"/>
      </a:accent5>
      <a:accent6>
        <a:srgbClr val="A1D16D"/>
      </a:accent6>
      <a:hlink>
        <a:srgbClr val="595959"/>
      </a:hlink>
      <a:folHlink>
        <a:srgbClr val="C2C2C4"/>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1.xml><?xml version="1.0" encoding="utf-8"?>
<a:theme xmlns:a="http://schemas.openxmlformats.org/drawingml/2006/main" name="29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6_Antibodypedia">
  <a:themeElements>
    <a:clrScheme name="Antibodypedia">
      <a:dk1>
        <a:sysClr val="windowText" lastClr="000000"/>
      </a:dk1>
      <a:lt1>
        <a:sysClr val="window" lastClr="FFFFFF"/>
      </a:lt1>
      <a:dk2>
        <a:srgbClr val="000000"/>
      </a:dk2>
      <a:lt2>
        <a:srgbClr val="F2F2F2"/>
      </a:lt2>
      <a:accent1>
        <a:srgbClr val="BFBFBF"/>
      </a:accent1>
      <a:accent2>
        <a:srgbClr val="FFFFCC"/>
      </a:accent2>
      <a:accent3>
        <a:srgbClr val="9BBB59"/>
      </a:accent3>
      <a:accent4>
        <a:srgbClr val="C00000"/>
      </a:accent4>
      <a:accent5>
        <a:srgbClr val="7F7F7F"/>
      </a:accent5>
      <a:accent6>
        <a:srgbClr val="548DD4"/>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Gjutet">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1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9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6.xml><?xml version="1.0" encoding="utf-8"?>
<a:theme xmlns:a="http://schemas.openxmlformats.org/drawingml/2006/main" name="1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7.xml><?xml version="1.0" encoding="utf-8"?>
<a:theme xmlns:a="http://schemas.openxmlformats.org/drawingml/2006/main" name="2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stitute">
  <a:themeElements>
    <a:clrScheme name="DTU">
      <a:dk1>
        <a:srgbClr val="000000"/>
      </a:dk1>
      <a:lt1>
        <a:srgbClr val="FFFFFF"/>
      </a:lt1>
      <a:dk2>
        <a:srgbClr val="990000"/>
      </a:dk2>
      <a:lt2>
        <a:srgbClr val="999999"/>
      </a:lt2>
      <a:accent1>
        <a:srgbClr val="FF9900"/>
      </a:accent1>
      <a:accent2>
        <a:srgbClr val="99CC33"/>
      </a:accent2>
      <a:accent3>
        <a:srgbClr val="990066"/>
      </a:accent3>
      <a:accent4>
        <a:srgbClr val="3366CC"/>
      </a:accent4>
      <a:accent5>
        <a:srgbClr val="990000"/>
      </a:accent5>
      <a:accent6>
        <a:srgbClr val="999999"/>
      </a:accent6>
      <a:hlink>
        <a:srgbClr val="3366CC"/>
      </a:hlink>
      <a:folHlink>
        <a:srgbClr val="999999"/>
      </a:folHlink>
    </a:clrScheme>
    <a:fontScheme name="DTU Corporate UK">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lnDef>
  </a:objectDefaults>
  <a:extraClrSchemeLst/>
  <a:extLst>
    <a:ext uri="{05A4C25C-085E-4340-85A3-A5531E510DB2}">
      <thm15:themeFamily xmlns:thm15="http://schemas.microsoft.com/office/thememl/2012/main" name="1 DTU Template.potx" id="{817EEFDA-7BE2-43D8-A5B3-D046914B771F}" vid="{E549E448-DEFC-412F-9275-547A62A09EB7}"/>
    </a:ext>
  </a:extLst>
</a:theme>
</file>

<file path=ppt/theme/theme30.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2.xml><?xml version="1.0" encoding="utf-8"?>
<a:theme xmlns:a="http://schemas.openxmlformats.org/drawingml/2006/main" name="1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3.xml><?xml version="1.0" encoding="utf-8"?>
<a:theme xmlns:a="http://schemas.openxmlformats.org/drawingml/2006/main" name="4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4.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7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KTH mall eng">
  <a:themeElements>
    <a:clrScheme name="KTH mall eng">
      <a:dk1>
        <a:srgbClr val="000000"/>
      </a:dk1>
      <a:lt1>
        <a:srgbClr val="FFFFFF"/>
      </a:lt1>
      <a:dk2>
        <a:srgbClr val="A7A7A7"/>
      </a:dk2>
      <a:lt2>
        <a:srgbClr val="535353"/>
      </a:lt2>
      <a:accent1>
        <a:srgbClr val="1C54A6"/>
      </a:accent1>
      <a:accent2>
        <a:srgbClr val="808080"/>
      </a:accent2>
      <a:accent3>
        <a:srgbClr val="9D102D"/>
      </a:accent3>
      <a:accent4>
        <a:srgbClr val="E3DCC0"/>
      </a:accent4>
      <a:accent5>
        <a:srgbClr val="7F8E2B"/>
      </a:accent5>
      <a:accent6>
        <a:srgbClr val="404616"/>
      </a:accent6>
      <a:hlink>
        <a:srgbClr val="0000FF"/>
      </a:hlink>
      <a:folHlink>
        <a:srgbClr val="FF00FF"/>
      </a:folHlink>
    </a:clrScheme>
    <a:fontScheme name="KTH mall eng">
      <a:majorFont>
        <a:latin typeface="Calibri"/>
        <a:ea typeface="Calibri"/>
        <a:cs typeface="Calibri"/>
      </a:majorFont>
      <a:minorFont>
        <a:latin typeface="Helvetica"/>
        <a:ea typeface="Helvetica"/>
        <a:cs typeface="Helvetica"/>
      </a:minorFont>
    </a:fontScheme>
    <a:fmtScheme name="KTH mall e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69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69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8.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9.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
  <a:themeElements>
    <a:clrScheme name="DTU">
      <a:dk1>
        <a:srgbClr val="000000"/>
      </a:dk1>
      <a:lt1>
        <a:srgbClr val="FFFFFF"/>
      </a:lt1>
      <a:dk2>
        <a:srgbClr val="990000"/>
      </a:dk2>
      <a:lt2>
        <a:srgbClr val="999999"/>
      </a:lt2>
      <a:accent1>
        <a:srgbClr val="FF9900"/>
      </a:accent1>
      <a:accent2>
        <a:srgbClr val="99CC33"/>
      </a:accent2>
      <a:accent3>
        <a:srgbClr val="990066"/>
      </a:accent3>
      <a:accent4>
        <a:srgbClr val="3366CC"/>
      </a:accent4>
      <a:accent5>
        <a:srgbClr val="990000"/>
      </a:accent5>
      <a:accent6>
        <a:srgbClr val="999999"/>
      </a:accent6>
      <a:hlink>
        <a:srgbClr val="3366CC"/>
      </a:hlink>
      <a:folHlink>
        <a:srgbClr val="999999"/>
      </a:folHlink>
    </a:clrScheme>
    <a:fontScheme name="DTU Corporate UK">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lnDef>
  </a:objectDefaults>
  <a:extraClrSchemeLst/>
</a:theme>
</file>

<file path=ppt/theme/theme5.xml><?xml version="1.0" encoding="utf-8"?>
<a:theme xmlns:a="http://schemas.openxmlformats.org/drawingml/2006/main" name="4_Blank">
  <a:themeElements>
    <a:clrScheme name="DTU">
      <a:dk1>
        <a:srgbClr val="000000"/>
      </a:dk1>
      <a:lt1>
        <a:srgbClr val="FFFFFF"/>
      </a:lt1>
      <a:dk2>
        <a:srgbClr val="990000"/>
      </a:dk2>
      <a:lt2>
        <a:srgbClr val="999999"/>
      </a:lt2>
      <a:accent1>
        <a:srgbClr val="FF9900"/>
      </a:accent1>
      <a:accent2>
        <a:srgbClr val="99CC33"/>
      </a:accent2>
      <a:accent3>
        <a:srgbClr val="990066"/>
      </a:accent3>
      <a:accent4>
        <a:srgbClr val="3366CC"/>
      </a:accent4>
      <a:accent5>
        <a:srgbClr val="990000"/>
      </a:accent5>
      <a:accent6>
        <a:srgbClr val="999999"/>
      </a:accent6>
      <a:hlink>
        <a:srgbClr val="3366CC"/>
      </a:hlink>
      <a:folHlink>
        <a:srgbClr val="999999"/>
      </a:folHlink>
    </a:clrScheme>
    <a:fontScheme name="DTU Corporate UK">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lnDef>
  </a:objectDefaults>
  <a:extraClrSchemeLst/>
</a:theme>
</file>

<file path=ppt/theme/theme6.xml><?xml version="1.0" encoding="utf-8"?>
<a:theme xmlns:a="http://schemas.openxmlformats.org/drawingml/2006/main" name="2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 External Template 16x9.potx" id="{66AAC869-5407-4D39-BB16-E22823B24132}" vid="{2274B52C-C093-4CC6-9444-91B80CA5CAE3}"/>
    </a:ext>
  </a:extLst>
</a:theme>
</file>

<file path=ppt/theme/theme8.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6_Antibodypedia">
  <a:themeElements>
    <a:clrScheme name="Antibodypedia">
      <a:dk1>
        <a:sysClr val="windowText" lastClr="000000"/>
      </a:dk1>
      <a:lt1>
        <a:sysClr val="window" lastClr="FFFFFF"/>
      </a:lt1>
      <a:dk2>
        <a:srgbClr val="000000"/>
      </a:dk2>
      <a:lt2>
        <a:srgbClr val="F2F2F2"/>
      </a:lt2>
      <a:accent1>
        <a:srgbClr val="BFBFBF"/>
      </a:accent1>
      <a:accent2>
        <a:srgbClr val="FFFFCC"/>
      </a:accent2>
      <a:accent3>
        <a:srgbClr val="9BBB59"/>
      </a:accent3>
      <a:accent4>
        <a:srgbClr val="C00000"/>
      </a:accent4>
      <a:accent5>
        <a:srgbClr val="7F7F7F"/>
      </a:accent5>
      <a:accent6>
        <a:srgbClr val="548DD4"/>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Gjutet">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15659</TotalTime>
  <Words>2516</Words>
  <Application>Microsoft Macintosh PowerPoint</Application>
  <PresentationFormat>Widescreen</PresentationFormat>
  <Paragraphs>586</Paragraphs>
  <Slides>86</Slides>
  <Notes>34</Notes>
  <HiddenSlides>0</HiddenSlides>
  <MMClips>0</MMClips>
  <ScaleCrop>false</ScaleCrop>
  <HeadingPairs>
    <vt:vector size="6" baseType="variant">
      <vt:variant>
        <vt:lpstr>Fonts Used</vt:lpstr>
      </vt:variant>
      <vt:variant>
        <vt:i4>29</vt:i4>
      </vt:variant>
      <vt:variant>
        <vt:lpstr>Theme</vt:lpstr>
      </vt:variant>
      <vt:variant>
        <vt:i4>37</vt:i4>
      </vt:variant>
      <vt:variant>
        <vt:lpstr>Slide Titles</vt:lpstr>
      </vt:variant>
      <vt:variant>
        <vt:i4>86</vt:i4>
      </vt:variant>
    </vt:vector>
  </HeadingPairs>
  <TitlesOfParts>
    <vt:vector size="152" baseType="lpstr">
      <vt:lpstr>MS PGothic</vt:lpstr>
      <vt:lpstr>MS PGothic</vt:lpstr>
      <vt:lpstr>ヒラギノ明朝 ProN W3</vt:lpstr>
      <vt:lpstr>ヒラギノ角ゴ Pro W3</vt:lpstr>
      <vt:lpstr>ヒラギノ角ゴ ProN W3</vt:lpstr>
      <vt:lpstr>Arial</vt:lpstr>
      <vt:lpstr>ArialMT</vt:lpstr>
      <vt:lpstr>Calibri</vt:lpstr>
      <vt:lpstr>Calibri Bold</vt:lpstr>
      <vt:lpstr>Calibri Light</vt:lpstr>
      <vt:lpstr>Century Gothic</vt:lpstr>
      <vt:lpstr>Chalkboard</vt:lpstr>
      <vt:lpstr>Gill Sans</vt:lpstr>
      <vt:lpstr>GillSans</vt:lpstr>
      <vt:lpstr>Helvetica</vt:lpstr>
      <vt:lpstr>Helvetica Light</vt:lpstr>
      <vt:lpstr>Helvetica Neue</vt:lpstr>
      <vt:lpstr>Helvetica Neue Medium</vt:lpstr>
      <vt:lpstr>Helvetica Neue Thin</vt:lpstr>
      <vt:lpstr>Hoefler Text</vt:lpstr>
      <vt:lpstr>Lucida Grande</vt:lpstr>
      <vt:lpstr>Palatino</vt:lpstr>
      <vt:lpstr>Times New Roman</vt:lpstr>
      <vt:lpstr>Trebuchet MS</vt:lpstr>
      <vt:lpstr>Tw Cen MT</vt:lpstr>
      <vt:lpstr>Tw Cen MT Condensed</vt:lpstr>
      <vt:lpstr>Verdana</vt:lpstr>
      <vt:lpstr>Wingdings</vt:lpstr>
      <vt:lpstr>Wingdings 3</vt:lpstr>
      <vt:lpstr>1_Office-tema</vt:lpstr>
      <vt:lpstr>2_Office-tema</vt:lpstr>
      <vt:lpstr>Institute</vt:lpstr>
      <vt:lpstr>Blank</vt:lpstr>
      <vt:lpstr>4_Blank</vt:lpstr>
      <vt:lpstr>22_Office Theme</vt:lpstr>
      <vt:lpstr>AZ General Master Slide Options</vt:lpstr>
      <vt:lpstr>12_Office Theme</vt:lpstr>
      <vt:lpstr>16_Antibodypedia</vt:lpstr>
      <vt:lpstr>3_Office Theme</vt:lpstr>
      <vt:lpstr>Office-tema</vt:lpstr>
      <vt:lpstr>3_Office-tema</vt:lpstr>
      <vt:lpstr>33_Office Theme</vt:lpstr>
      <vt:lpstr>8_Office Theme</vt:lpstr>
      <vt:lpstr>Integral</vt:lpstr>
      <vt:lpstr>4_Antibodypedia</vt:lpstr>
      <vt:lpstr>12_Antibodypedia</vt:lpstr>
      <vt:lpstr>19_Office-tema</vt:lpstr>
      <vt:lpstr>6_Office-tema</vt:lpstr>
      <vt:lpstr>1_KTH_PPT template</vt:lpstr>
      <vt:lpstr>29_Office Theme</vt:lpstr>
      <vt:lpstr>6_Antibodypedia</vt:lpstr>
      <vt:lpstr>15_Office Theme</vt:lpstr>
      <vt:lpstr>19_Office Theme</vt:lpstr>
      <vt:lpstr>20_Office-tema</vt:lpstr>
      <vt:lpstr>13_Office-tema</vt:lpstr>
      <vt:lpstr>22_Office-tema</vt:lpstr>
      <vt:lpstr>13_Office Theme</vt:lpstr>
      <vt:lpstr>Office Theme</vt:lpstr>
      <vt:lpstr>5_Office-tema</vt:lpstr>
      <vt:lpstr>11_Office-tema</vt:lpstr>
      <vt:lpstr>16_Office-tema</vt:lpstr>
      <vt:lpstr>4_Office-tema</vt:lpstr>
      <vt:lpstr>7_Office-tema</vt:lpstr>
      <vt:lpstr>4_Office Theme</vt:lpstr>
      <vt:lpstr>74_Office Theme</vt:lpstr>
      <vt:lpstr>KTH mall eng</vt:lpstr>
      <vt:lpstr>PowerPoint Presentation</vt:lpstr>
      <vt:lpstr>Science for Life Laboratory</vt:lpstr>
      <vt:lpstr>SciLifeLab </vt:lpstr>
      <vt:lpstr>Example of infrastructure</vt:lpstr>
      <vt:lpstr>PowerPoint Presentation</vt:lpstr>
      <vt:lpstr>Proteins – the building-blocks of life</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 to cell variations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Precision medicine</vt:lpstr>
      <vt:lpstr>PowerPoint Presentation</vt:lpstr>
      <vt:lpstr>SCAPIS  (Swedish CArdioPulmonary bioImage Study)</vt:lpstr>
      <vt:lpstr>SCAPIS base-line Imaging</vt:lpstr>
      <vt:lpstr>Swedish SCAPIS SciLifeLab Wellness program (S3WP)</vt:lpstr>
      <vt:lpstr>PowerPoint Presentation</vt:lpstr>
      <vt:lpstr>PowerPoint Presentation</vt:lpstr>
      <vt:lpstr>PowerPoint Presentation</vt:lpstr>
      <vt:lpstr>PowerPoint Presentation</vt:lpstr>
      <vt:lpstr>PowerPoint Presentation</vt:lpstr>
      <vt:lpstr>Clinical chemistry</vt:lpstr>
      <vt:lpstr>PowerPoint Presentation</vt:lpstr>
      <vt:lpstr>PowerPoint Presentation</vt:lpstr>
      <vt:lpstr>PowerPoint Presentation</vt:lpstr>
      <vt:lpstr>PowerPoint Presentation</vt:lpstr>
      <vt:lpstr>PowerPoint Presentation</vt:lpstr>
      <vt:lpstr>PowerPoint Presentation</vt:lpstr>
      <vt:lpstr>Plasma profiling - technology platforms</vt:lpstr>
      <vt:lpstr>PowerPoint Presentation</vt:lpstr>
      <vt:lpstr>PowerPoint Presentation</vt:lpstr>
      <vt:lpstr>PowerPoint Presentation</vt:lpstr>
      <vt:lpstr>PowerPoint Presentation</vt:lpstr>
      <vt:lpstr>Variability of proteins in plasma</vt:lpstr>
      <vt:lpstr>PowerPoint Presentation</vt:lpstr>
      <vt:lpstr>Mixed effect modelling (OPLS)</vt:lpstr>
      <vt:lpstr>Integrative studies (Mixed effect modeling, OPLS)</vt:lpstr>
      <vt:lpstr>Global molecular profiles during one year</vt:lpstr>
      <vt:lpstr>Global profiles for individuals during one year</vt:lpstr>
      <vt:lpstr>PowerPoint Presentation</vt:lpstr>
      <vt:lpstr>PowerPoint Presentation</vt:lpstr>
      <vt:lpstr>Secreted proteins – therapeutic targets</vt:lpstr>
      <vt:lpstr>PowerPoint Presentation</vt:lpstr>
      <vt:lpstr>Annotation effort – purpose built LIMS</vt:lpstr>
      <vt:lpstr>    New annotation of the human secretome (October 1,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  the Human Secretome Project</vt:lpstr>
      <vt:lpstr>PowerPoint Presentation</vt:lpstr>
      <vt:lpstr>Human Protein Atlas program – major launches</vt:lpstr>
      <vt:lpstr>PowerPoint Presentation</vt:lpstr>
      <vt:lpstr>PowerPoint Presentation</vt:lpstr>
      <vt:lpstr>Acknowledgement </vt:lpstr>
      <vt:lpstr>HPA-annual-Visby - 2018</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IAB Session II</dc:title>
  <dc:subject/>
  <dc:creator/>
  <cp:keywords/>
  <dc:description/>
  <cp:lastModifiedBy>Microsoft Office User</cp:lastModifiedBy>
  <cp:revision>538</cp:revision>
  <cp:lastPrinted>2018-05-12T09:45:56Z</cp:lastPrinted>
  <dcterms:created xsi:type="dcterms:W3CDTF">2015-02-16T18:25:46Z</dcterms:created>
  <dcterms:modified xsi:type="dcterms:W3CDTF">2018-10-02T11:00:41Z</dcterms:modified>
  <cp:category/>
</cp:coreProperties>
</file>